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0271-366D-492B-B433-621F5B40785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B390-8506-478F-8F0B-EC4DA73B38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arningapps.org/create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dirty="0" smtClean="0"/>
              <a:t>Инструкция </a:t>
            </a:r>
            <a:br>
              <a:rPr lang="ru-RU" dirty="0" smtClean="0"/>
            </a:br>
            <a:r>
              <a:rPr lang="ru-RU" dirty="0" smtClean="0"/>
              <a:t>как работать в </a:t>
            </a:r>
            <a:r>
              <a:rPr lang="en-US" b="1" dirty="0"/>
              <a:t> </a:t>
            </a:r>
            <a:r>
              <a:rPr lang="en-US" b="1" dirty="0" err="1">
                <a:hlinkClick r:id="rId2"/>
              </a:rPr>
              <a:t>LearningApps</a:t>
            </a:r>
            <a:r>
              <a:rPr lang="en-US" b="1" dirty="0"/>
              <a:t> 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3954" t="8273" r="15116" b="4863"/>
          <a:stretch>
            <a:fillRect/>
          </a:stretch>
        </p:blipFill>
        <p:spPr bwMode="auto">
          <a:xfrm>
            <a:off x="1835696" y="2893071"/>
            <a:ext cx="5040560" cy="347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значок «Россия»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53" t="6996" r="13325" b="3908"/>
          <a:stretch>
            <a:fillRect/>
          </a:stretch>
        </p:blipFill>
        <p:spPr bwMode="auto">
          <a:xfrm>
            <a:off x="251520" y="1435880"/>
            <a:ext cx="8423650" cy="54221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6876256" y="1124744"/>
            <a:ext cx="108012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Выберите вкладку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32" t="6996" r="12511" b="3908"/>
          <a:stretch>
            <a:fillRect/>
          </a:stretch>
        </p:blipFill>
        <p:spPr bwMode="auto">
          <a:xfrm>
            <a:off x="63784" y="1062192"/>
            <a:ext cx="8900703" cy="57958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1844824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Просмотрите приложения и выберите то, что понравилось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39" t="16047" r="11445" b="3908"/>
          <a:stretch>
            <a:fillRect/>
          </a:stretch>
        </p:blipFill>
        <p:spPr bwMode="auto">
          <a:xfrm>
            <a:off x="-22393" y="1340768"/>
            <a:ext cx="9194433" cy="532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00392" y="3212976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12976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97152"/>
            <a:ext cx="8208912" cy="1772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посмотреть примеры или выбрать шаблон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t="7891" r="12500" b="4386"/>
          <a:stretch>
            <a:fillRect/>
          </a:stretch>
        </p:blipFill>
        <p:spPr bwMode="auto">
          <a:xfrm>
            <a:off x="683568" y="1556792"/>
            <a:ext cx="7776864" cy="51845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Создаем по шаблону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0" t="10178" r="12338"/>
          <a:stretch>
            <a:fillRect/>
          </a:stretch>
        </p:blipFill>
        <p:spPr bwMode="auto">
          <a:xfrm>
            <a:off x="683568" y="1268760"/>
            <a:ext cx="7816706" cy="50658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5445224"/>
            <a:ext cx="23762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Создается приложение за счет изменения вкладок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00" t="15527" r="32435" b="4957"/>
          <a:stretch>
            <a:fillRect/>
          </a:stretch>
        </p:blipFill>
        <p:spPr bwMode="auto">
          <a:xfrm>
            <a:off x="683567" y="1340768"/>
            <a:ext cx="7776865" cy="5517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2132856"/>
            <a:ext cx="5904656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Инструкция  как работать в  LearningApps </vt:lpstr>
      <vt:lpstr>Установите значок «Россия» </vt:lpstr>
      <vt:lpstr>Выберите вкладку </vt:lpstr>
      <vt:lpstr>Просмотрите приложения и выберите то, что понравилось</vt:lpstr>
      <vt:lpstr>Можно посмотреть примеры или выбрать шаблон</vt:lpstr>
      <vt:lpstr>Создаем по шаблону</vt:lpstr>
      <vt:lpstr>Создается приложение за счет изменения вкладок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как работать в  LearningApps </dc:title>
  <dc:creator>Samsung</dc:creator>
  <cp:lastModifiedBy>Samsung</cp:lastModifiedBy>
  <cp:revision>5</cp:revision>
  <dcterms:created xsi:type="dcterms:W3CDTF">2013-04-26T18:28:58Z</dcterms:created>
  <dcterms:modified xsi:type="dcterms:W3CDTF">2013-04-26T18:47:14Z</dcterms:modified>
</cp:coreProperties>
</file>