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0" r:id="rId10"/>
    <p:sldId id="268" r:id="rId11"/>
    <p:sldId id="266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6B94-F5BC-4C91-94E4-D8E4042B216F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1015-34A1-4A7C-A9A0-FF779D10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hatkasim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tr-TR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TALKING ABOUT INTERESTS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1196752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am not into computer games.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3497490" cy="3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683568" y="2656076"/>
            <a:ext cx="88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like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3568" y="3140968"/>
            <a:ext cx="17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don’t like</a:t>
            </a:r>
          </a:p>
        </p:txBody>
      </p:sp>
      <p:grpSp>
        <p:nvGrpSpPr>
          <p:cNvPr id="55" name="Group 28"/>
          <p:cNvGrpSpPr/>
          <p:nvPr/>
        </p:nvGrpSpPr>
        <p:grpSpPr>
          <a:xfrm>
            <a:off x="3462077" y="3232140"/>
            <a:ext cx="461851" cy="432049"/>
            <a:chOff x="3131840" y="3933056"/>
            <a:chExt cx="504056" cy="504056"/>
          </a:xfrm>
        </p:grpSpPr>
        <p:sp>
          <p:nvSpPr>
            <p:cNvPr id="56" name="Heart 55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&quot;No&quot; Symbol 56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59" name="Heart 58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59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62" name="Heart 61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art 62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65" name="Heart 64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art 65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68" name="Heart 67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art 68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art 69"/>
          <p:cNvSpPr/>
          <p:nvPr/>
        </p:nvSpPr>
        <p:spPr>
          <a:xfrm>
            <a:off x="3491880" y="2872100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art 70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art 71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74" name="Heart 73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art 74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83568" y="3592180"/>
            <a:ext cx="292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 am not interested in</a:t>
            </a:r>
          </a:p>
        </p:txBody>
      </p:sp>
      <p:grpSp>
        <p:nvGrpSpPr>
          <p:cNvPr id="77" name="Group 41"/>
          <p:cNvGrpSpPr/>
          <p:nvPr/>
        </p:nvGrpSpPr>
        <p:grpSpPr>
          <a:xfrm>
            <a:off x="3462077" y="3664188"/>
            <a:ext cx="461851" cy="432049"/>
            <a:chOff x="3131840" y="3933056"/>
            <a:chExt cx="504056" cy="504056"/>
          </a:xfrm>
        </p:grpSpPr>
        <p:sp>
          <p:nvSpPr>
            <p:cNvPr id="78" name="Heart 77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9" name="&quot;No&quot; Symbol 78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83568" y="4005064"/>
            <a:ext cx="209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not into</a:t>
            </a:r>
          </a:p>
        </p:txBody>
      </p:sp>
      <p:grpSp>
        <p:nvGrpSpPr>
          <p:cNvPr id="81" name="Group 51"/>
          <p:cNvGrpSpPr/>
          <p:nvPr/>
        </p:nvGrpSpPr>
        <p:grpSpPr>
          <a:xfrm>
            <a:off x="3448009" y="4096236"/>
            <a:ext cx="461851" cy="432049"/>
            <a:chOff x="3131840" y="3933056"/>
            <a:chExt cx="504056" cy="504056"/>
          </a:xfrm>
        </p:grpSpPr>
        <p:sp>
          <p:nvSpPr>
            <p:cNvPr id="82" name="Heart 81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3" name="&quot;No&quot; Symbol 82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1196752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hate cleaning.</a:t>
            </a:r>
            <a:endParaRPr lang="en-US" sz="2800" b="1" dirty="0"/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2888145" cy="34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683568" y="2656076"/>
            <a:ext cx="88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like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3568" y="3140968"/>
            <a:ext cx="17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don’t like</a:t>
            </a:r>
          </a:p>
        </p:txBody>
      </p:sp>
      <p:grpSp>
        <p:nvGrpSpPr>
          <p:cNvPr id="65" name="Group 28"/>
          <p:cNvGrpSpPr/>
          <p:nvPr/>
        </p:nvGrpSpPr>
        <p:grpSpPr>
          <a:xfrm>
            <a:off x="3462077" y="3232140"/>
            <a:ext cx="461851" cy="432049"/>
            <a:chOff x="3131840" y="3933056"/>
            <a:chExt cx="504056" cy="504056"/>
          </a:xfrm>
        </p:grpSpPr>
        <p:sp>
          <p:nvSpPr>
            <p:cNvPr id="66" name="Heart 65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7" name="&quot;No&quot; Symbol 66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69" name="Heart 68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art 69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72" name="Heart 71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art 72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75" name="Heart 74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art 75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78" name="Heart 77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art 78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art 79"/>
          <p:cNvSpPr/>
          <p:nvPr/>
        </p:nvSpPr>
        <p:spPr>
          <a:xfrm>
            <a:off x="3491880" y="2872100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art 80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eart 81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84" name="Heart 83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art 84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83568" y="3592180"/>
            <a:ext cx="292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 am not interested in</a:t>
            </a:r>
          </a:p>
        </p:txBody>
      </p:sp>
      <p:grpSp>
        <p:nvGrpSpPr>
          <p:cNvPr id="87" name="Group 41"/>
          <p:cNvGrpSpPr/>
          <p:nvPr/>
        </p:nvGrpSpPr>
        <p:grpSpPr>
          <a:xfrm>
            <a:off x="3462077" y="3664188"/>
            <a:ext cx="461851" cy="432049"/>
            <a:chOff x="3131840" y="3933056"/>
            <a:chExt cx="504056" cy="504056"/>
          </a:xfrm>
        </p:grpSpPr>
        <p:sp>
          <p:nvSpPr>
            <p:cNvPr id="88" name="Heart 87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9" name="&quot;No&quot; Symbol 88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83568" y="4005064"/>
            <a:ext cx="209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not into</a:t>
            </a:r>
          </a:p>
        </p:txBody>
      </p:sp>
      <p:grpSp>
        <p:nvGrpSpPr>
          <p:cNvPr id="91" name="Group 51"/>
          <p:cNvGrpSpPr/>
          <p:nvPr/>
        </p:nvGrpSpPr>
        <p:grpSpPr>
          <a:xfrm>
            <a:off x="3448009" y="4096236"/>
            <a:ext cx="461851" cy="432049"/>
            <a:chOff x="3131840" y="3933056"/>
            <a:chExt cx="504056" cy="504056"/>
          </a:xfrm>
        </p:grpSpPr>
        <p:sp>
          <p:nvSpPr>
            <p:cNvPr id="92" name="Heart 91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3" name="&quot;No&quot; Symbol 92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3568" y="4456276"/>
            <a:ext cx="103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hate</a:t>
            </a:r>
          </a:p>
        </p:txBody>
      </p:sp>
      <p:grpSp>
        <p:nvGrpSpPr>
          <p:cNvPr id="95" name="Group 55"/>
          <p:cNvGrpSpPr/>
          <p:nvPr/>
        </p:nvGrpSpPr>
        <p:grpSpPr>
          <a:xfrm>
            <a:off x="3419872" y="4528284"/>
            <a:ext cx="461851" cy="432049"/>
            <a:chOff x="3131840" y="3933056"/>
            <a:chExt cx="504056" cy="504056"/>
          </a:xfrm>
        </p:grpSpPr>
        <p:sp>
          <p:nvSpPr>
            <p:cNvPr id="96" name="Heart 95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7" name="&quot;No&quot; Symbol 96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59"/>
          <p:cNvGrpSpPr/>
          <p:nvPr/>
        </p:nvGrpSpPr>
        <p:grpSpPr>
          <a:xfrm>
            <a:off x="3895792" y="4556420"/>
            <a:ext cx="461851" cy="432049"/>
            <a:chOff x="3131840" y="3933056"/>
            <a:chExt cx="504056" cy="504056"/>
          </a:xfrm>
        </p:grpSpPr>
        <p:sp>
          <p:nvSpPr>
            <p:cNvPr id="99" name="Heart 98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0" name="&quot;No&quot; Symbol 99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88024" y="1196752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really hate computer games..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2656076"/>
            <a:ext cx="88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like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3140968"/>
            <a:ext cx="17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don’t like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3462077" y="3232140"/>
            <a:ext cx="461851" cy="432049"/>
            <a:chOff x="3131840" y="3933056"/>
            <a:chExt cx="504056" cy="504056"/>
          </a:xfrm>
        </p:grpSpPr>
        <p:sp>
          <p:nvSpPr>
            <p:cNvPr id="26" name="Heart 25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&quot;No&quot; Symbol 27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31" name="Heart 30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34" name="Heart 33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37" name="Heart 36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40" name="Heart 39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art 40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42"/>
          <p:cNvSpPr/>
          <p:nvPr/>
        </p:nvSpPr>
        <p:spPr>
          <a:xfrm>
            <a:off x="3491880" y="2872100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art 43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art 44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47" name="Heart 46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art 47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3568" y="3592180"/>
            <a:ext cx="292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 am not interested in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3462077" y="3664188"/>
            <a:ext cx="461851" cy="432049"/>
            <a:chOff x="3131840" y="3933056"/>
            <a:chExt cx="504056" cy="504056"/>
          </a:xfrm>
        </p:grpSpPr>
        <p:sp>
          <p:nvSpPr>
            <p:cNvPr id="49" name="Heart 48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&quot;No&quot; Symbol 49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3568" y="4005064"/>
            <a:ext cx="209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not into</a:t>
            </a:r>
          </a:p>
        </p:txBody>
      </p:sp>
      <p:grpSp>
        <p:nvGrpSpPr>
          <p:cNvPr id="4" name="Group 51"/>
          <p:cNvGrpSpPr/>
          <p:nvPr/>
        </p:nvGrpSpPr>
        <p:grpSpPr>
          <a:xfrm>
            <a:off x="3448009" y="4096236"/>
            <a:ext cx="461851" cy="432049"/>
            <a:chOff x="3131840" y="3933056"/>
            <a:chExt cx="504056" cy="504056"/>
          </a:xfrm>
        </p:grpSpPr>
        <p:sp>
          <p:nvSpPr>
            <p:cNvPr id="53" name="Heart 52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4" name="&quot;No&quot; Symbol 53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3568" y="4456276"/>
            <a:ext cx="103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hate</a:t>
            </a:r>
          </a:p>
        </p:txBody>
      </p:sp>
      <p:grpSp>
        <p:nvGrpSpPr>
          <p:cNvPr id="5" name="Group 55"/>
          <p:cNvGrpSpPr/>
          <p:nvPr/>
        </p:nvGrpSpPr>
        <p:grpSpPr>
          <a:xfrm>
            <a:off x="3419872" y="4528284"/>
            <a:ext cx="461851" cy="432049"/>
            <a:chOff x="3131840" y="3933056"/>
            <a:chExt cx="504056" cy="504056"/>
          </a:xfrm>
        </p:grpSpPr>
        <p:sp>
          <p:nvSpPr>
            <p:cNvPr id="57" name="Heart 56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&quot;No&quot; Symbol 57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3895792" y="4556420"/>
            <a:ext cx="461851" cy="432049"/>
            <a:chOff x="3131840" y="3933056"/>
            <a:chExt cx="504056" cy="504056"/>
          </a:xfrm>
        </p:grpSpPr>
        <p:sp>
          <p:nvSpPr>
            <p:cNvPr id="61" name="Heart 60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&quot;No&quot; Symbol 61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75541"/>
            <a:ext cx="3995489" cy="26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683568" y="4869160"/>
            <a:ext cx="19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hate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419872" y="5007632"/>
            <a:ext cx="461851" cy="432049"/>
            <a:chOff x="3131840" y="3933056"/>
            <a:chExt cx="504056" cy="504056"/>
          </a:xfrm>
        </p:grpSpPr>
        <p:sp>
          <p:nvSpPr>
            <p:cNvPr id="60" name="Heart 59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3" name="&quot;No&quot; Symbol 62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59"/>
          <p:cNvGrpSpPr/>
          <p:nvPr/>
        </p:nvGrpSpPr>
        <p:grpSpPr>
          <a:xfrm>
            <a:off x="3895792" y="5013175"/>
            <a:ext cx="461851" cy="432049"/>
            <a:chOff x="3131840" y="3933056"/>
            <a:chExt cx="504056" cy="504056"/>
          </a:xfrm>
        </p:grpSpPr>
        <p:sp>
          <p:nvSpPr>
            <p:cNvPr id="65" name="Heart 64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6" name="&quot;No&quot; Symbol 65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9"/>
          <p:cNvGrpSpPr/>
          <p:nvPr/>
        </p:nvGrpSpPr>
        <p:grpSpPr>
          <a:xfrm>
            <a:off x="4355976" y="5004204"/>
            <a:ext cx="461851" cy="432049"/>
            <a:chOff x="3131840" y="3933056"/>
            <a:chExt cx="504056" cy="504056"/>
          </a:xfrm>
        </p:grpSpPr>
        <p:sp>
          <p:nvSpPr>
            <p:cNvPr id="68" name="Heart 67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9" name="&quot;No&quot; Symbol 68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88024" y="1196752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</a:t>
            </a:r>
            <a:r>
              <a:rPr lang="tr-TR" sz="2800" b="1" dirty="0" smtClean="0"/>
              <a:t>can’t stand slow computers.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2656076"/>
            <a:ext cx="88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like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3140968"/>
            <a:ext cx="17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don’t like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3462077" y="3232140"/>
            <a:ext cx="461851" cy="432049"/>
            <a:chOff x="3131840" y="3933056"/>
            <a:chExt cx="504056" cy="504056"/>
          </a:xfrm>
        </p:grpSpPr>
        <p:sp>
          <p:nvSpPr>
            <p:cNvPr id="26" name="Heart 25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&quot;No&quot; Symbol 27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31" name="Heart 30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34" name="Heart 33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37" name="Heart 36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40" name="Heart 39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art 40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42"/>
          <p:cNvSpPr/>
          <p:nvPr/>
        </p:nvSpPr>
        <p:spPr>
          <a:xfrm>
            <a:off x="3491880" y="2872100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art 43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art 44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47" name="Heart 46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art 47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3568" y="3592180"/>
            <a:ext cx="292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 am not interested in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3462077" y="3664188"/>
            <a:ext cx="461851" cy="432049"/>
            <a:chOff x="3131840" y="3933056"/>
            <a:chExt cx="504056" cy="504056"/>
          </a:xfrm>
        </p:grpSpPr>
        <p:sp>
          <p:nvSpPr>
            <p:cNvPr id="49" name="Heart 48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&quot;No&quot; Symbol 49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3568" y="4005064"/>
            <a:ext cx="209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not into</a:t>
            </a:r>
          </a:p>
        </p:txBody>
      </p:sp>
      <p:grpSp>
        <p:nvGrpSpPr>
          <p:cNvPr id="4" name="Group 51"/>
          <p:cNvGrpSpPr/>
          <p:nvPr/>
        </p:nvGrpSpPr>
        <p:grpSpPr>
          <a:xfrm>
            <a:off x="3448009" y="4096236"/>
            <a:ext cx="461851" cy="432049"/>
            <a:chOff x="3131840" y="3933056"/>
            <a:chExt cx="504056" cy="504056"/>
          </a:xfrm>
        </p:grpSpPr>
        <p:sp>
          <p:nvSpPr>
            <p:cNvPr id="53" name="Heart 52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4" name="&quot;No&quot; Symbol 53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3568" y="4456276"/>
            <a:ext cx="103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hate</a:t>
            </a:r>
          </a:p>
        </p:txBody>
      </p:sp>
      <p:grpSp>
        <p:nvGrpSpPr>
          <p:cNvPr id="5" name="Group 55"/>
          <p:cNvGrpSpPr/>
          <p:nvPr/>
        </p:nvGrpSpPr>
        <p:grpSpPr>
          <a:xfrm>
            <a:off x="3419872" y="4528284"/>
            <a:ext cx="461851" cy="432049"/>
            <a:chOff x="3131840" y="3933056"/>
            <a:chExt cx="504056" cy="504056"/>
          </a:xfrm>
        </p:grpSpPr>
        <p:sp>
          <p:nvSpPr>
            <p:cNvPr id="57" name="Heart 56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8" name="&quot;No&quot; Symbol 57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3895792" y="4551324"/>
            <a:ext cx="461851" cy="432049"/>
            <a:chOff x="3131840" y="3933056"/>
            <a:chExt cx="504056" cy="504056"/>
          </a:xfrm>
        </p:grpSpPr>
        <p:sp>
          <p:nvSpPr>
            <p:cNvPr id="61" name="Heart 60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&quot;No&quot; Symbol 61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83568" y="4869160"/>
            <a:ext cx="19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hate</a:t>
            </a:r>
          </a:p>
        </p:txBody>
      </p:sp>
      <p:grpSp>
        <p:nvGrpSpPr>
          <p:cNvPr id="8" name="Group 55"/>
          <p:cNvGrpSpPr/>
          <p:nvPr/>
        </p:nvGrpSpPr>
        <p:grpSpPr>
          <a:xfrm>
            <a:off x="3419872" y="5007632"/>
            <a:ext cx="461851" cy="432049"/>
            <a:chOff x="3131840" y="3933056"/>
            <a:chExt cx="504056" cy="504056"/>
          </a:xfrm>
        </p:grpSpPr>
        <p:sp>
          <p:nvSpPr>
            <p:cNvPr id="60" name="Heart 59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3" name="&quot;No&quot; Symbol 62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59"/>
          <p:cNvGrpSpPr/>
          <p:nvPr/>
        </p:nvGrpSpPr>
        <p:grpSpPr>
          <a:xfrm>
            <a:off x="3895792" y="4983372"/>
            <a:ext cx="461851" cy="432049"/>
            <a:chOff x="3131840" y="3933056"/>
            <a:chExt cx="504056" cy="504056"/>
          </a:xfrm>
        </p:grpSpPr>
        <p:sp>
          <p:nvSpPr>
            <p:cNvPr id="65" name="Heart 64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6" name="&quot;No&quot; Symbol 65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59"/>
          <p:cNvGrpSpPr/>
          <p:nvPr/>
        </p:nvGrpSpPr>
        <p:grpSpPr>
          <a:xfrm>
            <a:off x="4355976" y="4983372"/>
            <a:ext cx="461851" cy="432049"/>
            <a:chOff x="3131840" y="3933056"/>
            <a:chExt cx="504056" cy="504056"/>
          </a:xfrm>
        </p:grpSpPr>
        <p:sp>
          <p:nvSpPr>
            <p:cNvPr id="68" name="Heart 67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9" name="&quot;No&quot; Symbol 68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69501" y="5282043"/>
            <a:ext cx="2004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</a:t>
            </a:r>
            <a:r>
              <a:rPr lang="tr-TR" sz="2800" b="1" dirty="0" smtClean="0"/>
              <a:t>can’t stand</a:t>
            </a:r>
            <a:endParaRPr lang="tr-TR" sz="2800" b="1" dirty="0" smtClean="0"/>
          </a:p>
        </p:txBody>
      </p:sp>
      <p:grpSp>
        <p:nvGrpSpPr>
          <p:cNvPr id="59" name="Group 55"/>
          <p:cNvGrpSpPr/>
          <p:nvPr/>
        </p:nvGrpSpPr>
        <p:grpSpPr>
          <a:xfrm>
            <a:off x="3405805" y="5420515"/>
            <a:ext cx="461851" cy="432049"/>
            <a:chOff x="3131840" y="3933056"/>
            <a:chExt cx="504056" cy="504056"/>
          </a:xfrm>
        </p:grpSpPr>
        <p:sp>
          <p:nvSpPr>
            <p:cNvPr id="64" name="Heart 63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7" name="&quot;No&quot; Symbol 66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59"/>
          <p:cNvGrpSpPr/>
          <p:nvPr/>
        </p:nvGrpSpPr>
        <p:grpSpPr>
          <a:xfrm>
            <a:off x="3881725" y="5415420"/>
            <a:ext cx="461851" cy="432049"/>
            <a:chOff x="3131840" y="3933056"/>
            <a:chExt cx="504056" cy="504056"/>
          </a:xfrm>
        </p:grpSpPr>
        <p:sp>
          <p:nvSpPr>
            <p:cNvPr id="71" name="Heart 70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2" name="&quot;No&quot; Symbol 71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59"/>
          <p:cNvGrpSpPr/>
          <p:nvPr/>
        </p:nvGrpSpPr>
        <p:grpSpPr>
          <a:xfrm>
            <a:off x="4341909" y="5415420"/>
            <a:ext cx="461851" cy="432049"/>
            <a:chOff x="3131840" y="3933056"/>
            <a:chExt cx="504056" cy="504056"/>
          </a:xfrm>
        </p:grpSpPr>
        <p:sp>
          <p:nvSpPr>
            <p:cNvPr id="74" name="Heart 73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5" name="&quot;No&quot; Symbol 74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139952" cy="32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9310" y="4737918"/>
            <a:ext cx="3664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PLEASE VISIT</a:t>
            </a:r>
          </a:p>
          <a:p>
            <a:pPr algn="ctr"/>
            <a:r>
              <a:rPr lang="tr-TR" b="1" dirty="0" smtClean="0">
                <a:hlinkClick r:id="rId2"/>
              </a:rPr>
              <a:t>WWW.NIHATKASIM.ORG</a:t>
            </a:r>
            <a:endParaRPr lang="tr-TR" b="1" dirty="0" smtClean="0"/>
          </a:p>
          <a:p>
            <a:pPr algn="ctr"/>
            <a:r>
              <a:rPr lang="tr-TR" b="1" dirty="0" smtClean="0"/>
              <a:t>TO DOWNLOAD THIS PRESENTATION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23928" y="3212976"/>
            <a:ext cx="42576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THANKS</a:t>
            </a:r>
            <a:endParaRPr lang="en-US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36912"/>
            <a:ext cx="4136814" cy="30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004048" y="1196752"/>
            <a:ext cx="3168352" cy="1224136"/>
          </a:xfrm>
          <a:prstGeom prst="wedgeRoundRectCallout">
            <a:avLst>
              <a:gd name="adj1" fmla="val -25094"/>
              <a:gd name="adj2" fmla="val 605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am mad about reading books.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19" name="Heart 18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/>
      <p:bldP spid="19" grpId="0" animBg="1"/>
      <p:bldP spid="2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004048" y="1196752"/>
            <a:ext cx="3168352" cy="1224136"/>
          </a:xfrm>
          <a:prstGeom prst="wedgeRoundRectCallout">
            <a:avLst>
              <a:gd name="adj1" fmla="val -1118"/>
              <a:gd name="adj2" fmla="val 72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really like playing basketball.</a:t>
            </a:r>
            <a:endParaRPr lang="en-US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92896"/>
            <a:ext cx="2151856" cy="343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19" name="Heart 18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28" name="Heart 27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38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art 39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8" grpId="0" animBg="1"/>
      <p:bldP spid="2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16016" y="1196752"/>
            <a:ext cx="3600400" cy="1224136"/>
          </a:xfrm>
          <a:prstGeom prst="wedgeRoundRectCallout">
            <a:avLst>
              <a:gd name="adj1" fmla="val -6979"/>
              <a:gd name="adj2" fmla="val 77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love playing computer games.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16989"/>
            <a:ext cx="3554983" cy="350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22" name="Heart 21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34" name="Heart 33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37" name="Heart 36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art 44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32040" y="1196752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am into travelling.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2808312" cy="334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25" name="Heart 24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40" name="Heart 39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art 40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45" name="Heart 44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48" name="Heart 47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art 48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art 50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art 51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48064" y="1196752"/>
            <a:ext cx="3024336" cy="1224136"/>
          </a:xfrm>
          <a:prstGeom prst="wedgeRoundRectCallout">
            <a:avLst>
              <a:gd name="adj1" fmla="val -13621"/>
              <a:gd name="adj2" fmla="val 789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am interested in music.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92605"/>
            <a:ext cx="3701232" cy="318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28" name="Heart 27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31" name="Heart 30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46" name="Heart 45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54" name="Heart 53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eart 54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art 56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art 57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60" name="Heart 59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60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9" grpId="0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88024" y="1124744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like teaching English.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3254790" cy="32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83568" y="2656076"/>
            <a:ext cx="88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like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33" name="Heart 32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36" name="Heart 35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39" name="Heart 38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art 39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42" name="Heart 41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42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art 43"/>
          <p:cNvSpPr/>
          <p:nvPr/>
        </p:nvSpPr>
        <p:spPr>
          <a:xfrm>
            <a:off x="3491880" y="2872100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art 44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48" name="Heart 47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art 48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716016" y="1196752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don’ like working.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5891963" cy="25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83568" y="2656076"/>
            <a:ext cx="88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like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568" y="3140968"/>
            <a:ext cx="17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don’t like</a:t>
            </a:r>
          </a:p>
        </p:txBody>
      </p:sp>
      <p:grpSp>
        <p:nvGrpSpPr>
          <p:cNvPr id="49" name="Group 28"/>
          <p:cNvGrpSpPr/>
          <p:nvPr/>
        </p:nvGrpSpPr>
        <p:grpSpPr>
          <a:xfrm>
            <a:off x="3462077" y="3232140"/>
            <a:ext cx="461851" cy="432049"/>
            <a:chOff x="3131840" y="3933056"/>
            <a:chExt cx="504056" cy="504056"/>
          </a:xfrm>
        </p:grpSpPr>
        <p:sp>
          <p:nvSpPr>
            <p:cNvPr id="50" name="Heart 49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1" name="&quot;No&quot; Symbol 50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53" name="Heart 52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art 53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56" name="Heart 55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art 56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59" name="Heart 58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59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62" name="Heart 61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art 62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63"/>
          <p:cNvSpPr/>
          <p:nvPr/>
        </p:nvSpPr>
        <p:spPr>
          <a:xfrm>
            <a:off x="3491880" y="2872100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64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art 65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68" name="Heart 67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art 68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763688" y="-171400"/>
            <a:ext cx="5616624" cy="119675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TALKING ABOUT INTERESTS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1196752"/>
            <a:ext cx="3600400" cy="1224136"/>
          </a:xfrm>
          <a:prstGeom prst="wedgeRoundRectCallout">
            <a:avLst>
              <a:gd name="adj1" fmla="val -6979"/>
              <a:gd name="adj2" fmla="val 88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I am not interested in reading.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64243"/>
            <a:ext cx="3683992" cy="33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83568" y="2656076"/>
            <a:ext cx="88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like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3568" y="3140968"/>
            <a:ext cx="17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don’t like</a:t>
            </a:r>
          </a:p>
        </p:txBody>
      </p:sp>
      <p:grpSp>
        <p:nvGrpSpPr>
          <p:cNvPr id="55" name="Group 28"/>
          <p:cNvGrpSpPr/>
          <p:nvPr/>
        </p:nvGrpSpPr>
        <p:grpSpPr>
          <a:xfrm>
            <a:off x="3462077" y="3232140"/>
            <a:ext cx="461851" cy="432049"/>
            <a:chOff x="3131840" y="3933056"/>
            <a:chExt cx="504056" cy="504056"/>
          </a:xfrm>
        </p:grpSpPr>
        <p:sp>
          <p:nvSpPr>
            <p:cNvPr id="56" name="Heart 55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7" name="&quot;No&quot; Symbol 56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83568" y="98072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mad about</a:t>
            </a:r>
          </a:p>
        </p:txBody>
      </p:sp>
      <p:sp>
        <p:nvSpPr>
          <p:cNvPr id="59" name="Heart 58"/>
          <p:cNvSpPr/>
          <p:nvPr/>
        </p:nvSpPr>
        <p:spPr>
          <a:xfrm>
            <a:off x="3449676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59"/>
          <p:cNvSpPr/>
          <p:nvPr/>
        </p:nvSpPr>
        <p:spPr>
          <a:xfrm>
            <a:off x="3823784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83568" y="1340768"/>
            <a:ext cx="1794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really like</a:t>
            </a:r>
          </a:p>
        </p:txBody>
      </p:sp>
      <p:sp>
        <p:nvSpPr>
          <p:cNvPr id="62" name="Heart 61"/>
          <p:cNvSpPr/>
          <p:nvPr/>
        </p:nvSpPr>
        <p:spPr>
          <a:xfrm>
            <a:off x="3462076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art 62"/>
          <p:cNvSpPr/>
          <p:nvPr/>
        </p:nvSpPr>
        <p:spPr>
          <a:xfrm>
            <a:off x="3836184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3568" y="1647964"/>
            <a:ext cx="989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love</a:t>
            </a:r>
          </a:p>
        </p:txBody>
      </p:sp>
      <p:sp>
        <p:nvSpPr>
          <p:cNvPr id="65" name="Heart 64"/>
          <p:cNvSpPr/>
          <p:nvPr/>
        </p:nvSpPr>
        <p:spPr>
          <a:xfrm>
            <a:off x="3477812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art 65"/>
          <p:cNvSpPr/>
          <p:nvPr/>
        </p:nvSpPr>
        <p:spPr>
          <a:xfrm>
            <a:off x="3851920" y="178169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83568" y="2008004"/>
            <a:ext cx="150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into</a:t>
            </a:r>
          </a:p>
        </p:txBody>
      </p:sp>
      <p:sp>
        <p:nvSpPr>
          <p:cNvPr id="68" name="Heart 67"/>
          <p:cNvSpPr/>
          <p:nvPr/>
        </p:nvSpPr>
        <p:spPr>
          <a:xfrm>
            <a:off x="3477812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art 68"/>
          <p:cNvSpPr/>
          <p:nvPr/>
        </p:nvSpPr>
        <p:spPr>
          <a:xfrm>
            <a:off x="3851920" y="214173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art 69"/>
          <p:cNvSpPr/>
          <p:nvPr/>
        </p:nvSpPr>
        <p:spPr>
          <a:xfrm>
            <a:off x="3491880" y="2872100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art 70"/>
          <p:cNvSpPr/>
          <p:nvPr/>
        </p:nvSpPr>
        <p:spPr>
          <a:xfrm>
            <a:off x="4211960" y="106161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art 71"/>
          <p:cNvSpPr/>
          <p:nvPr/>
        </p:nvSpPr>
        <p:spPr>
          <a:xfrm>
            <a:off x="4211960" y="142165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69500" y="2296036"/>
            <a:ext cx="2793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 am interested in</a:t>
            </a:r>
          </a:p>
        </p:txBody>
      </p:sp>
      <p:sp>
        <p:nvSpPr>
          <p:cNvPr id="74" name="Heart 73"/>
          <p:cNvSpPr/>
          <p:nvPr/>
        </p:nvSpPr>
        <p:spPr>
          <a:xfrm>
            <a:off x="3477812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art 74"/>
          <p:cNvSpPr/>
          <p:nvPr/>
        </p:nvSpPr>
        <p:spPr>
          <a:xfrm>
            <a:off x="3851920" y="2501771"/>
            <a:ext cx="432048" cy="37032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83568" y="3592180"/>
            <a:ext cx="292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I am not interested in</a:t>
            </a:r>
          </a:p>
        </p:txBody>
      </p:sp>
      <p:grpSp>
        <p:nvGrpSpPr>
          <p:cNvPr id="77" name="Group 41"/>
          <p:cNvGrpSpPr/>
          <p:nvPr/>
        </p:nvGrpSpPr>
        <p:grpSpPr>
          <a:xfrm>
            <a:off x="3462077" y="3664188"/>
            <a:ext cx="461851" cy="432049"/>
            <a:chOff x="3131840" y="3933056"/>
            <a:chExt cx="504056" cy="504056"/>
          </a:xfrm>
        </p:grpSpPr>
        <p:sp>
          <p:nvSpPr>
            <p:cNvPr id="78" name="Heart 77"/>
            <p:cNvSpPr/>
            <p:nvPr/>
          </p:nvSpPr>
          <p:spPr>
            <a:xfrm>
              <a:off x="3203848" y="3961192"/>
              <a:ext cx="360040" cy="43204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9" name="&quot;No&quot; Symbol 78"/>
            <p:cNvSpPr/>
            <p:nvPr/>
          </p:nvSpPr>
          <p:spPr>
            <a:xfrm>
              <a:off x="3131840" y="3933056"/>
              <a:ext cx="504056" cy="504056"/>
            </a:xfrm>
            <a:prstGeom prst="noSmoking">
              <a:avLst>
                <a:gd name="adj" fmla="val 135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369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TALKING ABOUT INTERESTS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Nihat</dc:creator>
  <cp:lastModifiedBy>Nihat</cp:lastModifiedBy>
  <cp:revision>56</cp:revision>
  <dcterms:created xsi:type="dcterms:W3CDTF">2012-10-08T12:10:47Z</dcterms:created>
  <dcterms:modified xsi:type="dcterms:W3CDTF">2012-10-14T07:50:58Z</dcterms:modified>
</cp:coreProperties>
</file>