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8"/>
  </p:notesMasterIdLst>
  <p:handoutMasterIdLst>
    <p:handoutMasterId r:id="rId109"/>
  </p:handoutMasterIdLst>
  <p:sldIdLst>
    <p:sldId id="256" r:id="rId2"/>
    <p:sldId id="349" r:id="rId3"/>
    <p:sldId id="257" r:id="rId4"/>
    <p:sldId id="402" r:id="rId5"/>
    <p:sldId id="403" r:id="rId6"/>
    <p:sldId id="404" r:id="rId7"/>
    <p:sldId id="405" r:id="rId8"/>
    <p:sldId id="406" r:id="rId9"/>
    <p:sldId id="407" r:id="rId10"/>
    <p:sldId id="408" r:id="rId11"/>
    <p:sldId id="390" r:id="rId12"/>
    <p:sldId id="342" r:id="rId13"/>
    <p:sldId id="391" r:id="rId14"/>
    <p:sldId id="343" r:id="rId15"/>
    <p:sldId id="394" r:id="rId16"/>
    <p:sldId id="348" r:id="rId17"/>
    <p:sldId id="393" r:id="rId18"/>
    <p:sldId id="346" r:id="rId19"/>
    <p:sldId id="265" r:id="rId20"/>
    <p:sldId id="395" r:id="rId21"/>
    <p:sldId id="396" r:id="rId22"/>
    <p:sldId id="397" r:id="rId23"/>
    <p:sldId id="398" r:id="rId24"/>
    <p:sldId id="268" r:id="rId25"/>
    <p:sldId id="269" r:id="rId26"/>
    <p:sldId id="270" r:id="rId27"/>
    <p:sldId id="353" r:id="rId28"/>
    <p:sldId id="400" r:id="rId29"/>
    <p:sldId id="271" r:id="rId30"/>
    <p:sldId id="401" r:id="rId31"/>
    <p:sldId id="409" r:id="rId32"/>
    <p:sldId id="360" r:id="rId33"/>
    <p:sldId id="361" r:id="rId34"/>
    <p:sldId id="362" r:id="rId35"/>
    <p:sldId id="363" r:id="rId36"/>
    <p:sldId id="364" r:id="rId37"/>
    <p:sldId id="278" r:id="rId38"/>
    <p:sldId id="277" r:id="rId39"/>
    <p:sldId id="279" r:id="rId40"/>
    <p:sldId id="280" r:id="rId41"/>
    <p:sldId id="281" r:id="rId42"/>
    <p:sldId id="282" r:id="rId43"/>
    <p:sldId id="283" r:id="rId44"/>
    <p:sldId id="297" r:id="rId45"/>
    <p:sldId id="284" r:id="rId46"/>
    <p:sldId id="365" r:id="rId47"/>
    <p:sldId id="296" r:id="rId48"/>
    <p:sldId id="285" r:id="rId49"/>
    <p:sldId id="286" r:id="rId50"/>
    <p:sldId id="288" r:id="rId51"/>
    <p:sldId id="289" r:id="rId52"/>
    <p:sldId id="290" r:id="rId53"/>
    <p:sldId id="291" r:id="rId54"/>
    <p:sldId id="295" r:id="rId55"/>
    <p:sldId id="378" r:id="rId56"/>
    <p:sldId id="377" r:id="rId57"/>
    <p:sldId id="410" r:id="rId58"/>
    <p:sldId id="322" r:id="rId59"/>
    <p:sldId id="411" r:id="rId60"/>
    <p:sldId id="324" r:id="rId61"/>
    <p:sldId id="325" r:id="rId62"/>
    <p:sldId id="415" r:id="rId63"/>
    <p:sldId id="326" r:id="rId64"/>
    <p:sldId id="413" r:id="rId65"/>
    <p:sldId id="414" r:id="rId66"/>
    <p:sldId id="327" r:id="rId67"/>
    <p:sldId id="328" r:id="rId68"/>
    <p:sldId id="332" r:id="rId69"/>
    <p:sldId id="416" r:id="rId70"/>
    <p:sldId id="417" r:id="rId71"/>
    <p:sldId id="306" r:id="rId72"/>
    <p:sldId id="307" r:id="rId73"/>
    <p:sldId id="309" r:id="rId74"/>
    <p:sldId id="308" r:id="rId75"/>
    <p:sldId id="312" r:id="rId76"/>
    <p:sldId id="310" r:id="rId77"/>
    <p:sldId id="311" r:id="rId78"/>
    <p:sldId id="313" r:id="rId79"/>
    <p:sldId id="314" r:id="rId80"/>
    <p:sldId id="315" r:id="rId81"/>
    <p:sldId id="316" r:id="rId82"/>
    <p:sldId id="317" r:id="rId83"/>
    <p:sldId id="366" r:id="rId84"/>
    <p:sldId id="321" r:id="rId85"/>
    <p:sldId id="373" r:id="rId86"/>
    <p:sldId id="385" r:id="rId87"/>
    <p:sldId id="386" r:id="rId88"/>
    <p:sldId id="387" r:id="rId89"/>
    <p:sldId id="388" r:id="rId90"/>
    <p:sldId id="367" r:id="rId91"/>
    <p:sldId id="369" r:id="rId92"/>
    <p:sldId id="334" r:id="rId93"/>
    <p:sldId id="382" r:id="rId94"/>
    <p:sldId id="383" r:id="rId95"/>
    <p:sldId id="384" r:id="rId96"/>
    <p:sldId id="381" r:id="rId97"/>
    <p:sldId id="336" r:id="rId98"/>
    <p:sldId id="371" r:id="rId99"/>
    <p:sldId id="389" r:id="rId100"/>
    <p:sldId id="338" r:id="rId101"/>
    <p:sldId id="340" r:id="rId102"/>
    <p:sldId id="339" r:id="rId103"/>
    <p:sldId id="374" r:id="rId104"/>
    <p:sldId id="341" r:id="rId105"/>
    <p:sldId id="375" r:id="rId106"/>
    <p:sldId id="354" r:id="rId10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0D1C"/>
    <a:srgbClr val="FF9999"/>
    <a:srgbClr val="FBF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A2421A-0965-492F-A7C2-3FE919E1D29D}" v="218" dt="2020-12-07T18:11:12.1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67" autoAdjust="0"/>
    <p:restoredTop sz="95226" autoAdjust="0"/>
  </p:normalViewPr>
  <p:slideViewPr>
    <p:cSldViewPr snapToGrid="0">
      <p:cViewPr varScale="1">
        <p:scale>
          <a:sx n="78" d="100"/>
          <a:sy n="78" d="100"/>
        </p:scale>
        <p:origin x="69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-36643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115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Fike" userId="5c45a6d57a602c52" providerId="LiveId" clId="{ABA2421A-0965-492F-A7C2-3FE919E1D29D}"/>
    <pc:docChg chg="undo custSel modSld">
      <pc:chgData name="Robert Fike" userId="5c45a6d57a602c52" providerId="LiveId" clId="{ABA2421A-0965-492F-A7C2-3FE919E1D29D}" dt="2020-12-08T00:16:49.869" v="648" actId="1076"/>
      <pc:docMkLst>
        <pc:docMk/>
      </pc:docMkLst>
      <pc:sldChg chg="modSp mod">
        <pc:chgData name="Robert Fike" userId="5c45a6d57a602c52" providerId="LiveId" clId="{ABA2421A-0965-492F-A7C2-3FE919E1D29D}" dt="2020-12-07T15:55:31.418" v="7" actId="1076"/>
        <pc:sldMkLst>
          <pc:docMk/>
          <pc:sldMk cId="2611551509" sldId="256"/>
        </pc:sldMkLst>
        <pc:spChg chg="mod">
          <ac:chgData name="Robert Fike" userId="5c45a6d57a602c52" providerId="LiveId" clId="{ABA2421A-0965-492F-A7C2-3FE919E1D29D}" dt="2020-12-07T15:55:31.418" v="7" actId="1076"/>
          <ac:spMkLst>
            <pc:docMk/>
            <pc:sldMk cId="2611551509" sldId="256"/>
            <ac:spMk id="3" creationId="{0AA50E94-2EC6-4223-A81D-88D896B7B617}"/>
          </ac:spMkLst>
        </pc:spChg>
        <pc:spChg chg="mod">
          <ac:chgData name="Robert Fike" userId="5c45a6d57a602c52" providerId="LiveId" clId="{ABA2421A-0965-492F-A7C2-3FE919E1D29D}" dt="2020-12-07T15:55:13.038" v="4" actId="404"/>
          <ac:spMkLst>
            <pc:docMk/>
            <pc:sldMk cId="2611551509" sldId="256"/>
            <ac:spMk id="15" creationId="{8E9B770F-253C-4D82-9D36-D1DE660CD6D1}"/>
          </ac:spMkLst>
        </pc:spChg>
      </pc:sldChg>
      <pc:sldChg chg="modSp mod">
        <pc:chgData name="Robert Fike" userId="5c45a6d57a602c52" providerId="LiveId" clId="{ABA2421A-0965-492F-A7C2-3FE919E1D29D}" dt="2020-12-07T16:29:32.068" v="159" actId="404"/>
        <pc:sldMkLst>
          <pc:docMk/>
          <pc:sldMk cId="2066397350" sldId="265"/>
        </pc:sldMkLst>
        <pc:spChg chg="mod">
          <ac:chgData name="Robert Fike" userId="5c45a6d57a602c52" providerId="LiveId" clId="{ABA2421A-0965-492F-A7C2-3FE919E1D29D}" dt="2020-12-07T16:29:32.068" v="159" actId="404"/>
          <ac:spMkLst>
            <pc:docMk/>
            <pc:sldMk cId="2066397350" sldId="265"/>
            <ac:spMk id="3" creationId="{6B78F23E-A219-4BD8-90DB-5521525226D1}"/>
          </ac:spMkLst>
        </pc:spChg>
        <pc:spChg chg="mod">
          <ac:chgData name="Robert Fike" userId="5c45a6d57a602c52" providerId="LiveId" clId="{ABA2421A-0965-492F-A7C2-3FE919E1D29D}" dt="2020-12-07T16:29:32.068" v="159" actId="404"/>
          <ac:spMkLst>
            <pc:docMk/>
            <pc:sldMk cId="2066397350" sldId="265"/>
            <ac:spMk id="9" creationId="{3A3F75FF-B1A8-4C80-BF91-5DC8EEAFF83D}"/>
          </ac:spMkLst>
        </pc:spChg>
      </pc:sldChg>
      <pc:sldChg chg="modSp mod">
        <pc:chgData name="Robert Fike" userId="5c45a6d57a602c52" providerId="LiveId" clId="{ABA2421A-0965-492F-A7C2-3FE919E1D29D}" dt="2020-12-07T16:33:20.783" v="176" actId="1076"/>
        <pc:sldMkLst>
          <pc:docMk/>
          <pc:sldMk cId="3160708086" sldId="268"/>
        </pc:sldMkLst>
        <pc:spChg chg="mod">
          <ac:chgData name="Robert Fike" userId="5c45a6d57a602c52" providerId="LiveId" clId="{ABA2421A-0965-492F-A7C2-3FE919E1D29D}" dt="2020-12-07T16:33:20.783" v="176" actId="1076"/>
          <ac:spMkLst>
            <pc:docMk/>
            <pc:sldMk cId="3160708086" sldId="268"/>
            <ac:spMk id="3" creationId="{6B78F23E-A219-4BD8-90DB-5521525226D1}"/>
          </ac:spMkLst>
        </pc:spChg>
        <pc:spChg chg="mod">
          <ac:chgData name="Robert Fike" userId="5c45a6d57a602c52" providerId="LiveId" clId="{ABA2421A-0965-492F-A7C2-3FE919E1D29D}" dt="2020-12-07T16:33:10.607" v="174" actId="14100"/>
          <ac:spMkLst>
            <pc:docMk/>
            <pc:sldMk cId="3160708086" sldId="268"/>
            <ac:spMk id="5" creationId="{129EE81E-3294-43FA-893D-01150DA88943}"/>
          </ac:spMkLst>
        </pc:spChg>
      </pc:sldChg>
      <pc:sldChg chg="modSp mod">
        <pc:chgData name="Robert Fike" userId="5c45a6d57a602c52" providerId="LiveId" clId="{ABA2421A-0965-492F-A7C2-3FE919E1D29D}" dt="2020-12-07T16:33:47.371" v="181" actId="1076"/>
        <pc:sldMkLst>
          <pc:docMk/>
          <pc:sldMk cId="3402147675" sldId="269"/>
        </pc:sldMkLst>
        <pc:spChg chg="mod">
          <ac:chgData name="Robert Fike" userId="5c45a6d57a602c52" providerId="LiveId" clId="{ABA2421A-0965-492F-A7C2-3FE919E1D29D}" dt="2020-12-07T16:33:47.371" v="181" actId="1076"/>
          <ac:spMkLst>
            <pc:docMk/>
            <pc:sldMk cId="3402147675" sldId="269"/>
            <ac:spMk id="3" creationId="{6B78F23E-A219-4BD8-90DB-5521525226D1}"/>
          </ac:spMkLst>
        </pc:spChg>
        <pc:spChg chg="mod">
          <ac:chgData name="Robert Fike" userId="5c45a6d57a602c52" providerId="LiveId" clId="{ABA2421A-0965-492F-A7C2-3FE919E1D29D}" dt="2020-12-07T16:33:37.039" v="179" actId="14100"/>
          <ac:spMkLst>
            <pc:docMk/>
            <pc:sldMk cId="3402147675" sldId="269"/>
            <ac:spMk id="5" creationId="{153835FA-8FFC-4E78-850D-92EB2121C8B4}"/>
          </ac:spMkLst>
        </pc:spChg>
      </pc:sldChg>
      <pc:sldChg chg="modSp mod">
        <pc:chgData name="Robert Fike" userId="5c45a6d57a602c52" providerId="LiveId" clId="{ABA2421A-0965-492F-A7C2-3FE919E1D29D}" dt="2020-12-07T16:33:57.797" v="182" actId="404"/>
        <pc:sldMkLst>
          <pc:docMk/>
          <pc:sldMk cId="813505806" sldId="270"/>
        </pc:sldMkLst>
        <pc:spChg chg="mod">
          <ac:chgData name="Robert Fike" userId="5c45a6d57a602c52" providerId="LiveId" clId="{ABA2421A-0965-492F-A7C2-3FE919E1D29D}" dt="2020-12-07T16:33:57.797" v="182" actId="404"/>
          <ac:spMkLst>
            <pc:docMk/>
            <pc:sldMk cId="813505806" sldId="270"/>
            <ac:spMk id="3" creationId="{6B78F23E-A219-4BD8-90DB-5521525226D1}"/>
          </ac:spMkLst>
        </pc:spChg>
        <pc:spChg chg="mod">
          <ac:chgData name="Robert Fike" userId="5c45a6d57a602c52" providerId="LiveId" clId="{ABA2421A-0965-492F-A7C2-3FE919E1D29D}" dt="2020-12-07T16:33:57.797" v="182" actId="404"/>
          <ac:spMkLst>
            <pc:docMk/>
            <pc:sldMk cId="813505806" sldId="270"/>
            <ac:spMk id="4" creationId="{22EFD76B-6530-4DFF-80C3-0F4C0BEAAC58}"/>
          </ac:spMkLst>
        </pc:spChg>
      </pc:sldChg>
      <pc:sldChg chg="modSp mod">
        <pc:chgData name="Robert Fike" userId="5c45a6d57a602c52" providerId="LiveId" clId="{ABA2421A-0965-492F-A7C2-3FE919E1D29D}" dt="2020-12-07T16:36:19.186" v="202" actId="179"/>
        <pc:sldMkLst>
          <pc:docMk/>
          <pc:sldMk cId="1120391926" sldId="271"/>
        </pc:sldMkLst>
        <pc:spChg chg="mod">
          <ac:chgData name="Robert Fike" userId="5c45a6d57a602c52" providerId="LiveId" clId="{ABA2421A-0965-492F-A7C2-3FE919E1D29D}" dt="2020-12-07T16:35:24.412" v="195" actId="404"/>
          <ac:spMkLst>
            <pc:docMk/>
            <pc:sldMk cId="1120391926" sldId="271"/>
            <ac:spMk id="4" creationId="{22EFD76B-6530-4DFF-80C3-0F4C0BEAAC58}"/>
          </ac:spMkLst>
        </pc:spChg>
        <pc:spChg chg="mod">
          <ac:chgData name="Robert Fike" userId="5c45a6d57a602c52" providerId="LiveId" clId="{ABA2421A-0965-492F-A7C2-3FE919E1D29D}" dt="2020-12-07T16:36:19.186" v="202" actId="179"/>
          <ac:spMkLst>
            <pc:docMk/>
            <pc:sldMk cId="1120391926" sldId="271"/>
            <ac:spMk id="6" creationId="{80C276BD-031A-4951-8F57-69BCA1DF9B9C}"/>
          </ac:spMkLst>
        </pc:spChg>
      </pc:sldChg>
      <pc:sldChg chg="modSp mod">
        <pc:chgData name="Robert Fike" userId="5c45a6d57a602c52" providerId="LiveId" clId="{ABA2421A-0965-492F-A7C2-3FE919E1D29D}" dt="2020-12-07T16:48:09.736" v="269" actId="1076"/>
        <pc:sldMkLst>
          <pc:docMk/>
          <pc:sldMk cId="906492351" sldId="277"/>
        </pc:sldMkLst>
        <pc:spChg chg="mod">
          <ac:chgData name="Robert Fike" userId="5c45a6d57a602c52" providerId="LiveId" clId="{ABA2421A-0965-492F-A7C2-3FE919E1D29D}" dt="2020-12-07T16:48:09.736" v="269" actId="1076"/>
          <ac:spMkLst>
            <pc:docMk/>
            <pc:sldMk cId="906492351" sldId="277"/>
            <ac:spMk id="2" creationId="{9A85FDA1-1E58-4122-9952-84A3A617A03C}"/>
          </ac:spMkLst>
        </pc:spChg>
        <pc:spChg chg="mod">
          <ac:chgData name="Robert Fike" userId="5c45a6d57a602c52" providerId="LiveId" clId="{ABA2421A-0965-492F-A7C2-3FE919E1D29D}" dt="2020-12-07T16:48:02.446" v="267" actId="1076"/>
          <ac:spMkLst>
            <pc:docMk/>
            <pc:sldMk cId="906492351" sldId="277"/>
            <ac:spMk id="5" creationId="{720BE977-7B76-4920-B489-E1DE387480FD}"/>
          </ac:spMkLst>
        </pc:spChg>
        <pc:spChg chg="mod">
          <ac:chgData name="Robert Fike" userId="5c45a6d57a602c52" providerId="LiveId" clId="{ABA2421A-0965-492F-A7C2-3FE919E1D29D}" dt="2020-12-07T16:47:56.065" v="266" actId="1076"/>
          <ac:spMkLst>
            <pc:docMk/>
            <pc:sldMk cId="906492351" sldId="277"/>
            <ac:spMk id="6" creationId="{CBE404C1-4E89-44AF-AC0A-DF37E453D4C1}"/>
          </ac:spMkLst>
        </pc:spChg>
      </pc:sldChg>
      <pc:sldChg chg="addSp modSp mod modAnim">
        <pc:chgData name="Robert Fike" userId="5c45a6d57a602c52" providerId="LiveId" clId="{ABA2421A-0965-492F-A7C2-3FE919E1D29D}" dt="2020-12-07T16:47:26.127" v="263" actId="1582"/>
        <pc:sldMkLst>
          <pc:docMk/>
          <pc:sldMk cId="1465051548" sldId="278"/>
        </pc:sldMkLst>
        <pc:spChg chg="mod">
          <ac:chgData name="Robert Fike" userId="5c45a6d57a602c52" providerId="LiveId" clId="{ABA2421A-0965-492F-A7C2-3FE919E1D29D}" dt="2020-12-07T16:43:18.490" v="246" actId="1076"/>
          <ac:spMkLst>
            <pc:docMk/>
            <pc:sldMk cId="1465051548" sldId="278"/>
            <ac:spMk id="5" creationId="{720BE977-7B76-4920-B489-E1DE387480FD}"/>
          </ac:spMkLst>
        </pc:spChg>
        <pc:spChg chg="mod">
          <ac:chgData name="Robert Fike" userId="5c45a6d57a602c52" providerId="LiveId" clId="{ABA2421A-0965-492F-A7C2-3FE919E1D29D}" dt="2020-12-07T16:47:26.127" v="263" actId="1582"/>
          <ac:spMkLst>
            <pc:docMk/>
            <pc:sldMk cId="1465051548" sldId="278"/>
            <ac:spMk id="6" creationId="{28053A69-9154-4D0A-9584-A183B380B25E}"/>
          </ac:spMkLst>
        </pc:spChg>
        <pc:spChg chg="mod">
          <ac:chgData name="Robert Fike" userId="5c45a6d57a602c52" providerId="LiveId" clId="{ABA2421A-0965-492F-A7C2-3FE919E1D29D}" dt="2020-12-07T16:42:38.757" v="244" actId="14100"/>
          <ac:spMkLst>
            <pc:docMk/>
            <pc:sldMk cId="1465051548" sldId="278"/>
            <ac:spMk id="7" creationId="{A796B252-028F-4F44-99BB-48DB79913664}"/>
          </ac:spMkLst>
        </pc:spChg>
        <pc:spChg chg="add mod">
          <ac:chgData name="Robert Fike" userId="5c45a6d57a602c52" providerId="LiveId" clId="{ABA2421A-0965-492F-A7C2-3FE919E1D29D}" dt="2020-12-07T16:47:18.393" v="262" actId="1582"/>
          <ac:spMkLst>
            <pc:docMk/>
            <pc:sldMk cId="1465051548" sldId="278"/>
            <ac:spMk id="8" creationId="{1E17CF6D-8F17-4B37-B815-327F5AACADBC}"/>
          </ac:spMkLst>
        </pc:spChg>
        <pc:picChg chg="mod">
          <ac:chgData name="Robert Fike" userId="5c45a6d57a602c52" providerId="LiveId" clId="{ABA2421A-0965-492F-A7C2-3FE919E1D29D}" dt="2020-12-07T16:42:38.757" v="244" actId="14100"/>
          <ac:picMkLst>
            <pc:docMk/>
            <pc:sldMk cId="1465051548" sldId="278"/>
            <ac:picMk id="2052" creationId="{E76B32DC-BE43-4F34-A8A7-B5981C7DE2B8}"/>
          </ac:picMkLst>
        </pc:picChg>
      </pc:sldChg>
      <pc:sldChg chg="modSp mod">
        <pc:chgData name="Robert Fike" userId="5c45a6d57a602c52" providerId="LiveId" clId="{ABA2421A-0965-492F-A7C2-3FE919E1D29D}" dt="2020-12-07T16:48:29.173" v="271" actId="1076"/>
        <pc:sldMkLst>
          <pc:docMk/>
          <pc:sldMk cId="159999883" sldId="279"/>
        </pc:sldMkLst>
        <pc:spChg chg="mod">
          <ac:chgData name="Robert Fike" userId="5c45a6d57a602c52" providerId="LiveId" clId="{ABA2421A-0965-492F-A7C2-3FE919E1D29D}" dt="2020-12-07T16:48:29.173" v="271" actId="1076"/>
          <ac:spMkLst>
            <pc:docMk/>
            <pc:sldMk cId="159999883" sldId="279"/>
            <ac:spMk id="5" creationId="{720BE977-7B76-4920-B489-E1DE387480FD}"/>
          </ac:spMkLst>
        </pc:spChg>
        <pc:spChg chg="mod">
          <ac:chgData name="Robert Fike" userId="5c45a6d57a602c52" providerId="LiveId" clId="{ABA2421A-0965-492F-A7C2-3FE919E1D29D}" dt="2020-12-07T16:48:18.145" v="270" actId="404"/>
          <ac:spMkLst>
            <pc:docMk/>
            <pc:sldMk cId="159999883" sldId="279"/>
            <ac:spMk id="6" creationId="{A85CFDF2-372F-442C-842F-6CAF7716A654}"/>
          </ac:spMkLst>
        </pc:spChg>
      </pc:sldChg>
      <pc:sldChg chg="modSp mod">
        <pc:chgData name="Robert Fike" userId="5c45a6d57a602c52" providerId="LiveId" clId="{ABA2421A-0965-492F-A7C2-3FE919E1D29D}" dt="2020-12-07T16:48:43.652" v="273" actId="1076"/>
        <pc:sldMkLst>
          <pc:docMk/>
          <pc:sldMk cId="24494757" sldId="280"/>
        </pc:sldMkLst>
        <pc:spChg chg="mod">
          <ac:chgData name="Robert Fike" userId="5c45a6d57a602c52" providerId="LiveId" clId="{ABA2421A-0965-492F-A7C2-3FE919E1D29D}" dt="2020-12-07T16:48:43.652" v="273" actId="1076"/>
          <ac:spMkLst>
            <pc:docMk/>
            <pc:sldMk cId="24494757" sldId="280"/>
            <ac:spMk id="4" creationId="{95819B2B-0DCA-414E-BAF1-AEF55684FA78}"/>
          </ac:spMkLst>
        </pc:spChg>
        <pc:spChg chg="mod">
          <ac:chgData name="Robert Fike" userId="5c45a6d57a602c52" providerId="LiveId" clId="{ABA2421A-0965-492F-A7C2-3FE919E1D29D}" dt="2020-12-07T16:48:35.162" v="272" actId="404"/>
          <ac:spMkLst>
            <pc:docMk/>
            <pc:sldMk cId="24494757" sldId="280"/>
            <ac:spMk id="6" creationId="{3D26E0F8-47D8-4368-8B31-5703F6C4BD4F}"/>
          </ac:spMkLst>
        </pc:spChg>
      </pc:sldChg>
      <pc:sldChg chg="modSp mod">
        <pc:chgData name="Robert Fike" userId="5c45a6d57a602c52" providerId="LiveId" clId="{ABA2421A-0965-492F-A7C2-3FE919E1D29D}" dt="2020-12-07T16:49:02.619" v="276" actId="1076"/>
        <pc:sldMkLst>
          <pc:docMk/>
          <pc:sldMk cId="2767844815" sldId="281"/>
        </pc:sldMkLst>
        <pc:spChg chg="mod">
          <ac:chgData name="Robert Fike" userId="5c45a6d57a602c52" providerId="LiveId" clId="{ABA2421A-0965-492F-A7C2-3FE919E1D29D}" dt="2020-12-07T16:49:00.529" v="275" actId="1076"/>
          <ac:spMkLst>
            <pc:docMk/>
            <pc:sldMk cId="2767844815" sldId="281"/>
            <ac:spMk id="2" creationId="{84EC189A-5C9B-4BE0-B611-917C8C8FCBC2}"/>
          </ac:spMkLst>
        </pc:spChg>
        <pc:spChg chg="mod">
          <ac:chgData name="Robert Fike" userId="5c45a6d57a602c52" providerId="LiveId" clId="{ABA2421A-0965-492F-A7C2-3FE919E1D29D}" dt="2020-12-07T16:49:02.619" v="276" actId="1076"/>
          <ac:spMkLst>
            <pc:docMk/>
            <pc:sldMk cId="2767844815" sldId="281"/>
            <ac:spMk id="5" creationId="{720BE977-7B76-4920-B489-E1DE387480FD}"/>
          </ac:spMkLst>
        </pc:spChg>
        <pc:spChg chg="mod">
          <ac:chgData name="Robert Fike" userId="5c45a6d57a602c52" providerId="LiveId" clId="{ABA2421A-0965-492F-A7C2-3FE919E1D29D}" dt="2020-12-07T16:48:52.025" v="274" actId="404"/>
          <ac:spMkLst>
            <pc:docMk/>
            <pc:sldMk cId="2767844815" sldId="281"/>
            <ac:spMk id="6" creationId="{BAB863E6-FF55-4624-BCBC-337CD023210C}"/>
          </ac:spMkLst>
        </pc:spChg>
      </pc:sldChg>
      <pc:sldChg chg="modSp mod">
        <pc:chgData name="Robert Fike" userId="5c45a6d57a602c52" providerId="LiveId" clId="{ABA2421A-0965-492F-A7C2-3FE919E1D29D}" dt="2020-12-07T16:49:31.172" v="278" actId="14100"/>
        <pc:sldMkLst>
          <pc:docMk/>
          <pc:sldMk cId="2572438359" sldId="282"/>
        </pc:sldMkLst>
        <pc:spChg chg="mod">
          <ac:chgData name="Robert Fike" userId="5c45a6d57a602c52" providerId="LiveId" clId="{ABA2421A-0965-492F-A7C2-3FE919E1D29D}" dt="2020-12-07T16:49:17.851" v="277" actId="404"/>
          <ac:spMkLst>
            <pc:docMk/>
            <pc:sldMk cId="2572438359" sldId="282"/>
            <ac:spMk id="5" creationId="{720BE977-7B76-4920-B489-E1DE387480FD}"/>
          </ac:spMkLst>
        </pc:spChg>
        <pc:spChg chg="mod">
          <ac:chgData name="Robert Fike" userId="5c45a6d57a602c52" providerId="LiveId" clId="{ABA2421A-0965-492F-A7C2-3FE919E1D29D}" dt="2020-12-07T16:49:31.172" v="278" actId="14100"/>
          <ac:spMkLst>
            <pc:docMk/>
            <pc:sldMk cId="2572438359" sldId="282"/>
            <ac:spMk id="6" creationId="{28053A69-9154-4D0A-9584-A183B380B25E}"/>
          </ac:spMkLst>
        </pc:spChg>
        <pc:spChg chg="mod">
          <ac:chgData name="Robert Fike" userId="5c45a6d57a602c52" providerId="LiveId" clId="{ABA2421A-0965-492F-A7C2-3FE919E1D29D}" dt="2020-12-07T16:49:17.851" v="277" actId="404"/>
          <ac:spMkLst>
            <pc:docMk/>
            <pc:sldMk cId="2572438359" sldId="282"/>
            <ac:spMk id="7" creationId="{BB65412C-D83F-4577-90EF-9994CFF5C5DF}"/>
          </ac:spMkLst>
        </pc:spChg>
      </pc:sldChg>
      <pc:sldChg chg="modSp mod">
        <pc:chgData name="Robert Fike" userId="5c45a6d57a602c52" providerId="LiveId" clId="{ABA2421A-0965-492F-A7C2-3FE919E1D29D}" dt="2020-12-07T16:50:21.104" v="284" actId="1076"/>
        <pc:sldMkLst>
          <pc:docMk/>
          <pc:sldMk cId="3974772219" sldId="283"/>
        </pc:sldMkLst>
        <pc:spChg chg="mod">
          <ac:chgData name="Robert Fike" userId="5c45a6d57a602c52" providerId="LiveId" clId="{ABA2421A-0965-492F-A7C2-3FE919E1D29D}" dt="2020-12-07T16:50:04.939" v="281" actId="14100"/>
          <ac:spMkLst>
            <pc:docMk/>
            <pc:sldMk cId="3974772219" sldId="283"/>
            <ac:spMk id="5" creationId="{720BE977-7B76-4920-B489-E1DE387480FD}"/>
          </ac:spMkLst>
        </pc:spChg>
        <pc:spChg chg="mod">
          <ac:chgData name="Robert Fike" userId="5c45a6d57a602c52" providerId="LiveId" clId="{ABA2421A-0965-492F-A7C2-3FE919E1D29D}" dt="2020-12-07T16:50:21.104" v="284" actId="1076"/>
          <ac:spMkLst>
            <pc:docMk/>
            <pc:sldMk cId="3974772219" sldId="283"/>
            <ac:spMk id="6" creationId="{28053A69-9154-4D0A-9584-A183B380B25E}"/>
          </ac:spMkLst>
        </pc:spChg>
        <pc:spChg chg="mod">
          <ac:chgData name="Robert Fike" userId="5c45a6d57a602c52" providerId="LiveId" clId="{ABA2421A-0965-492F-A7C2-3FE919E1D29D}" dt="2020-12-07T16:50:04.939" v="281" actId="14100"/>
          <ac:spMkLst>
            <pc:docMk/>
            <pc:sldMk cId="3974772219" sldId="283"/>
            <ac:spMk id="7" creationId="{A171C211-F8F7-4148-9963-BCBD1BD32CF9}"/>
          </ac:spMkLst>
        </pc:spChg>
        <pc:picChg chg="mod">
          <ac:chgData name="Robert Fike" userId="5c45a6d57a602c52" providerId="LiveId" clId="{ABA2421A-0965-492F-A7C2-3FE919E1D29D}" dt="2020-12-07T16:50:04.939" v="281" actId="14100"/>
          <ac:picMkLst>
            <pc:docMk/>
            <pc:sldMk cId="3974772219" sldId="283"/>
            <ac:picMk id="2" creationId="{7632E2E0-B169-4748-B6C4-5F4DDDADDFD3}"/>
          </ac:picMkLst>
        </pc:picChg>
      </pc:sldChg>
      <pc:sldChg chg="modSp mod">
        <pc:chgData name="Robert Fike" userId="5c45a6d57a602c52" providerId="LiveId" clId="{ABA2421A-0965-492F-A7C2-3FE919E1D29D}" dt="2020-12-07T16:51:25.656" v="294" actId="1076"/>
        <pc:sldMkLst>
          <pc:docMk/>
          <pc:sldMk cId="2151945193" sldId="284"/>
        </pc:sldMkLst>
        <pc:spChg chg="mod">
          <ac:chgData name="Robert Fike" userId="5c45a6d57a602c52" providerId="LiveId" clId="{ABA2421A-0965-492F-A7C2-3FE919E1D29D}" dt="2020-12-07T16:51:25.656" v="294" actId="1076"/>
          <ac:spMkLst>
            <pc:docMk/>
            <pc:sldMk cId="2151945193" sldId="284"/>
            <ac:spMk id="5" creationId="{720BE977-7B76-4920-B489-E1DE387480FD}"/>
          </ac:spMkLst>
        </pc:spChg>
        <pc:spChg chg="mod">
          <ac:chgData name="Robert Fike" userId="5c45a6d57a602c52" providerId="LiveId" clId="{ABA2421A-0965-492F-A7C2-3FE919E1D29D}" dt="2020-12-07T16:51:20.929" v="293" actId="1076"/>
          <ac:spMkLst>
            <pc:docMk/>
            <pc:sldMk cId="2151945193" sldId="284"/>
            <ac:spMk id="6" creationId="{28053A69-9154-4D0A-9584-A183B380B25E}"/>
          </ac:spMkLst>
        </pc:spChg>
        <pc:spChg chg="mod">
          <ac:chgData name="Robert Fike" userId="5c45a6d57a602c52" providerId="LiveId" clId="{ABA2421A-0965-492F-A7C2-3FE919E1D29D}" dt="2020-12-07T16:50:52.217" v="289" actId="1076"/>
          <ac:spMkLst>
            <pc:docMk/>
            <pc:sldMk cId="2151945193" sldId="284"/>
            <ac:spMk id="7" creationId="{5EA318B0-5844-45C2-9C0C-6D7C013E170D}"/>
          </ac:spMkLst>
        </pc:spChg>
      </pc:sldChg>
      <pc:sldChg chg="modSp mod modAnim">
        <pc:chgData name="Robert Fike" userId="5c45a6d57a602c52" providerId="LiveId" clId="{ABA2421A-0965-492F-A7C2-3FE919E1D29D}" dt="2020-12-07T16:53:33.903" v="307"/>
        <pc:sldMkLst>
          <pc:docMk/>
          <pc:sldMk cId="3844811873" sldId="285"/>
        </pc:sldMkLst>
        <pc:spChg chg="mod">
          <ac:chgData name="Robert Fike" userId="5c45a6d57a602c52" providerId="LiveId" clId="{ABA2421A-0965-492F-A7C2-3FE919E1D29D}" dt="2020-12-07T16:52:45.429" v="302" actId="404"/>
          <ac:spMkLst>
            <pc:docMk/>
            <pc:sldMk cId="3844811873" sldId="285"/>
            <ac:spMk id="6" creationId="{AD2DDCDD-A80B-484B-8EC7-11E515533B8F}"/>
          </ac:spMkLst>
        </pc:spChg>
        <pc:spChg chg="mod">
          <ac:chgData name="Robert Fike" userId="5c45a6d57a602c52" providerId="LiveId" clId="{ABA2421A-0965-492F-A7C2-3FE919E1D29D}" dt="2020-12-07T16:52:45.429" v="302" actId="404"/>
          <ac:spMkLst>
            <pc:docMk/>
            <pc:sldMk cId="3844811873" sldId="285"/>
            <ac:spMk id="7" creationId="{7446025E-0172-42BD-8766-C75B2672B651}"/>
          </ac:spMkLst>
        </pc:spChg>
        <pc:spChg chg="mod">
          <ac:chgData name="Robert Fike" userId="5c45a6d57a602c52" providerId="LiveId" clId="{ABA2421A-0965-492F-A7C2-3FE919E1D29D}" dt="2020-12-07T16:52:53.235" v="303" actId="14100"/>
          <ac:spMkLst>
            <pc:docMk/>
            <pc:sldMk cId="3844811873" sldId="285"/>
            <ac:spMk id="8" creationId="{43DA1BF2-A680-42D6-A7AF-AC3878363959}"/>
          </ac:spMkLst>
        </pc:spChg>
        <pc:spChg chg="mod">
          <ac:chgData name="Robert Fike" userId="5c45a6d57a602c52" providerId="LiveId" clId="{ABA2421A-0965-492F-A7C2-3FE919E1D29D}" dt="2020-12-07T16:53:09.436" v="306" actId="1076"/>
          <ac:spMkLst>
            <pc:docMk/>
            <pc:sldMk cId="3844811873" sldId="285"/>
            <ac:spMk id="9" creationId="{50DC06FB-A353-4F54-BBFE-5269CB89C41A}"/>
          </ac:spMkLst>
        </pc:spChg>
      </pc:sldChg>
      <pc:sldChg chg="modSp mod">
        <pc:chgData name="Robert Fike" userId="5c45a6d57a602c52" providerId="LiveId" clId="{ABA2421A-0965-492F-A7C2-3FE919E1D29D}" dt="2020-12-07T16:57:41.415" v="312" actId="404"/>
        <pc:sldMkLst>
          <pc:docMk/>
          <pc:sldMk cId="1680954867" sldId="286"/>
        </pc:sldMkLst>
        <pc:spChg chg="mod">
          <ac:chgData name="Robert Fike" userId="5c45a6d57a602c52" providerId="LiveId" clId="{ABA2421A-0965-492F-A7C2-3FE919E1D29D}" dt="2020-12-07T16:57:41.415" v="312" actId="404"/>
          <ac:spMkLst>
            <pc:docMk/>
            <pc:sldMk cId="1680954867" sldId="286"/>
            <ac:spMk id="6" creationId="{AD2DDCDD-A80B-484B-8EC7-11E515533B8F}"/>
          </ac:spMkLst>
        </pc:spChg>
        <pc:spChg chg="mod">
          <ac:chgData name="Robert Fike" userId="5c45a6d57a602c52" providerId="LiveId" clId="{ABA2421A-0965-492F-A7C2-3FE919E1D29D}" dt="2020-12-07T16:54:21.854" v="310" actId="1076"/>
          <ac:spMkLst>
            <pc:docMk/>
            <pc:sldMk cId="1680954867" sldId="286"/>
            <ac:spMk id="7" creationId="{7446025E-0172-42BD-8766-C75B2672B651}"/>
          </ac:spMkLst>
        </pc:spChg>
        <pc:spChg chg="mod">
          <ac:chgData name="Robert Fike" userId="5c45a6d57a602c52" providerId="LiveId" clId="{ABA2421A-0965-492F-A7C2-3FE919E1D29D}" dt="2020-12-07T16:53:59.652" v="308" actId="404"/>
          <ac:spMkLst>
            <pc:docMk/>
            <pc:sldMk cId="1680954867" sldId="286"/>
            <ac:spMk id="8" creationId="{59287D2D-2154-4B1C-AACF-40B2D09766AB}"/>
          </ac:spMkLst>
        </pc:spChg>
        <pc:spChg chg="mod">
          <ac:chgData name="Robert Fike" userId="5c45a6d57a602c52" providerId="LiveId" clId="{ABA2421A-0965-492F-A7C2-3FE919E1D29D}" dt="2020-12-07T16:54:29.252" v="311" actId="1076"/>
          <ac:spMkLst>
            <pc:docMk/>
            <pc:sldMk cId="1680954867" sldId="286"/>
            <ac:spMk id="9" creationId="{50DC06FB-A353-4F54-BBFE-5269CB89C41A}"/>
          </ac:spMkLst>
        </pc:spChg>
      </pc:sldChg>
      <pc:sldChg chg="modSp mod">
        <pc:chgData name="Robert Fike" userId="5c45a6d57a602c52" providerId="LiveId" clId="{ABA2421A-0965-492F-A7C2-3FE919E1D29D}" dt="2020-12-07T16:58:01.643" v="316" actId="404"/>
        <pc:sldMkLst>
          <pc:docMk/>
          <pc:sldMk cId="2610510048" sldId="288"/>
        </pc:sldMkLst>
        <pc:spChg chg="mod">
          <ac:chgData name="Robert Fike" userId="5c45a6d57a602c52" providerId="LiveId" clId="{ABA2421A-0965-492F-A7C2-3FE919E1D29D}" dt="2020-12-07T16:58:01.643" v="316" actId="404"/>
          <ac:spMkLst>
            <pc:docMk/>
            <pc:sldMk cId="2610510048" sldId="288"/>
            <ac:spMk id="6" creationId="{AD2DDCDD-A80B-484B-8EC7-11E515533B8F}"/>
          </ac:spMkLst>
        </pc:spChg>
      </pc:sldChg>
      <pc:sldChg chg="modSp mod">
        <pc:chgData name="Robert Fike" userId="5c45a6d57a602c52" providerId="LiveId" clId="{ABA2421A-0965-492F-A7C2-3FE919E1D29D}" dt="2020-12-07T16:59:00.233" v="323" actId="1076"/>
        <pc:sldMkLst>
          <pc:docMk/>
          <pc:sldMk cId="406628412" sldId="289"/>
        </pc:sldMkLst>
        <pc:spChg chg="mod">
          <ac:chgData name="Robert Fike" userId="5c45a6d57a602c52" providerId="LiveId" clId="{ABA2421A-0965-492F-A7C2-3FE919E1D29D}" dt="2020-12-07T16:58:47.426" v="320" actId="403"/>
          <ac:spMkLst>
            <pc:docMk/>
            <pc:sldMk cId="406628412" sldId="289"/>
            <ac:spMk id="6" creationId="{AD2DDCDD-A80B-484B-8EC7-11E515533B8F}"/>
          </ac:spMkLst>
        </pc:spChg>
        <pc:spChg chg="mod">
          <ac:chgData name="Robert Fike" userId="5c45a6d57a602c52" providerId="LiveId" clId="{ABA2421A-0965-492F-A7C2-3FE919E1D29D}" dt="2020-12-07T16:59:00.233" v="323" actId="1076"/>
          <ac:spMkLst>
            <pc:docMk/>
            <pc:sldMk cId="406628412" sldId="289"/>
            <ac:spMk id="7" creationId="{7446025E-0172-42BD-8766-C75B2672B651}"/>
          </ac:spMkLst>
        </pc:spChg>
        <pc:spChg chg="mod">
          <ac:chgData name="Robert Fike" userId="5c45a6d57a602c52" providerId="LiveId" clId="{ABA2421A-0965-492F-A7C2-3FE919E1D29D}" dt="2020-12-07T16:58:40.962" v="319" actId="404"/>
          <ac:spMkLst>
            <pc:docMk/>
            <pc:sldMk cId="406628412" sldId="289"/>
            <ac:spMk id="8" creationId="{B72993F9-B008-484B-B9DA-993328E1C868}"/>
          </ac:spMkLst>
        </pc:spChg>
        <pc:spChg chg="mod">
          <ac:chgData name="Robert Fike" userId="5c45a6d57a602c52" providerId="LiveId" clId="{ABA2421A-0965-492F-A7C2-3FE919E1D29D}" dt="2020-12-07T16:58:56.844" v="322" actId="1076"/>
          <ac:spMkLst>
            <pc:docMk/>
            <pc:sldMk cId="406628412" sldId="289"/>
            <ac:spMk id="9" creationId="{50DC06FB-A353-4F54-BBFE-5269CB89C41A}"/>
          </ac:spMkLst>
        </pc:spChg>
      </pc:sldChg>
      <pc:sldChg chg="modSp mod">
        <pc:chgData name="Robert Fike" userId="5c45a6d57a602c52" providerId="LiveId" clId="{ABA2421A-0965-492F-A7C2-3FE919E1D29D}" dt="2020-12-07T16:59:27.180" v="327" actId="1076"/>
        <pc:sldMkLst>
          <pc:docMk/>
          <pc:sldMk cId="2041811578" sldId="290"/>
        </pc:sldMkLst>
        <pc:spChg chg="mod">
          <ac:chgData name="Robert Fike" userId="5c45a6d57a602c52" providerId="LiveId" clId="{ABA2421A-0965-492F-A7C2-3FE919E1D29D}" dt="2020-12-07T16:59:15.757" v="325" actId="404"/>
          <ac:spMkLst>
            <pc:docMk/>
            <pc:sldMk cId="2041811578" sldId="290"/>
            <ac:spMk id="6" creationId="{AD2DDCDD-A80B-484B-8EC7-11E515533B8F}"/>
          </ac:spMkLst>
        </pc:spChg>
        <pc:spChg chg="mod">
          <ac:chgData name="Robert Fike" userId="5c45a6d57a602c52" providerId="LiveId" clId="{ABA2421A-0965-492F-A7C2-3FE919E1D29D}" dt="2020-12-07T16:59:11.027" v="324" actId="404"/>
          <ac:spMkLst>
            <pc:docMk/>
            <pc:sldMk cId="2041811578" sldId="290"/>
            <ac:spMk id="7" creationId="{7446025E-0172-42BD-8766-C75B2672B651}"/>
          </ac:spMkLst>
        </pc:spChg>
        <pc:spChg chg="mod">
          <ac:chgData name="Robert Fike" userId="5c45a6d57a602c52" providerId="LiveId" clId="{ABA2421A-0965-492F-A7C2-3FE919E1D29D}" dt="2020-12-07T16:59:11.027" v="324" actId="404"/>
          <ac:spMkLst>
            <pc:docMk/>
            <pc:sldMk cId="2041811578" sldId="290"/>
            <ac:spMk id="8" creationId="{A70F34F5-F6BE-41BD-9027-53ED22184909}"/>
          </ac:spMkLst>
        </pc:spChg>
        <pc:spChg chg="mod">
          <ac:chgData name="Robert Fike" userId="5c45a6d57a602c52" providerId="LiveId" clId="{ABA2421A-0965-492F-A7C2-3FE919E1D29D}" dt="2020-12-07T16:59:27.180" v="327" actId="1076"/>
          <ac:spMkLst>
            <pc:docMk/>
            <pc:sldMk cId="2041811578" sldId="290"/>
            <ac:spMk id="9" creationId="{50DC06FB-A353-4F54-BBFE-5269CB89C41A}"/>
          </ac:spMkLst>
        </pc:spChg>
      </pc:sldChg>
      <pc:sldChg chg="modSp mod">
        <pc:chgData name="Robert Fike" userId="5c45a6d57a602c52" providerId="LiveId" clId="{ABA2421A-0965-492F-A7C2-3FE919E1D29D}" dt="2020-12-07T16:59:59.852" v="334" actId="1076"/>
        <pc:sldMkLst>
          <pc:docMk/>
          <pc:sldMk cId="2097274559" sldId="291"/>
        </pc:sldMkLst>
        <pc:spChg chg="mod">
          <ac:chgData name="Robert Fike" userId="5c45a6d57a602c52" providerId="LiveId" clId="{ABA2421A-0965-492F-A7C2-3FE919E1D29D}" dt="2020-12-07T16:59:59.852" v="334" actId="1076"/>
          <ac:spMkLst>
            <pc:docMk/>
            <pc:sldMk cId="2097274559" sldId="291"/>
            <ac:spMk id="2" creationId="{D4EF6A98-1BDA-4845-A4CD-88EB1AC5C2AF}"/>
          </ac:spMkLst>
        </pc:spChg>
        <pc:spChg chg="mod">
          <ac:chgData name="Robert Fike" userId="5c45a6d57a602c52" providerId="LiveId" clId="{ABA2421A-0965-492F-A7C2-3FE919E1D29D}" dt="2020-12-07T16:59:37.408" v="330" actId="404"/>
          <ac:spMkLst>
            <pc:docMk/>
            <pc:sldMk cId="2097274559" sldId="291"/>
            <ac:spMk id="6" creationId="{AD2DDCDD-A80B-484B-8EC7-11E515533B8F}"/>
          </ac:spMkLst>
        </pc:spChg>
        <pc:spChg chg="mod">
          <ac:chgData name="Robert Fike" userId="5c45a6d57a602c52" providerId="LiveId" clId="{ABA2421A-0965-492F-A7C2-3FE919E1D29D}" dt="2020-12-07T16:59:33.777" v="328" actId="404"/>
          <ac:spMkLst>
            <pc:docMk/>
            <pc:sldMk cId="2097274559" sldId="291"/>
            <ac:spMk id="7" creationId="{7446025E-0172-42BD-8766-C75B2672B651}"/>
          </ac:spMkLst>
        </pc:spChg>
        <pc:spChg chg="mod">
          <ac:chgData name="Robert Fike" userId="5c45a6d57a602c52" providerId="LiveId" clId="{ABA2421A-0965-492F-A7C2-3FE919E1D29D}" dt="2020-12-07T16:59:33.777" v="328" actId="404"/>
          <ac:spMkLst>
            <pc:docMk/>
            <pc:sldMk cId="2097274559" sldId="291"/>
            <ac:spMk id="8" creationId="{6AC6A66D-5EED-4E32-8D30-17CC34A71A9D}"/>
          </ac:spMkLst>
        </pc:spChg>
        <pc:spChg chg="mod">
          <ac:chgData name="Robert Fike" userId="5c45a6d57a602c52" providerId="LiveId" clId="{ABA2421A-0965-492F-A7C2-3FE919E1D29D}" dt="2020-12-07T16:59:50.457" v="332" actId="1076"/>
          <ac:spMkLst>
            <pc:docMk/>
            <pc:sldMk cId="2097274559" sldId="291"/>
            <ac:spMk id="9" creationId="{50DC06FB-A353-4F54-BBFE-5269CB89C41A}"/>
          </ac:spMkLst>
        </pc:spChg>
      </pc:sldChg>
      <pc:sldChg chg="modSp mod">
        <pc:chgData name="Robert Fike" userId="5c45a6d57a602c52" providerId="LiveId" clId="{ABA2421A-0965-492F-A7C2-3FE919E1D29D}" dt="2020-12-07T17:00:21.304" v="339" actId="1076"/>
        <pc:sldMkLst>
          <pc:docMk/>
          <pc:sldMk cId="367523506" sldId="295"/>
        </pc:sldMkLst>
        <pc:spChg chg="mod">
          <ac:chgData name="Robert Fike" userId="5c45a6d57a602c52" providerId="LiveId" clId="{ABA2421A-0965-492F-A7C2-3FE919E1D29D}" dt="2020-12-07T17:00:12.300" v="336" actId="404"/>
          <ac:spMkLst>
            <pc:docMk/>
            <pc:sldMk cId="367523506" sldId="295"/>
            <ac:spMk id="6" creationId="{AD2DDCDD-A80B-484B-8EC7-11E515533B8F}"/>
          </ac:spMkLst>
        </pc:spChg>
        <pc:spChg chg="mod">
          <ac:chgData name="Robert Fike" userId="5c45a6d57a602c52" providerId="LiveId" clId="{ABA2421A-0965-492F-A7C2-3FE919E1D29D}" dt="2020-12-07T17:00:21.304" v="339" actId="1076"/>
          <ac:spMkLst>
            <pc:docMk/>
            <pc:sldMk cId="367523506" sldId="295"/>
            <ac:spMk id="7" creationId="{7446025E-0172-42BD-8766-C75B2672B651}"/>
          </ac:spMkLst>
        </pc:spChg>
        <pc:spChg chg="mod">
          <ac:chgData name="Robert Fike" userId="5c45a6d57a602c52" providerId="LiveId" clId="{ABA2421A-0965-492F-A7C2-3FE919E1D29D}" dt="2020-12-07T17:00:08.073" v="335" actId="404"/>
          <ac:spMkLst>
            <pc:docMk/>
            <pc:sldMk cId="367523506" sldId="295"/>
            <ac:spMk id="8" creationId="{1AAB404E-0405-4AE0-B7BC-B56EC71C50A3}"/>
          </ac:spMkLst>
        </pc:spChg>
      </pc:sldChg>
      <pc:sldChg chg="modSp mod">
        <pc:chgData name="Robert Fike" userId="5c45a6d57a602c52" providerId="LiveId" clId="{ABA2421A-0965-492F-A7C2-3FE919E1D29D}" dt="2020-12-07T16:52:36.053" v="301" actId="1076"/>
        <pc:sldMkLst>
          <pc:docMk/>
          <pc:sldMk cId="1516324108" sldId="296"/>
        </pc:sldMkLst>
        <pc:spChg chg="mod">
          <ac:chgData name="Robert Fike" userId="5c45a6d57a602c52" providerId="LiveId" clId="{ABA2421A-0965-492F-A7C2-3FE919E1D29D}" dt="2020-12-07T16:52:36.053" v="301" actId="1076"/>
          <ac:spMkLst>
            <pc:docMk/>
            <pc:sldMk cId="1516324108" sldId="296"/>
            <ac:spMk id="5" creationId="{720BE977-7B76-4920-B489-E1DE387480FD}"/>
          </ac:spMkLst>
        </pc:spChg>
        <pc:spChg chg="mod">
          <ac:chgData name="Robert Fike" userId="5c45a6d57a602c52" providerId="LiveId" clId="{ABA2421A-0965-492F-A7C2-3FE919E1D29D}" dt="2020-12-07T16:52:22.163" v="299" actId="404"/>
          <ac:spMkLst>
            <pc:docMk/>
            <pc:sldMk cId="1516324108" sldId="296"/>
            <ac:spMk id="10" creationId="{3C67C268-74CC-4BD0-ABB4-61346C7EC72D}"/>
          </ac:spMkLst>
        </pc:spChg>
      </pc:sldChg>
      <pc:sldChg chg="modSp mod">
        <pc:chgData name="Robert Fike" userId="5c45a6d57a602c52" providerId="LiveId" clId="{ABA2421A-0965-492F-A7C2-3FE919E1D29D}" dt="2020-12-07T16:50:37.613" v="286" actId="1076"/>
        <pc:sldMkLst>
          <pc:docMk/>
          <pc:sldMk cId="1755305171" sldId="297"/>
        </pc:sldMkLst>
        <pc:spChg chg="mod">
          <ac:chgData name="Robert Fike" userId="5c45a6d57a602c52" providerId="LiveId" clId="{ABA2421A-0965-492F-A7C2-3FE919E1D29D}" dt="2020-12-07T16:50:37.613" v="286" actId="1076"/>
          <ac:spMkLst>
            <pc:docMk/>
            <pc:sldMk cId="1755305171" sldId="297"/>
            <ac:spMk id="7" creationId="{7446025E-0172-42BD-8766-C75B2672B651}"/>
          </ac:spMkLst>
        </pc:spChg>
        <pc:spChg chg="mod">
          <ac:chgData name="Robert Fike" userId="5c45a6d57a602c52" providerId="LiveId" clId="{ABA2421A-0965-492F-A7C2-3FE919E1D29D}" dt="2020-12-07T16:50:30.796" v="285" actId="404"/>
          <ac:spMkLst>
            <pc:docMk/>
            <pc:sldMk cId="1755305171" sldId="297"/>
            <ac:spMk id="10" creationId="{5E06E6B4-ED71-41EE-ADC7-06D4FA071985}"/>
          </ac:spMkLst>
        </pc:spChg>
      </pc:sldChg>
      <pc:sldChg chg="modSp mod">
        <pc:chgData name="Robert Fike" userId="5c45a6d57a602c52" providerId="LiveId" clId="{ABA2421A-0965-492F-A7C2-3FE919E1D29D}" dt="2020-12-07T17:47:29.743" v="472" actId="404"/>
        <pc:sldMkLst>
          <pc:docMk/>
          <pc:sldMk cId="2065984079" sldId="306"/>
        </pc:sldMkLst>
        <pc:spChg chg="mod">
          <ac:chgData name="Robert Fike" userId="5c45a6d57a602c52" providerId="LiveId" clId="{ABA2421A-0965-492F-A7C2-3FE919E1D29D}" dt="2020-12-07T17:47:29.743" v="472" actId="404"/>
          <ac:spMkLst>
            <pc:docMk/>
            <pc:sldMk cId="2065984079" sldId="306"/>
            <ac:spMk id="2" creationId="{218CEDC6-D28C-4B5E-A081-E6FF987FB6DD}"/>
          </ac:spMkLst>
        </pc:spChg>
      </pc:sldChg>
      <pc:sldChg chg="modSp mod">
        <pc:chgData name="Robert Fike" userId="5c45a6d57a602c52" providerId="LiveId" clId="{ABA2421A-0965-492F-A7C2-3FE919E1D29D}" dt="2020-12-07T17:48:35.576" v="477" actId="1076"/>
        <pc:sldMkLst>
          <pc:docMk/>
          <pc:sldMk cId="1461237190" sldId="307"/>
        </pc:sldMkLst>
        <pc:spChg chg="mod">
          <ac:chgData name="Robert Fike" userId="5c45a6d57a602c52" providerId="LiveId" clId="{ABA2421A-0965-492F-A7C2-3FE919E1D29D}" dt="2020-12-07T17:48:07.040" v="475" actId="1076"/>
          <ac:spMkLst>
            <pc:docMk/>
            <pc:sldMk cId="1461237190" sldId="307"/>
            <ac:spMk id="2" creationId="{7C3B3E17-2F28-45D5-A61B-DAEACEC9973F}"/>
          </ac:spMkLst>
        </pc:spChg>
        <pc:spChg chg="mod">
          <ac:chgData name="Robert Fike" userId="5c45a6d57a602c52" providerId="LiveId" clId="{ABA2421A-0965-492F-A7C2-3FE919E1D29D}" dt="2020-12-07T17:48:35.576" v="477" actId="1076"/>
          <ac:spMkLst>
            <pc:docMk/>
            <pc:sldMk cId="1461237190" sldId="307"/>
            <ac:spMk id="6" creationId="{29992D32-478D-4C39-A3EC-8050955FAC09}"/>
          </ac:spMkLst>
        </pc:spChg>
        <pc:spChg chg="mod">
          <ac:chgData name="Robert Fike" userId="5c45a6d57a602c52" providerId="LiveId" clId="{ABA2421A-0965-492F-A7C2-3FE919E1D29D}" dt="2020-12-07T17:47:51.814" v="473" actId="404"/>
          <ac:spMkLst>
            <pc:docMk/>
            <pc:sldMk cId="1461237190" sldId="307"/>
            <ac:spMk id="8" creationId="{06EC6E87-26DC-41B5-9741-0D0ABF4ACDAF}"/>
          </ac:spMkLst>
        </pc:spChg>
      </pc:sldChg>
      <pc:sldChg chg="modSp mod">
        <pc:chgData name="Robert Fike" userId="5c45a6d57a602c52" providerId="LiveId" clId="{ABA2421A-0965-492F-A7C2-3FE919E1D29D}" dt="2020-12-07T17:50:12.323" v="489" actId="1076"/>
        <pc:sldMkLst>
          <pc:docMk/>
          <pc:sldMk cId="736862907" sldId="308"/>
        </pc:sldMkLst>
        <pc:spChg chg="mod">
          <ac:chgData name="Robert Fike" userId="5c45a6d57a602c52" providerId="LiveId" clId="{ABA2421A-0965-492F-A7C2-3FE919E1D29D}" dt="2020-12-07T17:49:13.074" v="480" actId="404"/>
          <ac:spMkLst>
            <pc:docMk/>
            <pc:sldMk cId="736862907" sldId="308"/>
            <ac:spMk id="2" creationId="{7C3B3E17-2F28-45D5-A61B-DAEACEC9973F}"/>
          </ac:spMkLst>
        </pc:spChg>
        <pc:spChg chg="mod">
          <ac:chgData name="Robert Fike" userId="5c45a6d57a602c52" providerId="LiveId" clId="{ABA2421A-0965-492F-A7C2-3FE919E1D29D}" dt="2020-12-07T17:49:17.691" v="481" actId="20577"/>
          <ac:spMkLst>
            <pc:docMk/>
            <pc:sldMk cId="736862907" sldId="308"/>
            <ac:spMk id="4" creationId="{A92083BA-E065-4178-BD2C-BC393EC5C8C8}"/>
          </ac:spMkLst>
        </pc:spChg>
        <pc:spChg chg="mod">
          <ac:chgData name="Robert Fike" userId="5c45a6d57a602c52" providerId="LiveId" clId="{ABA2421A-0965-492F-A7C2-3FE919E1D29D}" dt="2020-12-07T17:50:12.323" v="489" actId="1076"/>
          <ac:spMkLst>
            <pc:docMk/>
            <pc:sldMk cId="736862907" sldId="308"/>
            <ac:spMk id="6" creationId="{29992D32-478D-4C39-A3EC-8050955FAC09}"/>
          </ac:spMkLst>
        </pc:spChg>
        <pc:spChg chg="mod">
          <ac:chgData name="Robert Fike" userId="5c45a6d57a602c52" providerId="LiveId" clId="{ABA2421A-0965-492F-A7C2-3FE919E1D29D}" dt="2020-12-07T17:49:13.074" v="480" actId="404"/>
          <ac:spMkLst>
            <pc:docMk/>
            <pc:sldMk cId="736862907" sldId="308"/>
            <ac:spMk id="8" creationId="{06EC6E87-26DC-41B5-9741-0D0ABF4ACDAF}"/>
          </ac:spMkLst>
        </pc:spChg>
        <pc:grpChg chg="mod">
          <ac:chgData name="Robert Fike" userId="5c45a6d57a602c52" providerId="LiveId" clId="{ABA2421A-0965-492F-A7C2-3FE919E1D29D}" dt="2020-12-07T17:50:06.547" v="488" actId="1076"/>
          <ac:grpSpMkLst>
            <pc:docMk/>
            <pc:sldMk cId="736862907" sldId="308"/>
            <ac:grpSpMk id="9" creationId="{A83B7EE2-F30A-414D-B1EC-BCE22458C985}"/>
          </ac:grpSpMkLst>
        </pc:grpChg>
        <pc:picChg chg="mod">
          <ac:chgData name="Robert Fike" userId="5c45a6d57a602c52" providerId="LiveId" clId="{ABA2421A-0965-492F-A7C2-3FE919E1D29D}" dt="2020-12-07T17:50:01.496" v="486" actId="1076"/>
          <ac:picMkLst>
            <pc:docMk/>
            <pc:sldMk cId="736862907" sldId="308"/>
            <ac:picMk id="5" creationId="{01DEB5CF-3F26-4F4A-B0AC-7F5E9B1BA55B}"/>
          </ac:picMkLst>
        </pc:picChg>
      </pc:sldChg>
      <pc:sldChg chg="modSp mod">
        <pc:chgData name="Robert Fike" userId="5c45a6d57a602c52" providerId="LiveId" clId="{ABA2421A-0965-492F-A7C2-3FE919E1D29D}" dt="2020-12-07T17:49:02.010" v="479" actId="404"/>
        <pc:sldMkLst>
          <pc:docMk/>
          <pc:sldMk cId="617592050" sldId="309"/>
        </pc:sldMkLst>
        <pc:spChg chg="mod">
          <ac:chgData name="Robert Fike" userId="5c45a6d57a602c52" providerId="LiveId" clId="{ABA2421A-0965-492F-A7C2-3FE919E1D29D}" dt="2020-12-07T17:48:52.521" v="478" actId="404"/>
          <ac:spMkLst>
            <pc:docMk/>
            <pc:sldMk cId="617592050" sldId="309"/>
            <ac:spMk id="2" creationId="{7C3B3E17-2F28-45D5-A61B-DAEACEC9973F}"/>
          </ac:spMkLst>
        </pc:spChg>
        <pc:spChg chg="mod">
          <ac:chgData name="Robert Fike" userId="5c45a6d57a602c52" providerId="LiveId" clId="{ABA2421A-0965-492F-A7C2-3FE919E1D29D}" dt="2020-12-07T17:49:02.010" v="479" actId="404"/>
          <ac:spMkLst>
            <pc:docMk/>
            <pc:sldMk cId="617592050" sldId="309"/>
            <ac:spMk id="7" creationId="{B3FDA607-F7E2-48B7-A394-D256B6891383}"/>
          </ac:spMkLst>
        </pc:spChg>
        <pc:spChg chg="mod">
          <ac:chgData name="Robert Fike" userId="5c45a6d57a602c52" providerId="LiveId" clId="{ABA2421A-0965-492F-A7C2-3FE919E1D29D}" dt="2020-12-07T17:49:02.010" v="479" actId="404"/>
          <ac:spMkLst>
            <pc:docMk/>
            <pc:sldMk cId="617592050" sldId="309"/>
            <ac:spMk id="8" creationId="{06EC6E87-26DC-41B5-9741-0D0ABF4ACDAF}"/>
          </ac:spMkLst>
        </pc:spChg>
      </pc:sldChg>
      <pc:sldChg chg="modSp mod">
        <pc:chgData name="Robert Fike" userId="5c45a6d57a602c52" providerId="LiveId" clId="{ABA2421A-0965-492F-A7C2-3FE919E1D29D}" dt="2020-12-07T17:51:21.290" v="498" actId="1076"/>
        <pc:sldMkLst>
          <pc:docMk/>
          <pc:sldMk cId="3945215105" sldId="310"/>
        </pc:sldMkLst>
        <pc:spChg chg="mod">
          <ac:chgData name="Robert Fike" userId="5c45a6d57a602c52" providerId="LiveId" clId="{ABA2421A-0965-492F-A7C2-3FE919E1D29D}" dt="2020-12-07T17:51:03.884" v="495" actId="1076"/>
          <ac:spMkLst>
            <pc:docMk/>
            <pc:sldMk cId="3945215105" sldId="310"/>
            <ac:spMk id="2" creationId="{7C3B3E17-2F28-45D5-A61B-DAEACEC9973F}"/>
          </ac:spMkLst>
        </pc:spChg>
        <pc:spChg chg="mod">
          <ac:chgData name="Robert Fike" userId="5c45a6d57a602c52" providerId="LiveId" clId="{ABA2421A-0965-492F-A7C2-3FE919E1D29D}" dt="2020-12-07T17:51:21.290" v="498" actId="1076"/>
          <ac:spMkLst>
            <pc:docMk/>
            <pc:sldMk cId="3945215105" sldId="310"/>
            <ac:spMk id="6" creationId="{29992D32-478D-4C39-A3EC-8050955FAC09}"/>
          </ac:spMkLst>
        </pc:spChg>
        <pc:spChg chg="mod">
          <ac:chgData name="Robert Fike" userId="5c45a6d57a602c52" providerId="LiveId" clId="{ABA2421A-0965-492F-A7C2-3FE919E1D29D}" dt="2020-12-07T17:50:49.104" v="493" actId="20577"/>
          <ac:spMkLst>
            <pc:docMk/>
            <pc:sldMk cId="3945215105" sldId="310"/>
            <ac:spMk id="7" creationId="{B3FDA607-F7E2-48B7-A394-D256B6891383}"/>
          </ac:spMkLst>
        </pc:spChg>
        <pc:spChg chg="mod">
          <ac:chgData name="Robert Fike" userId="5c45a6d57a602c52" providerId="LiveId" clId="{ABA2421A-0965-492F-A7C2-3FE919E1D29D}" dt="2020-12-07T17:50:45.812" v="492" actId="404"/>
          <ac:spMkLst>
            <pc:docMk/>
            <pc:sldMk cId="3945215105" sldId="310"/>
            <ac:spMk id="8" creationId="{06EC6E87-26DC-41B5-9741-0D0ABF4ACDAF}"/>
          </ac:spMkLst>
        </pc:spChg>
      </pc:sldChg>
      <pc:sldChg chg="modSp mod">
        <pc:chgData name="Robert Fike" userId="5c45a6d57a602c52" providerId="LiveId" clId="{ABA2421A-0965-492F-A7C2-3FE919E1D29D}" dt="2020-12-07T17:51:54.501" v="502" actId="1076"/>
        <pc:sldMkLst>
          <pc:docMk/>
          <pc:sldMk cId="281680266" sldId="311"/>
        </pc:sldMkLst>
        <pc:spChg chg="mod">
          <ac:chgData name="Robert Fike" userId="5c45a6d57a602c52" providerId="LiveId" clId="{ABA2421A-0965-492F-A7C2-3FE919E1D29D}" dt="2020-12-07T17:51:38.596" v="499" actId="404"/>
          <ac:spMkLst>
            <pc:docMk/>
            <pc:sldMk cId="281680266" sldId="311"/>
            <ac:spMk id="2" creationId="{7C3B3E17-2F28-45D5-A61B-DAEACEC9973F}"/>
          </ac:spMkLst>
        </pc:spChg>
        <pc:spChg chg="mod">
          <ac:chgData name="Robert Fike" userId="5c45a6d57a602c52" providerId="LiveId" clId="{ABA2421A-0965-492F-A7C2-3FE919E1D29D}" dt="2020-12-07T17:51:54.501" v="502" actId="1076"/>
          <ac:spMkLst>
            <pc:docMk/>
            <pc:sldMk cId="281680266" sldId="311"/>
            <ac:spMk id="6" creationId="{29992D32-478D-4C39-A3EC-8050955FAC09}"/>
          </ac:spMkLst>
        </pc:spChg>
        <pc:spChg chg="mod">
          <ac:chgData name="Robert Fike" userId="5c45a6d57a602c52" providerId="LiveId" clId="{ABA2421A-0965-492F-A7C2-3FE919E1D29D}" dt="2020-12-07T17:51:41.204" v="500" actId="20577"/>
          <ac:spMkLst>
            <pc:docMk/>
            <pc:sldMk cId="281680266" sldId="311"/>
            <ac:spMk id="7" creationId="{B3FDA607-F7E2-48B7-A394-D256B6891383}"/>
          </ac:spMkLst>
        </pc:spChg>
        <pc:spChg chg="mod">
          <ac:chgData name="Robert Fike" userId="5c45a6d57a602c52" providerId="LiveId" clId="{ABA2421A-0965-492F-A7C2-3FE919E1D29D}" dt="2020-12-07T17:51:38.596" v="499" actId="404"/>
          <ac:spMkLst>
            <pc:docMk/>
            <pc:sldMk cId="281680266" sldId="311"/>
            <ac:spMk id="8" creationId="{06EC6E87-26DC-41B5-9741-0D0ABF4ACDAF}"/>
          </ac:spMkLst>
        </pc:spChg>
      </pc:sldChg>
      <pc:sldChg chg="modSp mod">
        <pc:chgData name="Robert Fike" userId="5c45a6d57a602c52" providerId="LiveId" clId="{ABA2421A-0965-492F-A7C2-3FE919E1D29D}" dt="2020-12-07T17:50:37.284" v="491" actId="1076"/>
        <pc:sldMkLst>
          <pc:docMk/>
          <pc:sldMk cId="2045414797" sldId="312"/>
        </pc:sldMkLst>
        <pc:spChg chg="mod">
          <ac:chgData name="Robert Fike" userId="5c45a6d57a602c52" providerId="LiveId" clId="{ABA2421A-0965-492F-A7C2-3FE919E1D29D}" dt="2020-12-07T17:49:40.483" v="483" actId="404"/>
          <ac:spMkLst>
            <pc:docMk/>
            <pc:sldMk cId="2045414797" sldId="312"/>
            <ac:spMk id="2" creationId="{7C3B3E17-2F28-45D5-A61B-DAEACEC9973F}"/>
          </ac:spMkLst>
        </pc:spChg>
        <pc:spChg chg="mod">
          <ac:chgData name="Robert Fike" userId="5c45a6d57a602c52" providerId="LiveId" clId="{ABA2421A-0965-492F-A7C2-3FE919E1D29D}" dt="2020-12-07T17:49:44.376" v="484" actId="20577"/>
          <ac:spMkLst>
            <pc:docMk/>
            <pc:sldMk cId="2045414797" sldId="312"/>
            <ac:spMk id="4" creationId="{A92083BA-E065-4178-BD2C-BC393EC5C8C8}"/>
          </ac:spMkLst>
        </pc:spChg>
        <pc:spChg chg="mod">
          <ac:chgData name="Robert Fike" userId="5c45a6d57a602c52" providerId="LiveId" clId="{ABA2421A-0965-492F-A7C2-3FE919E1D29D}" dt="2020-12-07T17:50:37.284" v="491" actId="1076"/>
          <ac:spMkLst>
            <pc:docMk/>
            <pc:sldMk cId="2045414797" sldId="312"/>
            <ac:spMk id="6" creationId="{29992D32-478D-4C39-A3EC-8050955FAC09}"/>
          </ac:spMkLst>
        </pc:spChg>
        <pc:spChg chg="mod">
          <ac:chgData name="Robert Fike" userId="5c45a6d57a602c52" providerId="LiveId" clId="{ABA2421A-0965-492F-A7C2-3FE919E1D29D}" dt="2020-12-07T17:49:40.483" v="483" actId="404"/>
          <ac:spMkLst>
            <pc:docMk/>
            <pc:sldMk cId="2045414797" sldId="312"/>
            <ac:spMk id="8" creationId="{06EC6E87-26DC-41B5-9741-0D0ABF4ACDAF}"/>
          </ac:spMkLst>
        </pc:spChg>
      </pc:sldChg>
      <pc:sldChg chg="modSp mod">
        <pc:chgData name="Robert Fike" userId="5c45a6d57a602c52" providerId="LiveId" clId="{ABA2421A-0965-492F-A7C2-3FE919E1D29D}" dt="2020-12-07T17:52:04.235" v="504" actId="20577"/>
        <pc:sldMkLst>
          <pc:docMk/>
          <pc:sldMk cId="2383365363" sldId="313"/>
        </pc:sldMkLst>
        <pc:spChg chg="mod">
          <ac:chgData name="Robert Fike" userId="5c45a6d57a602c52" providerId="LiveId" clId="{ABA2421A-0965-492F-A7C2-3FE919E1D29D}" dt="2020-12-07T17:52:01.287" v="503" actId="404"/>
          <ac:spMkLst>
            <pc:docMk/>
            <pc:sldMk cId="2383365363" sldId="313"/>
            <ac:spMk id="2" creationId="{7C3B3E17-2F28-45D5-A61B-DAEACEC9973F}"/>
          </ac:spMkLst>
        </pc:spChg>
        <pc:spChg chg="mod">
          <ac:chgData name="Robert Fike" userId="5c45a6d57a602c52" providerId="LiveId" clId="{ABA2421A-0965-492F-A7C2-3FE919E1D29D}" dt="2020-12-07T17:52:04.235" v="504" actId="20577"/>
          <ac:spMkLst>
            <pc:docMk/>
            <pc:sldMk cId="2383365363" sldId="313"/>
            <ac:spMk id="7" creationId="{B3FDA607-F7E2-48B7-A394-D256B6891383}"/>
          </ac:spMkLst>
        </pc:spChg>
        <pc:spChg chg="mod">
          <ac:chgData name="Robert Fike" userId="5c45a6d57a602c52" providerId="LiveId" clId="{ABA2421A-0965-492F-A7C2-3FE919E1D29D}" dt="2020-12-07T17:52:01.287" v="503" actId="404"/>
          <ac:spMkLst>
            <pc:docMk/>
            <pc:sldMk cId="2383365363" sldId="313"/>
            <ac:spMk id="8" creationId="{06EC6E87-26DC-41B5-9741-0D0ABF4ACDAF}"/>
          </ac:spMkLst>
        </pc:spChg>
      </pc:sldChg>
      <pc:sldChg chg="modSp mod">
        <pc:chgData name="Robert Fike" userId="5c45a6d57a602c52" providerId="LiveId" clId="{ABA2421A-0965-492F-A7C2-3FE919E1D29D}" dt="2020-12-07T17:52:48.906" v="507" actId="20577"/>
        <pc:sldMkLst>
          <pc:docMk/>
          <pc:sldMk cId="803346011" sldId="314"/>
        </pc:sldMkLst>
        <pc:spChg chg="mod">
          <ac:chgData name="Robert Fike" userId="5c45a6d57a602c52" providerId="LiveId" clId="{ABA2421A-0965-492F-A7C2-3FE919E1D29D}" dt="2020-12-07T17:52:42.716" v="506" actId="948"/>
          <ac:spMkLst>
            <pc:docMk/>
            <pc:sldMk cId="803346011" sldId="314"/>
            <ac:spMk id="2" creationId="{7C3B3E17-2F28-45D5-A61B-DAEACEC9973F}"/>
          </ac:spMkLst>
        </pc:spChg>
        <pc:spChg chg="mod">
          <ac:chgData name="Robert Fike" userId="5c45a6d57a602c52" providerId="LiveId" clId="{ABA2421A-0965-492F-A7C2-3FE919E1D29D}" dt="2020-12-07T17:52:48.906" v="507" actId="20577"/>
          <ac:spMkLst>
            <pc:docMk/>
            <pc:sldMk cId="803346011" sldId="314"/>
            <ac:spMk id="7" creationId="{B3FDA607-F7E2-48B7-A394-D256B6891383}"/>
          </ac:spMkLst>
        </pc:spChg>
        <pc:spChg chg="mod">
          <ac:chgData name="Robert Fike" userId="5c45a6d57a602c52" providerId="LiveId" clId="{ABA2421A-0965-492F-A7C2-3FE919E1D29D}" dt="2020-12-07T17:52:22.343" v="505" actId="404"/>
          <ac:spMkLst>
            <pc:docMk/>
            <pc:sldMk cId="803346011" sldId="314"/>
            <ac:spMk id="8" creationId="{06EC6E87-26DC-41B5-9741-0D0ABF4ACDAF}"/>
          </ac:spMkLst>
        </pc:spChg>
      </pc:sldChg>
      <pc:sldChg chg="modSp mod">
        <pc:chgData name="Robert Fike" userId="5c45a6d57a602c52" providerId="LiveId" clId="{ABA2421A-0965-492F-A7C2-3FE919E1D29D}" dt="2020-12-07T17:53:54.082" v="510" actId="20577"/>
        <pc:sldMkLst>
          <pc:docMk/>
          <pc:sldMk cId="3388050910" sldId="315"/>
        </pc:sldMkLst>
        <pc:spChg chg="mod">
          <ac:chgData name="Robert Fike" userId="5c45a6d57a602c52" providerId="LiveId" clId="{ABA2421A-0965-492F-A7C2-3FE919E1D29D}" dt="2020-12-07T17:53:05.886" v="508" actId="404"/>
          <ac:spMkLst>
            <pc:docMk/>
            <pc:sldMk cId="3388050910" sldId="315"/>
            <ac:spMk id="4" creationId="{AD4F9917-7300-4082-9FEB-B8A39018AF98}"/>
          </ac:spMkLst>
        </pc:spChg>
        <pc:spChg chg="mod">
          <ac:chgData name="Robert Fike" userId="5c45a6d57a602c52" providerId="LiveId" clId="{ABA2421A-0965-492F-A7C2-3FE919E1D29D}" dt="2020-12-07T17:53:54.082" v="510" actId="20577"/>
          <ac:spMkLst>
            <pc:docMk/>
            <pc:sldMk cId="3388050910" sldId="315"/>
            <ac:spMk id="7" creationId="{B3FDA607-F7E2-48B7-A394-D256B6891383}"/>
          </ac:spMkLst>
        </pc:spChg>
        <pc:spChg chg="mod">
          <ac:chgData name="Robert Fike" userId="5c45a6d57a602c52" providerId="LiveId" clId="{ABA2421A-0965-492F-A7C2-3FE919E1D29D}" dt="2020-12-07T17:53:05.886" v="508" actId="404"/>
          <ac:spMkLst>
            <pc:docMk/>
            <pc:sldMk cId="3388050910" sldId="315"/>
            <ac:spMk id="8" creationId="{06EC6E87-26DC-41B5-9741-0D0ABF4ACDAF}"/>
          </ac:spMkLst>
        </pc:spChg>
      </pc:sldChg>
      <pc:sldChg chg="modSp mod">
        <pc:chgData name="Robert Fike" userId="5c45a6d57a602c52" providerId="LiveId" clId="{ABA2421A-0965-492F-A7C2-3FE919E1D29D}" dt="2020-12-07T17:54:15.507" v="512" actId="20577"/>
        <pc:sldMkLst>
          <pc:docMk/>
          <pc:sldMk cId="372683120" sldId="316"/>
        </pc:sldMkLst>
        <pc:spChg chg="mod">
          <ac:chgData name="Robert Fike" userId="5c45a6d57a602c52" providerId="LiveId" clId="{ABA2421A-0965-492F-A7C2-3FE919E1D29D}" dt="2020-12-07T17:54:11.626" v="511" actId="404"/>
          <ac:spMkLst>
            <pc:docMk/>
            <pc:sldMk cId="372683120" sldId="316"/>
            <ac:spMk id="4" creationId="{AD4F9917-7300-4082-9FEB-B8A39018AF98}"/>
          </ac:spMkLst>
        </pc:spChg>
        <pc:spChg chg="mod">
          <ac:chgData name="Robert Fike" userId="5c45a6d57a602c52" providerId="LiveId" clId="{ABA2421A-0965-492F-A7C2-3FE919E1D29D}" dt="2020-12-07T17:54:15.507" v="512" actId="20577"/>
          <ac:spMkLst>
            <pc:docMk/>
            <pc:sldMk cId="372683120" sldId="316"/>
            <ac:spMk id="7" creationId="{B3FDA607-F7E2-48B7-A394-D256B6891383}"/>
          </ac:spMkLst>
        </pc:spChg>
        <pc:spChg chg="mod">
          <ac:chgData name="Robert Fike" userId="5c45a6d57a602c52" providerId="LiveId" clId="{ABA2421A-0965-492F-A7C2-3FE919E1D29D}" dt="2020-12-07T17:54:11.626" v="511" actId="404"/>
          <ac:spMkLst>
            <pc:docMk/>
            <pc:sldMk cId="372683120" sldId="316"/>
            <ac:spMk id="8" creationId="{06EC6E87-26DC-41B5-9741-0D0ABF4ACDAF}"/>
          </ac:spMkLst>
        </pc:spChg>
      </pc:sldChg>
      <pc:sldChg chg="modSp mod">
        <pc:chgData name="Robert Fike" userId="5c45a6d57a602c52" providerId="LiveId" clId="{ABA2421A-0965-492F-A7C2-3FE919E1D29D}" dt="2020-12-07T17:54:54.053" v="518" actId="1076"/>
        <pc:sldMkLst>
          <pc:docMk/>
          <pc:sldMk cId="2758018889" sldId="317"/>
        </pc:sldMkLst>
        <pc:spChg chg="mod">
          <ac:chgData name="Robert Fike" userId="5c45a6d57a602c52" providerId="LiveId" clId="{ABA2421A-0965-492F-A7C2-3FE919E1D29D}" dt="2020-12-07T17:54:54.053" v="518" actId="1076"/>
          <ac:spMkLst>
            <pc:docMk/>
            <pc:sldMk cId="2758018889" sldId="317"/>
            <ac:spMk id="4" creationId="{AD4F9917-7300-4082-9FEB-B8A39018AF98}"/>
          </ac:spMkLst>
        </pc:spChg>
        <pc:spChg chg="mod">
          <ac:chgData name="Robert Fike" userId="5c45a6d57a602c52" providerId="LiveId" clId="{ABA2421A-0965-492F-A7C2-3FE919E1D29D}" dt="2020-12-07T17:54:32.142" v="516" actId="20577"/>
          <ac:spMkLst>
            <pc:docMk/>
            <pc:sldMk cId="2758018889" sldId="317"/>
            <ac:spMk id="7" creationId="{B3FDA607-F7E2-48B7-A394-D256B6891383}"/>
          </ac:spMkLst>
        </pc:spChg>
        <pc:spChg chg="mod">
          <ac:chgData name="Robert Fike" userId="5c45a6d57a602c52" providerId="LiveId" clId="{ABA2421A-0965-492F-A7C2-3FE919E1D29D}" dt="2020-12-07T17:54:29.451" v="515" actId="404"/>
          <ac:spMkLst>
            <pc:docMk/>
            <pc:sldMk cId="2758018889" sldId="317"/>
            <ac:spMk id="8" creationId="{06EC6E87-26DC-41B5-9741-0D0ABF4ACDAF}"/>
          </ac:spMkLst>
        </pc:spChg>
      </pc:sldChg>
      <pc:sldChg chg="modSp mod">
        <pc:chgData name="Robert Fike" userId="5c45a6d57a602c52" providerId="LiveId" clId="{ABA2421A-0965-492F-A7C2-3FE919E1D29D}" dt="2020-12-07T17:56:08.861" v="525" actId="14100"/>
        <pc:sldMkLst>
          <pc:docMk/>
          <pc:sldMk cId="4017340421" sldId="321"/>
        </pc:sldMkLst>
        <pc:spChg chg="mod">
          <ac:chgData name="Robert Fike" userId="5c45a6d57a602c52" providerId="LiveId" clId="{ABA2421A-0965-492F-A7C2-3FE919E1D29D}" dt="2020-12-07T17:56:08.861" v="525" actId="14100"/>
          <ac:spMkLst>
            <pc:docMk/>
            <pc:sldMk cId="4017340421" sldId="321"/>
            <ac:spMk id="2" creationId="{3141D1B2-EB71-4A34-BD24-717B18193E3D}"/>
          </ac:spMkLst>
        </pc:spChg>
        <pc:spChg chg="mod">
          <ac:chgData name="Robert Fike" userId="5c45a6d57a602c52" providerId="LiveId" clId="{ABA2421A-0965-492F-A7C2-3FE919E1D29D}" dt="2020-12-07T17:56:00.016" v="524" actId="14100"/>
          <ac:spMkLst>
            <pc:docMk/>
            <pc:sldMk cId="4017340421" sldId="321"/>
            <ac:spMk id="7" creationId="{B3FDA607-F7E2-48B7-A394-D256B6891383}"/>
          </ac:spMkLst>
        </pc:spChg>
        <pc:spChg chg="mod">
          <ac:chgData name="Robert Fike" userId="5c45a6d57a602c52" providerId="LiveId" clId="{ABA2421A-0965-492F-A7C2-3FE919E1D29D}" dt="2020-12-07T17:56:00.016" v="524" actId="14100"/>
          <ac:spMkLst>
            <pc:docMk/>
            <pc:sldMk cId="4017340421" sldId="321"/>
            <ac:spMk id="8" creationId="{06EC6E87-26DC-41B5-9741-0D0ABF4ACDAF}"/>
          </ac:spMkLst>
        </pc:spChg>
      </pc:sldChg>
      <pc:sldChg chg="modSp mod">
        <pc:chgData name="Robert Fike" userId="5c45a6d57a602c52" providerId="LiveId" clId="{ABA2421A-0965-492F-A7C2-3FE919E1D29D}" dt="2020-12-07T17:06:51.542" v="371" actId="404"/>
        <pc:sldMkLst>
          <pc:docMk/>
          <pc:sldMk cId="3313481022" sldId="322"/>
        </pc:sldMkLst>
        <pc:spChg chg="mod">
          <ac:chgData name="Robert Fike" userId="5c45a6d57a602c52" providerId="LiveId" clId="{ABA2421A-0965-492F-A7C2-3FE919E1D29D}" dt="2020-12-07T17:06:51.542" v="371" actId="404"/>
          <ac:spMkLst>
            <pc:docMk/>
            <pc:sldMk cId="3313481022" sldId="322"/>
            <ac:spMk id="2" creationId="{6A49C88C-FE7B-4452-98BD-46448D89B022}"/>
          </ac:spMkLst>
        </pc:spChg>
      </pc:sldChg>
      <pc:sldChg chg="modSp mod">
        <pc:chgData name="Robert Fike" userId="5c45a6d57a602c52" providerId="LiveId" clId="{ABA2421A-0965-492F-A7C2-3FE919E1D29D}" dt="2020-12-07T17:07:43.287" v="376" actId="1076"/>
        <pc:sldMkLst>
          <pc:docMk/>
          <pc:sldMk cId="1781143597" sldId="324"/>
        </pc:sldMkLst>
        <pc:spChg chg="mod">
          <ac:chgData name="Robert Fike" userId="5c45a6d57a602c52" providerId="LiveId" clId="{ABA2421A-0965-492F-A7C2-3FE919E1D29D}" dt="2020-12-07T17:07:43.287" v="376" actId="1076"/>
          <ac:spMkLst>
            <pc:docMk/>
            <pc:sldMk cId="1781143597" sldId="324"/>
            <ac:spMk id="4" creationId="{85B68013-C1E3-4EED-9EBC-D3B6B0199F9F}"/>
          </ac:spMkLst>
        </pc:spChg>
      </pc:sldChg>
      <pc:sldChg chg="modSp mod">
        <pc:chgData name="Robert Fike" userId="5c45a6d57a602c52" providerId="LiveId" clId="{ABA2421A-0965-492F-A7C2-3FE919E1D29D}" dt="2020-12-07T17:08:34.499" v="381" actId="1076"/>
        <pc:sldMkLst>
          <pc:docMk/>
          <pc:sldMk cId="3922303891" sldId="325"/>
        </pc:sldMkLst>
        <pc:spChg chg="mod">
          <ac:chgData name="Robert Fike" userId="5c45a6d57a602c52" providerId="LiveId" clId="{ABA2421A-0965-492F-A7C2-3FE919E1D29D}" dt="2020-12-07T17:08:34.499" v="381" actId="1076"/>
          <ac:spMkLst>
            <pc:docMk/>
            <pc:sldMk cId="3922303891" sldId="325"/>
            <ac:spMk id="4" creationId="{85B68013-C1E3-4EED-9EBC-D3B6B0199F9F}"/>
          </ac:spMkLst>
        </pc:spChg>
      </pc:sldChg>
      <pc:sldChg chg="modSp mod">
        <pc:chgData name="Robert Fike" userId="5c45a6d57a602c52" providerId="LiveId" clId="{ABA2421A-0965-492F-A7C2-3FE919E1D29D}" dt="2020-12-07T17:36:02.893" v="414" actId="1076"/>
        <pc:sldMkLst>
          <pc:docMk/>
          <pc:sldMk cId="2379565387" sldId="326"/>
        </pc:sldMkLst>
        <pc:spChg chg="mod">
          <ac:chgData name="Robert Fike" userId="5c45a6d57a602c52" providerId="LiveId" clId="{ABA2421A-0965-492F-A7C2-3FE919E1D29D}" dt="2020-12-07T17:36:02.893" v="414" actId="1076"/>
          <ac:spMkLst>
            <pc:docMk/>
            <pc:sldMk cId="2379565387" sldId="326"/>
            <ac:spMk id="4" creationId="{85B68013-C1E3-4EED-9EBC-D3B6B0199F9F}"/>
          </ac:spMkLst>
        </pc:spChg>
      </pc:sldChg>
      <pc:sldChg chg="addSp modSp mod modAnim">
        <pc:chgData name="Robert Fike" userId="5c45a6d57a602c52" providerId="LiveId" clId="{ABA2421A-0965-492F-A7C2-3FE919E1D29D}" dt="2020-12-07T17:41:59.142" v="445" actId="1076"/>
        <pc:sldMkLst>
          <pc:docMk/>
          <pc:sldMk cId="1892666370" sldId="328"/>
        </pc:sldMkLst>
        <pc:spChg chg="add mod">
          <ac:chgData name="Robert Fike" userId="5c45a6d57a602c52" providerId="LiveId" clId="{ABA2421A-0965-492F-A7C2-3FE919E1D29D}" dt="2020-12-07T17:41:45.978" v="444" actId="1076"/>
          <ac:spMkLst>
            <pc:docMk/>
            <pc:sldMk cId="1892666370" sldId="328"/>
            <ac:spMk id="5" creationId="{49473E62-D8CF-45DE-9A0B-ADF6A678F9BA}"/>
          </ac:spMkLst>
        </pc:spChg>
        <pc:spChg chg="mod">
          <ac:chgData name="Robert Fike" userId="5c45a6d57a602c52" providerId="LiveId" clId="{ABA2421A-0965-492F-A7C2-3FE919E1D29D}" dt="2020-12-07T17:41:59.142" v="445" actId="1076"/>
          <ac:spMkLst>
            <pc:docMk/>
            <pc:sldMk cId="1892666370" sldId="328"/>
            <ac:spMk id="21" creationId="{06941DD0-92A0-49DF-A7C0-E966278017D8}"/>
          </ac:spMkLst>
        </pc:spChg>
      </pc:sldChg>
      <pc:sldChg chg="modSp mod">
        <pc:chgData name="Robert Fike" userId="5c45a6d57a602c52" providerId="LiveId" clId="{ABA2421A-0965-492F-A7C2-3FE919E1D29D}" dt="2020-12-07T17:45:01.735" v="457" actId="1076"/>
        <pc:sldMkLst>
          <pc:docMk/>
          <pc:sldMk cId="3127631778" sldId="332"/>
        </pc:sldMkLst>
        <pc:spChg chg="mod">
          <ac:chgData name="Robert Fike" userId="5c45a6d57a602c52" providerId="LiveId" clId="{ABA2421A-0965-492F-A7C2-3FE919E1D29D}" dt="2020-12-07T17:44:43.985" v="456" actId="179"/>
          <ac:spMkLst>
            <pc:docMk/>
            <pc:sldMk cId="3127631778" sldId="332"/>
            <ac:spMk id="21" creationId="{06941DD0-92A0-49DF-A7C0-E966278017D8}"/>
          </ac:spMkLst>
        </pc:spChg>
        <pc:picChg chg="mod">
          <ac:chgData name="Robert Fike" userId="5c45a6d57a602c52" providerId="LiveId" clId="{ABA2421A-0965-492F-A7C2-3FE919E1D29D}" dt="2020-12-07T17:45:01.735" v="457" actId="1076"/>
          <ac:picMkLst>
            <pc:docMk/>
            <pc:sldMk cId="3127631778" sldId="332"/>
            <ac:picMk id="25" creationId="{6BA690C0-FD01-44FF-AD1F-61C691C0591C}"/>
          </ac:picMkLst>
        </pc:picChg>
      </pc:sldChg>
      <pc:sldChg chg="modSp mod">
        <pc:chgData name="Robert Fike" userId="5c45a6d57a602c52" providerId="LiveId" clId="{ABA2421A-0965-492F-A7C2-3FE919E1D29D}" dt="2020-12-07T18:03:52.737" v="588" actId="1076"/>
        <pc:sldMkLst>
          <pc:docMk/>
          <pc:sldMk cId="1039396110" sldId="334"/>
        </pc:sldMkLst>
        <pc:spChg chg="mod">
          <ac:chgData name="Robert Fike" userId="5c45a6d57a602c52" providerId="LiveId" clId="{ABA2421A-0965-492F-A7C2-3FE919E1D29D}" dt="2020-12-07T18:03:42.742" v="586" actId="14100"/>
          <ac:spMkLst>
            <pc:docMk/>
            <pc:sldMk cId="1039396110" sldId="334"/>
            <ac:spMk id="8" creationId="{06EC6E87-26DC-41B5-9741-0D0ABF4ACDAF}"/>
          </ac:spMkLst>
        </pc:spChg>
        <pc:spChg chg="mod">
          <ac:chgData name="Robert Fike" userId="5c45a6d57a602c52" providerId="LiveId" clId="{ABA2421A-0965-492F-A7C2-3FE919E1D29D}" dt="2020-12-07T18:03:52.737" v="588" actId="1076"/>
          <ac:spMkLst>
            <pc:docMk/>
            <pc:sldMk cId="1039396110" sldId="334"/>
            <ac:spMk id="24" creationId="{40E01328-F5EC-48AC-8F89-B50365B961FE}"/>
          </ac:spMkLst>
        </pc:spChg>
      </pc:sldChg>
      <pc:sldChg chg="modSp mod">
        <pc:chgData name="Robert Fike" userId="5c45a6d57a602c52" providerId="LiveId" clId="{ABA2421A-0965-492F-A7C2-3FE919E1D29D}" dt="2020-12-07T18:09:03.656" v="620" actId="1076"/>
        <pc:sldMkLst>
          <pc:docMk/>
          <pc:sldMk cId="3235454930" sldId="336"/>
        </pc:sldMkLst>
        <pc:spChg chg="mod">
          <ac:chgData name="Robert Fike" userId="5c45a6d57a602c52" providerId="LiveId" clId="{ABA2421A-0965-492F-A7C2-3FE919E1D29D}" dt="2020-12-07T18:09:03.656" v="620" actId="1076"/>
          <ac:spMkLst>
            <pc:docMk/>
            <pc:sldMk cId="3235454930" sldId="336"/>
            <ac:spMk id="2" creationId="{76053D18-3706-431E-8B1E-FCA0E6079060}"/>
          </ac:spMkLst>
        </pc:spChg>
        <pc:spChg chg="mod">
          <ac:chgData name="Robert Fike" userId="5c45a6d57a602c52" providerId="LiveId" clId="{ABA2421A-0965-492F-A7C2-3FE919E1D29D}" dt="2020-12-07T18:08:52.258" v="618" actId="14100"/>
          <ac:spMkLst>
            <pc:docMk/>
            <pc:sldMk cId="3235454930" sldId="336"/>
            <ac:spMk id="8" creationId="{06EC6E87-26DC-41B5-9741-0D0ABF4ACDAF}"/>
          </ac:spMkLst>
        </pc:spChg>
      </pc:sldChg>
      <pc:sldChg chg="modSp mod">
        <pc:chgData name="Robert Fike" userId="5c45a6d57a602c52" providerId="LiveId" clId="{ABA2421A-0965-492F-A7C2-3FE919E1D29D}" dt="2020-12-07T18:10:04.237" v="627" actId="1076"/>
        <pc:sldMkLst>
          <pc:docMk/>
          <pc:sldMk cId="1279056930" sldId="338"/>
        </pc:sldMkLst>
        <pc:spChg chg="mod">
          <ac:chgData name="Robert Fike" userId="5c45a6d57a602c52" providerId="LiveId" clId="{ABA2421A-0965-492F-A7C2-3FE919E1D29D}" dt="2020-12-07T18:10:04.237" v="627" actId="1076"/>
          <ac:spMkLst>
            <pc:docMk/>
            <pc:sldMk cId="1279056930" sldId="338"/>
            <ac:spMk id="2" creationId="{76053D18-3706-431E-8B1E-FCA0E6079060}"/>
          </ac:spMkLst>
        </pc:spChg>
      </pc:sldChg>
      <pc:sldChg chg="modSp mod">
        <pc:chgData name="Robert Fike" userId="5c45a6d57a602c52" providerId="LiveId" clId="{ABA2421A-0965-492F-A7C2-3FE919E1D29D}" dt="2020-12-07T18:10:34.221" v="633" actId="1076"/>
        <pc:sldMkLst>
          <pc:docMk/>
          <pc:sldMk cId="3355061498" sldId="339"/>
        </pc:sldMkLst>
        <pc:spChg chg="mod">
          <ac:chgData name="Robert Fike" userId="5c45a6d57a602c52" providerId="LiveId" clId="{ABA2421A-0965-492F-A7C2-3FE919E1D29D}" dt="2020-12-07T18:10:34.221" v="633" actId="1076"/>
          <ac:spMkLst>
            <pc:docMk/>
            <pc:sldMk cId="3355061498" sldId="339"/>
            <ac:spMk id="2" creationId="{76053D18-3706-431E-8B1E-FCA0E6079060}"/>
          </ac:spMkLst>
        </pc:spChg>
      </pc:sldChg>
      <pc:sldChg chg="modSp mod">
        <pc:chgData name="Robert Fike" userId="5c45a6d57a602c52" providerId="LiveId" clId="{ABA2421A-0965-492F-A7C2-3FE919E1D29D}" dt="2020-12-07T18:10:17.526" v="630" actId="1076"/>
        <pc:sldMkLst>
          <pc:docMk/>
          <pc:sldMk cId="1113574027" sldId="340"/>
        </pc:sldMkLst>
        <pc:spChg chg="mod">
          <ac:chgData name="Robert Fike" userId="5c45a6d57a602c52" providerId="LiveId" clId="{ABA2421A-0965-492F-A7C2-3FE919E1D29D}" dt="2020-12-07T18:10:17.526" v="630" actId="1076"/>
          <ac:spMkLst>
            <pc:docMk/>
            <pc:sldMk cId="1113574027" sldId="340"/>
            <ac:spMk id="2" creationId="{76053D18-3706-431E-8B1E-FCA0E6079060}"/>
          </ac:spMkLst>
        </pc:spChg>
      </pc:sldChg>
      <pc:sldChg chg="modSp mod">
        <pc:chgData name="Robert Fike" userId="5c45a6d57a602c52" providerId="LiveId" clId="{ABA2421A-0965-492F-A7C2-3FE919E1D29D}" dt="2020-12-08T00:16:49.869" v="648" actId="1076"/>
        <pc:sldMkLst>
          <pc:docMk/>
          <pc:sldMk cId="1665660876" sldId="341"/>
        </pc:sldMkLst>
        <pc:spChg chg="mod">
          <ac:chgData name="Robert Fike" userId="5c45a6d57a602c52" providerId="LiveId" clId="{ABA2421A-0965-492F-A7C2-3FE919E1D29D}" dt="2020-12-08T00:16:49.869" v="648" actId="1076"/>
          <ac:spMkLst>
            <pc:docMk/>
            <pc:sldMk cId="1665660876" sldId="341"/>
            <ac:spMk id="2" creationId="{76053D18-3706-431E-8B1E-FCA0E6079060}"/>
          </ac:spMkLst>
        </pc:spChg>
      </pc:sldChg>
      <pc:sldChg chg="modSp mod">
        <pc:chgData name="Robert Fike" userId="5c45a6d57a602c52" providerId="LiveId" clId="{ABA2421A-0965-492F-A7C2-3FE919E1D29D}" dt="2020-12-07T16:14:47.622" v="85" actId="1076"/>
        <pc:sldMkLst>
          <pc:docMk/>
          <pc:sldMk cId="3539372851" sldId="342"/>
        </pc:sldMkLst>
        <pc:spChg chg="mod">
          <ac:chgData name="Robert Fike" userId="5c45a6d57a602c52" providerId="LiveId" clId="{ABA2421A-0965-492F-A7C2-3FE919E1D29D}" dt="2020-12-07T16:14:29.929" v="82" actId="404"/>
          <ac:spMkLst>
            <pc:docMk/>
            <pc:sldMk cId="3539372851" sldId="342"/>
            <ac:spMk id="3" creationId="{B91F664F-4F66-4181-B936-50CE88ED1886}"/>
          </ac:spMkLst>
        </pc:spChg>
        <pc:spChg chg="mod">
          <ac:chgData name="Robert Fike" userId="5c45a6d57a602c52" providerId="LiveId" clId="{ABA2421A-0965-492F-A7C2-3FE919E1D29D}" dt="2020-12-07T16:14:29.929" v="82" actId="404"/>
          <ac:spMkLst>
            <pc:docMk/>
            <pc:sldMk cId="3539372851" sldId="342"/>
            <ac:spMk id="4" creationId="{D4FFF8AA-E9C4-4339-9458-B1AA763B4B10}"/>
          </ac:spMkLst>
        </pc:spChg>
        <pc:spChg chg="mod">
          <ac:chgData name="Robert Fike" userId="5c45a6d57a602c52" providerId="LiveId" clId="{ABA2421A-0965-492F-A7C2-3FE919E1D29D}" dt="2020-12-07T16:14:47.622" v="85" actId="1076"/>
          <ac:spMkLst>
            <pc:docMk/>
            <pc:sldMk cId="3539372851" sldId="342"/>
            <ac:spMk id="6" creationId="{D7B192B1-6F27-4658-BBA5-56D94B3A20EA}"/>
          </ac:spMkLst>
        </pc:spChg>
        <pc:spChg chg="mod">
          <ac:chgData name="Robert Fike" userId="5c45a6d57a602c52" providerId="LiveId" clId="{ABA2421A-0965-492F-A7C2-3FE919E1D29D}" dt="2020-12-07T16:14:38.047" v="83" actId="404"/>
          <ac:spMkLst>
            <pc:docMk/>
            <pc:sldMk cId="3539372851" sldId="342"/>
            <ac:spMk id="8" creationId="{D3E23896-C7CC-431E-BA7B-C2F8315A2C4E}"/>
          </ac:spMkLst>
        </pc:spChg>
      </pc:sldChg>
      <pc:sldChg chg="modSp mod">
        <pc:chgData name="Robert Fike" userId="5c45a6d57a602c52" providerId="LiveId" clId="{ABA2421A-0965-492F-A7C2-3FE919E1D29D}" dt="2020-12-07T16:18:06.224" v="108" actId="1076"/>
        <pc:sldMkLst>
          <pc:docMk/>
          <pc:sldMk cId="3066976584" sldId="343"/>
        </pc:sldMkLst>
        <pc:spChg chg="mod">
          <ac:chgData name="Robert Fike" userId="5c45a6d57a602c52" providerId="LiveId" clId="{ABA2421A-0965-492F-A7C2-3FE919E1D29D}" dt="2020-12-07T16:17:00.683" v="100" actId="1076"/>
          <ac:spMkLst>
            <pc:docMk/>
            <pc:sldMk cId="3066976584" sldId="343"/>
            <ac:spMk id="3" creationId="{6B78F23E-A219-4BD8-90DB-5521525226D1}"/>
          </ac:spMkLst>
        </pc:spChg>
        <pc:spChg chg="mod">
          <ac:chgData name="Robert Fike" userId="5c45a6d57a602c52" providerId="LiveId" clId="{ABA2421A-0965-492F-A7C2-3FE919E1D29D}" dt="2020-12-07T16:17:00.683" v="100" actId="1076"/>
          <ac:spMkLst>
            <pc:docMk/>
            <pc:sldMk cId="3066976584" sldId="343"/>
            <ac:spMk id="6" creationId="{D9EE8B69-1BD3-486A-88D8-5467079E5172}"/>
          </ac:spMkLst>
        </pc:spChg>
        <pc:spChg chg="mod">
          <ac:chgData name="Robert Fike" userId="5c45a6d57a602c52" providerId="LiveId" clId="{ABA2421A-0965-492F-A7C2-3FE919E1D29D}" dt="2020-12-07T16:17:57.575" v="107" actId="1076"/>
          <ac:spMkLst>
            <pc:docMk/>
            <pc:sldMk cId="3066976584" sldId="343"/>
            <ac:spMk id="9" creationId="{3AA78F21-73A5-4612-A628-04D00F9AC467}"/>
          </ac:spMkLst>
        </pc:spChg>
        <pc:spChg chg="mod">
          <ac:chgData name="Robert Fike" userId="5c45a6d57a602c52" providerId="LiveId" clId="{ABA2421A-0965-492F-A7C2-3FE919E1D29D}" dt="2020-12-07T16:18:06.224" v="108" actId="1076"/>
          <ac:spMkLst>
            <pc:docMk/>
            <pc:sldMk cId="3066976584" sldId="343"/>
            <ac:spMk id="10" creationId="{E9ADAC74-01F4-4E43-A1E3-5EDAE5B6524D}"/>
          </ac:spMkLst>
        </pc:spChg>
        <pc:spChg chg="mod">
          <ac:chgData name="Robert Fike" userId="5c45a6d57a602c52" providerId="LiveId" clId="{ABA2421A-0965-492F-A7C2-3FE919E1D29D}" dt="2020-12-07T16:16:33.624" v="97" actId="14100"/>
          <ac:spMkLst>
            <pc:docMk/>
            <pc:sldMk cId="3066976584" sldId="343"/>
            <ac:spMk id="12" creationId="{0AEC092F-0618-40A8-A484-B9773E009701}"/>
          </ac:spMkLst>
        </pc:spChg>
      </pc:sldChg>
      <pc:sldChg chg="modSp mod">
        <pc:chgData name="Robert Fike" userId="5c45a6d57a602c52" providerId="LiveId" clId="{ABA2421A-0965-492F-A7C2-3FE919E1D29D}" dt="2020-12-07T16:29:12.901" v="158" actId="1076"/>
        <pc:sldMkLst>
          <pc:docMk/>
          <pc:sldMk cId="478510950" sldId="346"/>
        </pc:sldMkLst>
        <pc:spChg chg="mod">
          <ac:chgData name="Robert Fike" userId="5c45a6d57a602c52" providerId="LiveId" clId="{ABA2421A-0965-492F-A7C2-3FE919E1D29D}" dt="2020-12-07T16:29:12.901" v="158" actId="1076"/>
          <ac:spMkLst>
            <pc:docMk/>
            <pc:sldMk cId="478510950" sldId="346"/>
            <ac:spMk id="2" creationId="{5BFF9D90-492D-4FB1-9868-56F7C598DFC5}"/>
          </ac:spMkLst>
        </pc:spChg>
        <pc:spChg chg="mod">
          <ac:chgData name="Robert Fike" userId="5c45a6d57a602c52" providerId="LiveId" clId="{ABA2421A-0965-492F-A7C2-3FE919E1D29D}" dt="2020-12-07T16:27:50.315" v="146" actId="1076"/>
          <ac:spMkLst>
            <pc:docMk/>
            <pc:sldMk cId="478510950" sldId="346"/>
            <ac:spMk id="3" creationId="{6B78F23E-A219-4BD8-90DB-5521525226D1}"/>
          </ac:spMkLst>
        </pc:spChg>
        <pc:spChg chg="mod">
          <ac:chgData name="Robert Fike" userId="5c45a6d57a602c52" providerId="LiveId" clId="{ABA2421A-0965-492F-A7C2-3FE919E1D29D}" dt="2020-12-07T16:27:54.023" v="147" actId="1076"/>
          <ac:spMkLst>
            <pc:docMk/>
            <pc:sldMk cId="478510950" sldId="346"/>
            <ac:spMk id="6" creationId="{7CA37E64-9B42-46E4-88B5-73C34CBDB64E}"/>
          </ac:spMkLst>
        </pc:spChg>
      </pc:sldChg>
      <pc:sldChg chg="modSp mod">
        <pc:chgData name="Robert Fike" userId="5c45a6d57a602c52" providerId="LiveId" clId="{ABA2421A-0965-492F-A7C2-3FE919E1D29D}" dt="2020-12-07T16:26:51.794" v="138" actId="1076"/>
        <pc:sldMkLst>
          <pc:docMk/>
          <pc:sldMk cId="4111892289" sldId="348"/>
        </pc:sldMkLst>
        <pc:spChg chg="mod">
          <ac:chgData name="Robert Fike" userId="5c45a6d57a602c52" providerId="LiveId" clId="{ABA2421A-0965-492F-A7C2-3FE919E1D29D}" dt="2020-12-07T16:26:51.794" v="138" actId="1076"/>
          <ac:spMkLst>
            <pc:docMk/>
            <pc:sldMk cId="4111892289" sldId="348"/>
            <ac:spMk id="3" creationId="{6B78F23E-A219-4BD8-90DB-5521525226D1}"/>
          </ac:spMkLst>
        </pc:spChg>
        <pc:spChg chg="mod">
          <ac:chgData name="Robert Fike" userId="5c45a6d57a602c52" providerId="LiveId" clId="{ABA2421A-0965-492F-A7C2-3FE919E1D29D}" dt="2020-12-07T16:25:37.973" v="130" actId="404"/>
          <ac:spMkLst>
            <pc:docMk/>
            <pc:sldMk cId="4111892289" sldId="348"/>
            <ac:spMk id="6" creationId="{50FC7825-0983-4614-9B1C-9279EC695F04}"/>
          </ac:spMkLst>
        </pc:spChg>
        <pc:spChg chg="mod">
          <ac:chgData name="Robert Fike" userId="5c45a6d57a602c52" providerId="LiveId" clId="{ABA2421A-0965-492F-A7C2-3FE919E1D29D}" dt="2020-12-07T16:26:01.130" v="133" actId="1076"/>
          <ac:spMkLst>
            <pc:docMk/>
            <pc:sldMk cId="4111892289" sldId="348"/>
            <ac:spMk id="7" creationId="{F73BBC21-23FA-4FEC-BDB3-922028849A2C}"/>
          </ac:spMkLst>
        </pc:spChg>
        <pc:spChg chg="mod">
          <ac:chgData name="Robert Fike" userId="5c45a6d57a602c52" providerId="LiveId" clId="{ABA2421A-0965-492F-A7C2-3FE919E1D29D}" dt="2020-12-07T16:26:01.130" v="133" actId="1076"/>
          <ac:spMkLst>
            <pc:docMk/>
            <pc:sldMk cId="4111892289" sldId="348"/>
            <ac:spMk id="9" creationId="{6E208D5C-5CB9-4DF3-A49B-D8AF22C8FA36}"/>
          </ac:spMkLst>
        </pc:spChg>
        <pc:picChg chg="mod">
          <ac:chgData name="Robert Fike" userId="5c45a6d57a602c52" providerId="LiveId" clId="{ABA2421A-0965-492F-A7C2-3FE919E1D29D}" dt="2020-12-07T16:26:08.306" v="135" actId="1076"/>
          <ac:picMkLst>
            <pc:docMk/>
            <pc:sldMk cId="4111892289" sldId="348"/>
            <ac:picMk id="8" creationId="{1D9C0B46-40BC-4FA1-8236-7B0FDE9AA544}"/>
          </ac:picMkLst>
        </pc:picChg>
      </pc:sldChg>
      <pc:sldChg chg="modSp mod">
        <pc:chgData name="Robert Fike" userId="5c45a6d57a602c52" providerId="LiveId" clId="{ABA2421A-0965-492F-A7C2-3FE919E1D29D}" dt="2020-12-07T15:55:57.254" v="11" actId="1076"/>
        <pc:sldMkLst>
          <pc:docMk/>
          <pc:sldMk cId="1514376691" sldId="349"/>
        </pc:sldMkLst>
        <pc:spChg chg="mod">
          <ac:chgData name="Robert Fike" userId="5c45a6d57a602c52" providerId="LiveId" clId="{ABA2421A-0965-492F-A7C2-3FE919E1D29D}" dt="2020-12-07T15:55:57.254" v="11" actId="1076"/>
          <ac:spMkLst>
            <pc:docMk/>
            <pc:sldMk cId="1514376691" sldId="349"/>
            <ac:spMk id="8" creationId="{F38EA00B-81DB-48CF-BE79-D7859CD1204C}"/>
          </ac:spMkLst>
        </pc:spChg>
      </pc:sldChg>
      <pc:sldChg chg="modSp mod">
        <pc:chgData name="Robert Fike" userId="5c45a6d57a602c52" providerId="LiveId" clId="{ABA2421A-0965-492F-A7C2-3FE919E1D29D}" dt="2020-12-07T16:34:35.620" v="186" actId="1076"/>
        <pc:sldMkLst>
          <pc:docMk/>
          <pc:sldMk cId="1361964001" sldId="353"/>
        </pc:sldMkLst>
        <pc:spChg chg="mod">
          <ac:chgData name="Robert Fike" userId="5c45a6d57a602c52" providerId="LiveId" clId="{ABA2421A-0965-492F-A7C2-3FE919E1D29D}" dt="2020-12-07T16:34:35.620" v="186" actId="1076"/>
          <ac:spMkLst>
            <pc:docMk/>
            <pc:sldMk cId="1361964001" sldId="353"/>
            <ac:spMk id="3" creationId="{6B78F23E-A219-4BD8-90DB-5521525226D1}"/>
          </ac:spMkLst>
        </pc:spChg>
        <pc:spChg chg="mod">
          <ac:chgData name="Robert Fike" userId="5c45a6d57a602c52" providerId="LiveId" clId="{ABA2421A-0965-492F-A7C2-3FE919E1D29D}" dt="2020-12-07T16:34:22.447" v="184" actId="404"/>
          <ac:spMkLst>
            <pc:docMk/>
            <pc:sldMk cId="1361964001" sldId="353"/>
            <ac:spMk id="4" creationId="{22EFD76B-6530-4DFF-80C3-0F4C0BEAAC58}"/>
          </ac:spMkLst>
        </pc:spChg>
        <pc:picChg chg="mod">
          <ac:chgData name="Robert Fike" userId="5c45a6d57a602c52" providerId="LiveId" clId="{ABA2421A-0965-492F-A7C2-3FE919E1D29D}" dt="2020-12-07T16:34:17.528" v="183" actId="404"/>
          <ac:picMkLst>
            <pc:docMk/>
            <pc:sldMk cId="1361964001" sldId="353"/>
            <ac:picMk id="5" creationId="{7E69BA8C-1E08-445E-9702-5F90CB956CB5}"/>
          </ac:picMkLst>
        </pc:picChg>
      </pc:sldChg>
      <pc:sldChg chg="modSp mod">
        <pc:chgData name="Robert Fike" userId="5c45a6d57a602c52" providerId="LiveId" clId="{ABA2421A-0965-492F-A7C2-3FE919E1D29D}" dt="2020-12-07T18:12:04.014" v="646" actId="115"/>
        <pc:sldMkLst>
          <pc:docMk/>
          <pc:sldMk cId="3711426023" sldId="354"/>
        </pc:sldMkLst>
        <pc:spChg chg="mod">
          <ac:chgData name="Robert Fike" userId="5c45a6d57a602c52" providerId="LiveId" clId="{ABA2421A-0965-492F-A7C2-3FE919E1D29D}" dt="2020-12-07T18:12:04.014" v="646" actId="115"/>
          <ac:spMkLst>
            <pc:docMk/>
            <pc:sldMk cId="3711426023" sldId="354"/>
            <ac:spMk id="8" creationId="{0334CEA4-EC58-47C3-B25B-6877F810889D}"/>
          </ac:spMkLst>
        </pc:spChg>
      </pc:sldChg>
      <pc:sldChg chg="modSp mod modAnim">
        <pc:chgData name="Robert Fike" userId="5c45a6d57a602c52" providerId="LiveId" clId="{ABA2421A-0965-492F-A7C2-3FE919E1D29D}" dt="2020-12-07T16:38:29.331" v="215" actId="1076"/>
        <pc:sldMkLst>
          <pc:docMk/>
          <pc:sldMk cId="57881406" sldId="360"/>
        </pc:sldMkLst>
        <pc:spChg chg="mod">
          <ac:chgData name="Robert Fike" userId="5c45a6d57a602c52" providerId="LiveId" clId="{ABA2421A-0965-492F-A7C2-3FE919E1D29D}" dt="2020-12-07T16:38:29.331" v="215" actId="1076"/>
          <ac:spMkLst>
            <pc:docMk/>
            <pc:sldMk cId="57881406" sldId="360"/>
            <ac:spMk id="6" creationId="{C7D58999-268F-4DBA-97DC-4E69F1E28660}"/>
          </ac:spMkLst>
        </pc:spChg>
      </pc:sldChg>
      <pc:sldChg chg="modSp mod">
        <pc:chgData name="Robert Fike" userId="5c45a6d57a602c52" providerId="LiveId" clId="{ABA2421A-0965-492F-A7C2-3FE919E1D29D}" dt="2020-12-07T16:38:58.351" v="220" actId="1076"/>
        <pc:sldMkLst>
          <pc:docMk/>
          <pc:sldMk cId="2587906368" sldId="361"/>
        </pc:sldMkLst>
        <pc:spChg chg="mod">
          <ac:chgData name="Robert Fike" userId="5c45a6d57a602c52" providerId="LiveId" clId="{ABA2421A-0965-492F-A7C2-3FE919E1D29D}" dt="2020-12-07T16:38:58.351" v="220" actId="1076"/>
          <ac:spMkLst>
            <pc:docMk/>
            <pc:sldMk cId="2587906368" sldId="361"/>
            <ac:spMk id="6" creationId="{C7D58999-268F-4DBA-97DC-4E69F1E28660}"/>
          </ac:spMkLst>
        </pc:spChg>
        <pc:spChg chg="mod">
          <ac:chgData name="Robert Fike" userId="5c45a6d57a602c52" providerId="LiveId" clId="{ABA2421A-0965-492F-A7C2-3FE919E1D29D}" dt="2020-12-07T16:38:49.994" v="218" actId="1076"/>
          <ac:spMkLst>
            <pc:docMk/>
            <pc:sldMk cId="2587906368" sldId="361"/>
            <ac:spMk id="7" creationId="{A9483149-DE0B-4BE2-AF51-7376324DDAB4}"/>
          </ac:spMkLst>
        </pc:spChg>
      </pc:sldChg>
      <pc:sldChg chg="modSp mod">
        <pc:chgData name="Robert Fike" userId="5c45a6d57a602c52" providerId="LiveId" clId="{ABA2421A-0965-492F-A7C2-3FE919E1D29D}" dt="2020-12-07T16:40:37.545" v="230" actId="1076"/>
        <pc:sldMkLst>
          <pc:docMk/>
          <pc:sldMk cId="1741202323" sldId="362"/>
        </pc:sldMkLst>
        <pc:spChg chg="mod">
          <ac:chgData name="Robert Fike" userId="5c45a6d57a602c52" providerId="LiveId" clId="{ABA2421A-0965-492F-A7C2-3FE919E1D29D}" dt="2020-12-07T16:40:22.436" v="228" actId="404"/>
          <ac:spMkLst>
            <pc:docMk/>
            <pc:sldMk cId="1741202323" sldId="362"/>
            <ac:spMk id="3" creationId="{6D7F42E4-7D05-412E-B8B7-0158CF08503B}"/>
          </ac:spMkLst>
        </pc:spChg>
        <pc:spChg chg="mod">
          <ac:chgData name="Robert Fike" userId="5c45a6d57a602c52" providerId="LiveId" clId="{ABA2421A-0965-492F-A7C2-3FE919E1D29D}" dt="2020-12-07T16:40:33.334" v="229" actId="1076"/>
          <ac:spMkLst>
            <pc:docMk/>
            <pc:sldMk cId="1741202323" sldId="362"/>
            <ac:spMk id="5" creationId="{720BE977-7B76-4920-B489-E1DE387480FD}"/>
          </ac:spMkLst>
        </pc:spChg>
        <pc:spChg chg="mod">
          <ac:chgData name="Robert Fike" userId="5c45a6d57a602c52" providerId="LiveId" clId="{ABA2421A-0965-492F-A7C2-3FE919E1D29D}" dt="2020-12-07T16:40:37.545" v="230" actId="1076"/>
          <ac:spMkLst>
            <pc:docMk/>
            <pc:sldMk cId="1741202323" sldId="362"/>
            <ac:spMk id="6" creationId="{6A5789BD-B167-4598-9E97-5C02EB486E51}"/>
          </ac:spMkLst>
        </pc:spChg>
        <pc:spChg chg="mod">
          <ac:chgData name="Robert Fike" userId="5c45a6d57a602c52" providerId="LiveId" clId="{ABA2421A-0965-492F-A7C2-3FE919E1D29D}" dt="2020-12-07T16:39:42.618" v="223" actId="1076"/>
          <ac:spMkLst>
            <pc:docMk/>
            <pc:sldMk cId="1741202323" sldId="362"/>
            <ac:spMk id="10" creationId="{16AE950A-2362-4CF3-A0E9-D869920E5DD7}"/>
          </ac:spMkLst>
        </pc:spChg>
        <pc:grpChg chg="mod">
          <ac:chgData name="Robert Fike" userId="5c45a6d57a602c52" providerId="LiveId" clId="{ABA2421A-0965-492F-A7C2-3FE919E1D29D}" dt="2020-12-07T16:40:14.738" v="226" actId="1076"/>
          <ac:grpSpMkLst>
            <pc:docMk/>
            <pc:sldMk cId="1741202323" sldId="362"/>
            <ac:grpSpMk id="7" creationId="{351AE078-B51A-4F15-979C-CDD0C83285B7}"/>
          </ac:grpSpMkLst>
        </pc:grpChg>
      </pc:sldChg>
      <pc:sldChg chg="modSp mod">
        <pc:chgData name="Robert Fike" userId="5c45a6d57a602c52" providerId="LiveId" clId="{ABA2421A-0965-492F-A7C2-3FE919E1D29D}" dt="2020-12-07T16:41:34.759" v="233" actId="1076"/>
        <pc:sldMkLst>
          <pc:docMk/>
          <pc:sldMk cId="491423474" sldId="363"/>
        </pc:sldMkLst>
        <pc:spChg chg="mod">
          <ac:chgData name="Robert Fike" userId="5c45a6d57a602c52" providerId="LiveId" clId="{ABA2421A-0965-492F-A7C2-3FE919E1D29D}" dt="2020-12-07T16:41:34.759" v="233" actId="1076"/>
          <ac:spMkLst>
            <pc:docMk/>
            <pc:sldMk cId="491423474" sldId="363"/>
            <ac:spMk id="5" creationId="{720BE977-7B76-4920-B489-E1DE387480FD}"/>
          </ac:spMkLst>
        </pc:spChg>
        <pc:spChg chg="mod">
          <ac:chgData name="Robert Fike" userId="5c45a6d57a602c52" providerId="LiveId" clId="{ABA2421A-0965-492F-A7C2-3FE919E1D29D}" dt="2020-12-07T16:41:27.103" v="231" actId="404"/>
          <ac:spMkLst>
            <pc:docMk/>
            <pc:sldMk cId="491423474" sldId="363"/>
            <ac:spMk id="6" creationId="{C2846A78-BDA2-43B7-A7F0-0AF67D4801B0}"/>
          </ac:spMkLst>
        </pc:spChg>
      </pc:sldChg>
      <pc:sldChg chg="modSp mod">
        <pc:chgData name="Robert Fike" userId="5c45a6d57a602c52" providerId="LiveId" clId="{ABA2421A-0965-492F-A7C2-3FE919E1D29D}" dt="2020-12-07T16:42:15.818" v="242" actId="1076"/>
        <pc:sldMkLst>
          <pc:docMk/>
          <pc:sldMk cId="470156102" sldId="364"/>
        </pc:sldMkLst>
        <pc:spChg chg="mod">
          <ac:chgData name="Robert Fike" userId="5c45a6d57a602c52" providerId="LiveId" clId="{ABA2421A-0965-492F-A7C2-3FE919E1D29D}" dt="2020-12-07T16:42:15.818" v="242" actId="1076"/>
          <ac:spMkLst>
            <pc:docMk/>
            <pc:sldMk cId="470156102" sldId="364"/>
            <ac:spMk id="5" creationId="{720BE977-7B76-4920-B489-E1DE387480FD}"/>
          </ac:spMkLst>
        </pc:spChg>
        <pc:spChg chg="mod">
          <ac:chgData name="Robert Fike" userId="5c45a6d57a602c52" providerId="LiveId" clId="{ABA2421A-0965-492F-A7C2-3FE919E1D29D}" dt="2020-12-07T16:41:41.001" v="234" actId="404"/>
          <ac:spMkLst>
            <pc:docMk/>
            <pc:sldMk cId="470156102" sldId="364"/>
            <ac:spMk id="6" creationId="{C2846A78-BDA2-43B7-A7F0-0AF67D4801B0}"/>
          </ac:spMkLst>
        </pc:spChg>
      </pc:sldChg>
      <pc:sldChg chg="modSp mod">
        <pc:chgData name="Robert Fike" userId="5c45a6d57a602c52" providerId="LiveId" clId="{ABA2421A-0965-492F-A7C2-3FE919E1D29D}" dt="2020-12-07T16:51:50.648" v="298" actId="1076"/>
        <pc:sldMkLst>
          <pc:docMk/>
          <pc:sldMk cId="1436028828" sldId="365"/>
        </pc:sldMkLst>
        <pc:spChg chg="mod">
          <ac:chgData name="Robert Fike" userId="5c45a6d57a602c52" providerId="LiveId" clId="{ABA2421A-0965-492F-A7C2-3FE919E1D29D}" dt="2020-12-07T16:51:50.648" v="298" actId="1076"/>
          <ac:spMkLst>
            <pc:docMk/>
            <pc:sldMk cId="1436028828" sldId="365"/>
            <ac:spMk id="5" creationId="{720BE977-7B76-4920-B489-E1DE387480FD}"/>
          </ac:spMkLst>
        </pc:spChg>
        <pc:spChg chg="mod">
          <ac:chgData name="Robert Fike" userId="5c45a6d57a602c52" providerId="LiveId" clId="{ABA2421A-0965-492F-A7C2-3FE919E1D29D}" dt="2020-12-07T16:51:43.628" v="297" actId="1076"/>
          <ac:spMkLst>
            <pc:docMk/>
            <pc:sldMk cId="1436028828" sldId="365"/>
            <ac:spMk id="7" creationId="{5EA318B0-5844-45C2-9C0C-6D7C013E170D}"/>
          </ac:spMkLst>
        </pc:spChg>
        <pc:picChg chg="mod">
          <ac:chgData name="Robert Fike" userId="5c45a6d57a602c52" providerId="LiveId" clId="{ABA2421A-0965-492F-A7C2-3FE919E1D29D}" dt="2020-12-07T16:51:43.628" v="297" actId="1076"/>
          <ac:picMkLst>
            <pc:docMk/>
            <pc:sldMk cId="1436028828" sldId="365"/>
            <ac:picMk id="9" creationId="{B038A04F-386D-4054-955C-BA930FD1247A}"/>
          </ac:picMkLst>
        </pc:picChg>
      </pc:sldChg>
      <pc:sldChg chg="modSp mod">
        <pc:chgData name="Robert Fike" userId="5c45a6d57a602c52" providerId="LiveId" clId="{ABA2421A-0965-492F-A7C2-3FE919E1D29D}" dt="2020-12-07T17:55:44.022" v="521" actId="1076"/>
        <pc:sldMkLst>
          <pc:docMk/>
          <pc:sldMk cId="1840774163" sldId="366"/>
        </pc:sldMkLst>
        <pc:spChg chg="mod">
          <ac:chgData name="Robert Fike" userId="5c45a6d57a602c52" providerId="LiveId" clId="{ABA2421A-0965-492F-A7C2-3FE919E1D29D}" dt="2020-12-07T17:55:44.022" v="521" actId="1076"/>
          <ac:spMkLst>
            <pc:docMk/>
            <pc:sldMk cId="1840774163" sldId="366"/>
            <ac:spMk id="2" creationId="{05A867DD-53E0-4F92-ADCE-45B0E13C161D}"/>
          </ac:spMkLst>
        </pc:spChg>
        <pc:spChg chg="mod">
          <ac:chgData name="Robert Fike" userId="5c45a6d57a602c52" providerId="LiveId" clId="{ABA2421A-0965-492F-A7C2-3FE919E1D29D}" dt="2020-12-07T17:55:34.143" v="520" actId="14100"/>
          <ac:spMkLst>
            <pc:docMk/>
            <pc:sldMk cId="1840774163" sldId="366"/>
            <ac:spMk id="7" creationId="{B3FDA607-F7E2-48B7-A394-D256B6891383}"/>
          </ac:spMkLst>
        </pc:spChg>
        <pc:spChg chg="mod">
          <ac:chgData name="Robert Fike" userId="5c45a6d57a602c52" providerId="LiveId" clId="{ABA2421A-0965-492F-A7C2-3FE919E1D29D}" dt="2020-12-07T17:55:34.143" v="520" actId="14100"/>
          <ac:spMkLst>
            <pc:docMk/>
            <pc:sldMk cId="1840774163" sldId="366"/>
            <ac:spMk id="8" creationId="{06EC6E87-26DC-41B5-9741-0D0ABF4ACDAF}"/>
          </ac:spMkLst>
        </pc:spChg>
      </pc:sldChg>
      <pc:sldChg chg="modSp mod">
        <pc:chgData name="Robert Fike" userId="5c45a6d57a602c52" providerId="LiveId" clId="{ABA2421A-0965-492F-A7C2-3FE919E1D29D}" dt="2020-12-07T18:02:40.147" v="580" actId="1076"/>
        <pc:sldMkLst>
          <pc:docMk/>
          <pc:sldMk cId="4068488187" sldId="367"/>
        </pc:sldMkLst>
        <pc:spChg chg="mod">
          <ac:chgData name="Robert Fike" userId="5c45a6d57a602c52" providerId="LiveId" clId="{ABA2421A-0965-492F-A7C2-3FE919E1D29D}" dt="2020-12-07T18:02:19.386" v="577" actId="404"/>
          <ac:spMkLst>
            <pc:docMk/>
            <pc:sldMk cId="4068488187" sldId="367"/>
            <ac:spMk id="8" creationId="{06EC6E87-26DC-41B5-9741-0D0ABF4ACDAF}"/>
          </ac:spMkLst>
        </pc:spChg>
        <pc:spChg chg="mod">
          <ac:chgData name="Robert Fike" userId="5c45a6d57a602c52" providerId="LiveId" clId="{ABA2421A-0965-492F-A7C2-3FE919E1D29D}" dt="2020-12-07T18:02:40.147" v="580" actId="1076"/>
          <ac:spMkLst>
            <pc:docMk/>
            <pc:sldMk cId="4068488187" sldId="367"/>
            <ac:spMk id="24" creationId="{40E01328-F5EC-48AC-8F89-B50365B961FE}"/>
          </ac:spMkLst>
        </pc:spChg>
      </pc:sldChg>
      <pc:sldChg chg="modSp mod">
        <pc:chgData name="Robert Fike" userId="5c45a6d57a602c52" providerId="LiveId" clId="{ABA2421A-0965-492F-A7C2-3FE919E1D29D}" dt="2020-12-07T18:03:28.917" v="584" actId="1076"/>
        <pc:sldMkLst>
          <pc:docMk/>
          <pc:sldMk cId="1134715651" sldId="369"/>
        </pc:sldMkLst>
        <pc:spChg chg="mod">
          <ac:chgData name="Robert Fike" userId="5c45a6d57a602c52" providerId="LiveId" clId="{ABA2421A-0965-492F-A7C2-3FE919E1D29D}" dt="2020-12-07T18:03:15.514" v="582" actId="14100"/>
          <ac:spMkLst>
            <pc:docMk/>
            <pc:sldMk cId="1134715651" sldId="369"/>
            <ac:spMk id="8" creationId="{06EC6E87-26DC-41B5-9741-0D0ABF4ACDAF}"/>
          </ac:spMkLst>
        </pc:spChg>
        <pc:spChg chg="mod">
          <ac:chgData name="Robert Fike" userId="5c45a6d57a602c52" providerId="LiveId" clId="{ABA2421A-0965-492F-A7C2-3FE919E1D29D}" dt="2020-12-07T18:03:28.917" v="584" actId="1076"/>
          <ac:spMkLst>
            <pc:docMk/>
            <pc:sldMk cId="1134715651" sldId="369"/>
            <ac:spMk id="24" creationId="{40E01328-F5EC-48AC-8F89-B50365B961FE}"/>
          </ac:spMkLst>
        </pc:spChg>
      </pc:sldChg>
      <pc:sldChg chg="modSp">
        <pc:chgData name="Robert Fike" userId="5c45a6d57a602c52" providerId="LiveId" clId="{ABA2421A-0965-492F-A7C2-3FE919E1D29D}" dt="2020-12-07T18:09:18.176" v="621" actId="404"/>
        <pc:sldMkLst>
          <pc:docMk/>
          <pc:sldMk cId="1325431973" sldId="371"/>
        </pc:sldMkLst>
        <pc:spChg chg="mod">
          <ac:chgData name="Robert Fike" userId="5c45a6d57a602c52" providerId="LiveId" clId="{ABA2421A-0965-492F-A7C2-3FE919E1D29D}" dt="2020-12-07T18:09:18.176" v="621" actId="404"/>
          <ac:spMkLst>
            <pc:docMk/>
            <pc:sldMk cId="1325431973" sldId="371"/>
            <ac:spMk id="2" creationId="{76053D18-3706-431E-8B1E-FCA0E6079060}"/>
          </ac:spMkLst>
        </pc:spChg>
        <pc:picChg chg="mod">
          <ac:chgData name="Robert Fike" userId="5c45a6d57a602c52" providerId="LiveId" clId="{ABA2421A-0965-492F-A7C2-3FE919E1D29D}" dt="2020-12-07T18:09:18.176" v="621" actId="404"/>
          <ac:picMkLst>
            <pc:docMk/>
            <pc:sldMk cId="1325431973" sldId="371"/>
            <ac:picMk id="18" creationId="{ABC801E7-D010-4E74-8927-3DC4B88E1E43}"/>
          </ac:picMkLst>
        </pc:picChg>
      </pc:sldChg>
      <pc:sldChg chg="modSp mod">
        <pc:chgData name="Robert Fike" userId="5c45a6d57a602c52" providerId="LiveId" clId="{ABA2421A-0965-492F-A7C2-3FE919E1D29D}" dt="2020-12-07T17:56:32.619" v="544" actId="14100"/>
        <pc:sldMkLst>
          <pc:docMk/>
          <pc:sldMk cId="4072363064" sldId="373"/>
        </pc:sldMkLst>
        <pc:spChg chg="mod">
          <ac:chgData name="Robert Fike" userId="5c45a6d57a602c52" providerId="LiveId" clId="{ABA2421A-0965-492F-A7C2-3FE919E1D29D}" dt="2020-12-07T17:56:32.619" v="544" actId="14100"/>
          <ac:spMkLst>
            <pc:docMk/>
            <pc:sldMk cId="4072363064" sldId="373"/>
            <ac:spMk id="2" creationId="{3141D1B2-EB71-4A34-BD24-717B18193E3D}"/>
          </ac:spMkLst>
        </pc:spChg>
        <pc:spChg chg="mod">
          <ac:chgData name="Robert Fike" userId="5c45a6d57a602c52" providerId="LiveId" clId="{ABA2421A-0965-492F-A7C2-3FE919E1D29D}" dt="2020-12-07T17:56:18.268" v="526" actId="404"/>
          <ac:spMkLst>
            <pc:docMk/>
            <pc:sldMk cId="4072363064" sldId="373"/>
            <ac:spMk id="7" creationId="{B3FDA607-F7E2-48B7-A394-D256B6891383}"/>
          </ac:spMkLst>
        </pc:spChg>
        <pc:spChg chg="mod">
          <ac:chgData name="Robert Fike" userId="5c45a6d57a602c52" providerId="LiveId" clId="{ABA2421A-0965-492F-A7C2-3FE919E1D29D}" dt="2020-12-07T17:56:18.268" v="526" actId="404"/>
          <ac:spMkLst>
            <pc:docMk/>
            <pc:sldMk cId="4072363064" sldId="373"/>
            <ac:spMk id="8" creationId="{06EC6E87-26DC-41B5-9741-0D0ABF4ACDAF}"/>
          </ac:spMkLst>
        </pc:spChg>
      </pc:sldChg>
      <pc:sldChg chg="modSp mod">
        <pc:chgData name="Robert Fike" userId="5c45a6d57a602c52" providerId="LiveId" clId="{ABA2421A-0965-492F-A7C2-3FE919E1D29D}" dt="2020-12-07T18:10:50.355" v="636" actId="1076"/>
        <pc:sldMkLst>
          <pc:docMk/>
          <pc:sldMk cId="883167742" sldId="374"/>
        </pc:sldMkLst>
        <pc:spChg chg="mod">
          <ac:chgData name="Robert Fike" userId="5c45a6d57a602c52" providerId="LiveId" clId="{ABA2421A-0965-492F-A7C2-3FE919E1D29D}" dt="2020-12-07T18:10:50.355" v="636" actId="1076"/>
          <ac:spMkLst>
            <pc:docMk/>
            <pc:sldMk cId="883167742" sldId="374"/>
            <ac:spMk id="2" creationId="{76053D18-3706-431E-8B1E-FCA0E6079060}"/>
          </ac:spMkLst>
        </pc:spChg>
      </pc:sldChg>
      <pc:sldChg chg="modSp mod">
        <pc:chgData name="Robert Fike" userId="5c45a6d57a602c52" providerId="LiveId" clId="{ABA2421A-0965-492F-A7C2-3FE919E1D29D}" dt="2020-12-08T00:16:23.795" v="647" actId="1076"/>
        <pc:sldMkLst>
          <pc:docMk/>
          <pc:sldMk cId="552075918" sldId="375"/>
        </pc:sldMkLst>
        <pc:spChg chg="mod">
          <ac:chgData name="Robert Fike" userId="5c45a6d57a602c52" providerId="LiveId" clId="{ABA2421A-0965-492F-A7C2-3FE919E1D29D}" dt="2020-12-08T00:16:23.795" v="647" actId="1076"/>
          <ac:spMkLst>
            <pc:docMk/>
            <pc:sldMk cId="552075918" sldId="375"/>
            <ac:spMk id="2" creationId="{76053D18-3706-431E-8B1E-FCA0E6079060}"/>
          </ac:spMkLst>
        </pc:spChg>
      </pc:sldChg>
      <pc:sldChg chg="modSp mod">
        <pc:chgData name="Robert Fike" userId="5c45a6d57a602c52" providerId="LiveId" clId="{ABA2421A-0965-492F-A7C2-3FE919E1D29D}" dt="2020-12-07T17:01:29.248" v="345" actId="1076"/>
        <pc:sldMkLst>
          <pc:docMk/>
          <pc:sldMk cId="1247919614" sldId="377"/>
        </pc:sldMkLst>
        <pc:spChg chg="mod">
          <ac:chgData name="Robert Fike" userId="5c45a6d57a602c52" providerId="LiveId" clId="{ABA2421A-0965-492F-A7C2-3FE919E1D29D}" dt="2020-12-07T17:01:29.248" v="345" actId="1076"/>
          <ac:spMkLst>
            <pc:docMk/>
            <pc:sldMk cId="1247919614" sldId="377"/>
            <ac:spMk id="7" creationId="{7446025E-0172-42BD-8766-C75B2672B651}"/>
          </ac:spMkLst>
        </pc:spChg>
      </pc:sldChg>
      <pc:sldChg chg="modSp mod">
        <pc:chgData name="Robert Fike" userId="5c45a6d57a602c52" providerId="LiveId" clId="{ABA2421A-0965-492F-A7C2-3FE919E1D29D}" dt="2020-12-07T17:00:58.597" v="343" actId="1076"/>
        <pc:sldMkLst>
          <pc:docMk/>
          <pc:sldMk cId="4174269212" sldId="378"/>
        </pc:sldMkLst>
        <pc:spChg chg="mod">
          <ac:chgData name="Robert Fike" userId="5c45a6d57a602c52" providerId="LiveId" clId="{ABA2421A-0965-492F-A7C2-3FE919E1D29D}" dt="2020-12-07T17:00:53.897" v="342" actId="1076"/>
          <ac:spMkLst>
            <pc:docMk/>
            <pc:sldMk cId="4174269212" sldId="378"/>
            <ac:spMk id="7" creationId="{7446025E-0172-42BD-8766-C75B2672B651}"/>
          </ac:spMkLst>
        </pc:spChg>
        <pc:spChg chg="mod">
          <ac:chgData name="Robert Fike" userId="5c45a6d57a602c52" providerId="LiveId" clId="{ABA2421A-0965-492F-A7C2-3FE919E1D29D}" dt="2020-12-07T17:00:58.597" v="343" actId="1076"/>
          <ac:spMkLst>
            <pc:docMk/>
            <pc:sldMk cId="4174269212" sldId="378"/>
            <ac:spMk id="15" creationId="{559A98BF-AA0F-47D4-A19F-692D78E31314}"/>
          </ac:spMkLst>
        </pc:spChg>
      </pc:sldChg>
      <pc:sldChg chg="modSp">
        <pc:chgData name="Robert Fike" userId="5c45a6d57a602c52" providerId="LiveId" clId="{ABA2421A-0965-492F-A7C2-3FE919E1D29D}" dt="2020-12-07T18:08:36.845" v="615" actId="404"/>
        <pc:sldMkLst>
          <pc:docMk/>
          <pc:sldMk cId="1676133943" sldId="381"/>
        </pc:sldMkLst>
        <pc:spChg chg="mod">
          <ac:chgData name="Robert Fike" userId="5c45a6d57a602c52" providerId="LiveId" clId="{ABA2421A-0965-492F-A7C2-3FE919E1D29D}" dt="2020-12-07T18:08:36.845" v="615" actId="404"/>
          <ac:spMkLst>
            <pc:docMk/>
            <pc:sldMk cId="1676133943" sldId="381"/>
            <ac:spMk id="8" creationId="{06EC6E87-26DC-41B5-9741-0D0ABF4ACDAF}"/>
          </ac:spMkLst>
        </pc:spChg>
      </pc:sldChg>
      <pc:sldChg chg="modSp mod modAnim">
        <pc:chgData name="Robert Fike" userId="5c45a6d57a602c52" providerId="LiveId" clId="{ABA2421A-0965-492F-A7C2-3FE919E1D29D}" dt="2020-12-07T18:05:46.651" v="598"/>
        <pc:sldMkLst>
          <pc:docMk/>
          <pc:sldMk cId="638398503" sldId="382"/>
        </pc:sldMkLst>
        <pc:spChg chg="mod">
          <ac:chgData name="Robert Fike" userId="5c45a6d57a602c52" providerId="LiveId" clId="{ABA2421A-0965-492F-A7C2-3FE919E1D29D}" dt="2020-12-07T18:04:08.606" v="590" actId="14100"/>
          <ac:spMkLst>
            <pc:docMk/>
            <pc:sldMk cId="638398503" sldId="382"/>
            <ac:spMk id="2" creationId="{76053D18-3706-431E-8B1E-FCA0E6079060}"/>
          </ac:spMkLst>
        </pc:spChg>
        <pc:spChg chg="mod">
          <ac:chgData name="Robert Fike" userId="5c45a6d57a602c52" providerId="LiveId" clId="{ABA2421A-0965-492F-A7C2-3FE919E1D29D}" dt="2020-12-07T18:04:08.606" v="590" actId="14100"/>
          <ac:spMkLst>
            <pc:docMk/>
            <pc:sldMk cId="638398503" sldId="382"/>
            <ac:spMk id="8" creationId="{06EC6E87-26DC-41B5-9741-0D0ABF4ACDAF}"/>
          </ac:spMkLst>
        </pc:spChg>
      </pc:sldChg>
      <pc:sldChg chg="modSp mod modAnim">
        <pc:chgData name="Robert Fike" userId="5c45a6d57a602c52" providerId="LiveId" clId="{ABA2421A-0965-492F-A7C2-3FE919E1D29D}" dt="2020-12-07T18:08:12.636" v="614"/>
        <pc:sldMkLst>
          <pc:docMk/>
          <pc:sldMk cId="2143841672" sldId="383"/>
        </pc:sldMkLst>
        <pc:spChg chg="mod">
          <ac:chgData name="Robert Fike" userId="5c45a6d57a602c52" providerId="LiveId" clId="{ABA2421A-0965-492F-A7C2-3FE919E1D29D}" dt="2020-12-07T18:05:01.470" v="594" actId="20577"/>
          <ac:spMkLst>
            <pc:docMk/>
            <pc:sldMk cId="2143841672" sldId="383"/>
            <ac:spMk id="2" creationId="{76053D18-3706-431E-8B1E-FCA0E6079060}"/>
          </ac:spMkLst>
        </pc:spChg>
        <pc:spChg chg="mod">
          <ac:chgData name="Robert Fike" userId="5c45a6d57a602c52" providerId="LiveId" clId="{ABA2421A-0965-492F-A7C2-3FE919E1D29D}" dt="2020-12-07T18:04:17.731" v="591" actId="404"/>
          <ac:spMkLst>
            <pc:docMk/>
            <pc:sldMk cId="2143841672" sldId="383"/>
            <ac:spMk id="8" creationId="{06EC6E87-26DC-41B5-9741-0D0ABF4ACDAF}"/>
          </ac:spMkLst>
        </pc:spChg>
      </pc:sldChg>
      <pc:sldChg chg="modSp mod modAnim">
        <pc:chgData name="Robert Fike" userId="5c45a6d57a602c52" providerId="LiveId" clId="{ABA2421A-0965-492F-A7C2-3FE919E1D29D}" dt="2020-12-07T18:07:41.183" v="611"/>
        <pc:sldMkLst>
          <pc:docMk/>
          <pc:sldMk cId="4001152430" sldId="384"/>
        </pc:sldMkLst>
        <pc:spChg chg="mod">
          <ac:chgData name="Robert Fike" userId="5c45a6d57a602c52" providerId="LiveId" clId="{ABA2421A-0965-492F-A7C2-3FE919E1D29D}" dt="2020-12-07T18:06:51.321" v="605" actId="1076"/>
          <ac:spMkLst>
            <pc:docMk/>
            <pc:sldMk cId="4001152430" sldId="384"/>
            <ac:spMk id="2" creationId="{76053D18-3706-431E-8B1E-FCA0E6079060}"/>
          </ac:spMkLst>
        </pc:spChg>
        <pc:spChg chg="mod">
          <ac:chgData name="Robert Fike" userId="5c45a6d57a602c52" providerId="LiveId" clId="{ABA2421A-0965-492F-A7C2-3FE919E1D29D}" dt="2020-12-07T18:06:34.954" v="603" actId="404"/>
          <ac:spMkLst>
            <pc:docMk/>
            <pc:sldMk cId="4001152430" sldId="384"/>
            <ac:spMk id="8" creationId="{06EC6E87-26DC-41B5-9741-0D0ABF4ACDAF}"/>
          </ac:spMkLst>
        </pc:spChg>
        <pc:picChg chg="mod">
          <ac:chgData name="Robert Fike" userId="5c45a6d57a602c52" providerId="LiveId" clId="{ABA2421A-0965-492F-A7C2-3FE919E1D29D}" dt="2020-12-07T18:07:09.452" v="606" actId="1076"/>
          <ac:picMkLst>
            <pc:docMk/>
            <pc:sldMk cId="4001152430" sldId="384"/>
            <ac:picMk id="4" creationId="{465749B4-F1B8-4B12-8B6B-E1724680578E}"/>
          </ac:picMkLst>
        </pc:picChg>
      </pc:sldChg>
      <pc:sldChg chg="modSp mod">
        <pc:chgData name="Robert Fike" userId="5c45a6d57a602c52" providerId="LiveId" clId="{ABA2421A-0965-492F-A7C2-3FE919E1D29D}" dt="2020-12-07T17:56:47.410" v="546" actId="404"/>
        <pc:sldMkLst>
          <pc:docMk/>
          <pc:sldMk cId="3285206385" sldId="385"/>
        </pc:sldMkLst>
        <pc:spChg chg="mod">
          <ac:chgData name="Robert Fike" userId="5c45a6d57a602c52" providerId="LiveId" clId="{ABA2421A-0965-492F-A7C2-3FE919E1D29D}" dt="2020-12-07T17:56:47.410" v="546" actId="404"/>
          <ac:spMkLst>
            <pc:docMk/>
            <pc:sldMk cId="3285206385" sldId="385"/>
            <ac:spMk id="4" creationId="{AD4F9917-7300-4082-9FEB-B8A39018AF98}"/>
          </ac:spMkLst>
        </pc:spChg>
        <pc:spChg chg="mod">
          <ac:chgData name="Robert Fike" userId="5c45a6d57a602c52" providerId="LiveId" clId="{ABA2421A-0965-492F-A7C2-3FE919E1D29D}" dt="2020-12-07T17:56:41.172" v="545" actId="404"/>
          <ac:spMkLst>
            <pc:docMk/>
            <pc:sldMk cId="3285206385" sldId="385"/>
            <ac:spMk id="8" creationId="{06EC6E87-26DC-41B5-9741-0D0ABF4ACDAF}"/>
          </ac:spMkLst>
        </pc:spChg>
      </pc:sldChg>
      <pc:sldChg chg="modSp mod">
        <pc:chgData name="Robert Fike" userId="5c45a6d57a602c52" providerId="LiveId" clId="{ABA2421A-0965-492F-A7C2-3FE919E1D29D}" dt="2020-12-07T17:59:18.781" v="561" actId="1076"/>
        <pc:sldMkLst>
          <pc:docMk/>
          <pc:sldMk cId="124339654" sldId="386"/>
        </pc:sldMkLst>
        <pc:spChg chg="mod">
          <ac:chgData name="Robert Fike" userId="5c45a6d57a602c52" providerId="LiveId" clId="{ABA2421A-0965-492F-A7C2-3FE919E1D29D}" dt="2020-12-07T17:57:02.579" v="547" actId="404"/>
          <ac:spMkLst>
            <pc:docMk/>
            <pc:sldMk cId="124339654" sldId="386"/>
            <ac:spMk id="2" creationId="{5D966443-B72C-4940-946F-CAD130786468}"/>
          </ac:spMkLst>
        </pc:spChg>
        <pc:spChg chg="mod">
          <ac:chgData name="Robert Fike" userId="5c45a6d57a602c52" providerId="LiveId" clId="{ABA2421A-0965-492F-A7C2-3FE919E1D29D}" dt="2020-12-07T17:57:02.579" v="547" actId="404"/>
          <ac:spMkLst>
            <pc:docMk/>
            <pc:sldMk cId="124339654" sldId="386"/>
            <ac:spMk id="6" creationId="{1F8ABC8D-1F32-47E7-82C0-DC8E6EB230A7}"/>
          </ac:spMkLst>
        </pc:spChg>
        <pc:spChg chg="mod">
          <ac:chgData name="Robert Fike" userId="5c45a6d57a602c52" providerId="LiveId" clId="{ABA2421A-0965-492F-A7C2-3FE919E1D29D}" dt="2020-12-07T17:57:02.579" v="547" actId="404"/>
          <ac:spMkLst>
            <pc:docMk/>
            <pc:sldMk cId="124339654" sldId="386"/>
            <ac:spMk id="8" creationId="{06EC6E87-26DC-41B5-9741-0D0ABF4ACDAF}"/>
          </ac:spMkLst>
        </pc:spChg>
        <pc:spChg chg="mod">
          <ac:chgData name="Robert Fike" userId="5c45a6d57a602c52" providerId="LiveId" clId="{ABA2421A-0965-492F-A7C2-3FE919E1D29D}" dt="2020-12-07T17:57:02.579" v="547" actId="404"/>
          <ac:spMkLst>
            <pc:docMk/>
            <pc:sldMk cId="124339654" sldId="386"/>
            <ac:spMk id="14" creationId="{CAE84211-6578-490A-BAE4-B426E045F2EF}"/>
          </ac:spMkLst>
        </pc:spChg>
        <pc:spChg chg="mod">
          <ac:chgData name="Robert Fike" userId="5c45a6d57a602c52" providerId="LiveId" clId="{ABA2421A-0965-492F-A7C2-3FE919E1D29D}" dt="2020-12-07T17:59:18.781" v="561" actId="1076"/>
          <ac:spMkLst>
            <pc:docMk/>
            <pc:sldMk cId="124339654" sldId="386"/>
            <ac:spMk id="24" creationId="{40E01328-F5EC-48AC-8F89-B50365B961FE}"/>
          </ac:spMkLst>
        </pc:spChg>
        <pc:spChg chg="mod">
          <ac:chgData name="Robert Fike" userId="5c45a6d57a602c52" providerId="LiveId" clId="{ABA2421A-0965-492F-A7C2-3FE919E1D29D}" dt="2020-12-07T17:57:02.579" v="547" actId="404"/>
          <ac:spMkLst>
            <pc:docMk/>
            <pc:sldMk cId="124339654" sldId="386"/>
            <ac:spMk id="30" creationId="{F183B46F-7E19-4A53-BE93-3AB615C2EF3B}"/>
          </ac:spMkLst>
        </pc:spChg>
        <pc:spChg chg="mod">
          <ac:chgData name="Robert Fike" userId="5c45a6d57a602c52" providerId="LiveId" clId="{ABA2421A-0965-492F-A7C2-3FE919E1D29D}" dt="2020-12-07T17:57:02.579" v="547" actId="404"/>
          <ac:spMkLst>
            <pc:docMk/>
            <pc:sldMk cId="124339654" sldId="386"/>
            <ac:spMk id="32" creationId="{58A1AD7A-D31B-49CA-BF5B-407AF1A7FE4C}"/>
          </ac:spMkLst>
        </pc:spChg>
        <pc:spChg chg="mod">
          <ac:chgData name="Robert Fike" userId="5c45a6d57a602c52" providerId="LiveId" clId="{ABA2421A-0965-492F-A7C2-3FE919E1D29D}" dt="2020-12-07T17:57:02.579" v="547" actId="404"/>
          <ac:spMkLst>
            <pc:docMk/>
            <pc:sldMk cId="124339654" sldId="386"/>
            <ac:spMk id="33" creationId="{0911E64C-6C55-406E-8947-426F3D981BC5}"/>
          </ac:spMkLst>
        </pc:spChg>
        <pc:picChg chg="mod">
          <ac:chgData name="Robert Fike" userId="5c45a6d57a602c52" providerId="LiveId" clId="{ABA2421A-0965-492F-A7C2-3FE919E1D29D}" dt="2020-12-07T17:59:13.867" v="560" actId="1076"/>
          <ac:picMkLst>
            <pc:docMk/>
            <pc:sldMk cId="124339654" sldId="386"/>
            <ac:picMk id="5" creationId="{01DEB5CF-3F26-4F4A-B0AC-7F5E9B1BA55B}"/>
          </ac:picMkLst>
        </pc:picChg>
        <pc:cxnChg chg="mod">
          <ac:chgData name="Robert Fike" userId="5c45a6d57a602c52" providerId="LiveId" clId="{ABA2421A-0965-492F-A7C2-3FE919E1D29D}" dt="2020-12-07T17:59:18.781" v="561" actId="1076"/>
          <ac:cxnSpMkLst>
            <pc:docMk/>
            <pc:sldMk cId="124339654" sldId="386"/>
            <ac:cxnSpMk id="16" creationId="{AF328A16-2415-4208-8FAE-850B3C0F9932}"/>
          </ac:cxnSpMkLst>
        </pc:cxnChg>
      </pc:sldChg>
      <pc:sldChg chg="modSp mod">
        <pc:chgData name="Robert Fike" userId="5c45a6d57a602c52" providerId="LiveId" clId="{ABA2421A-0965-492F-A7C2-3FE919E1D29D}" dt="2020-12-07T18:01:30.248" v="572" actId="1076"/>
        <pc:sldMkLst>
          <pc:docMk/>
          <pc:sldMk cId="3176450231" sldId="387"/>
        </pc:sldMkLst>
        <pc:spChg chg="mod">
          <ac:chgData name="Robert Fike" userId="5c45a6d57a602c52" providerId="LiveId" clId="{ABA2421A-0965-492F-A7C2-3FE919E1D29D}" dt="2020-12-07T17:59:44.634" v="562" actId="404"/>
          <ac:spMkLst>
            <pc:docMk/>
            <pc:sldMk cId="3176450231" sldId="387"/>
            <ac:spMk id="8" creationId="{06EC6E87-26DC-41B5-9741-0D0ABF4ACDAF}"/>
          </ac:spMkLst>
        </pc:spChg>
        <pc:spChg chg="mod">
          <ac:chgData name="Robert Fike" userId="5c45a6d57a602c52" providerId="LiveId" clId="{ABA2421A-0965-492F-A7C2-3FE919E1D29D}" dt="2020-12-07T18:01:30.248" v="572" actId="1076"/>
          <ac:spMkLst>
            <pc:docMk/>
            <pc:sldMk cId="3176450231" sldId="387"/>
            <ac:spMk id="18" creationId="{7B2A9ECD-B9C2-4E8A-A529-5A5E12DF5AE5}"/>
          </ac:spMkLst>
        </pc:spChg>
        <pc:spChg chg="mod">
          <ac:chgData name="Robert Fike" userId="5c45a6d57a602c52" providerId="LiveId" clId="{ABA2421A-0965-492F-A7C2-3FE919E1D29D}" dt="2020-12-07T17:59:44.634" v="562" actId="404"/>
          <ac:spMkLst>
            <pc:docMk/>
            <pc:sldMk cId="3176450231" sldId="387"/>
            <ac:spMk id="24" creationId="{40E01328-F5EC-48AC-8F89-B50365B961FE}"/>
          </ac:spMkLst>
        </pc:spChg>
        <pc:spChg chg="mod">
          <ac:chgData name="Robert Fike" userId="5c45a6d57a602c52" providerId="LiveId" clId="{ABA2421A-0965-492F-A7C2-3FE919E1D29D}" dt="2020-12-07T17:59:44.634" v="562" actId="404"/>
          <ac:spMkLst>
            <pc:docMk/>
            <pc:sldMk cId="3176450231" sldId="387"/>
            <ac:spMk id="28" creationId="{96F48CB7-C6D5-42F1-A927-ADA0DF8911C3}"/>
          </ac:spMkLst>
        </pc:spChg>
        <pc:spChg chg="mod">
          <ac:chgData name="Robert Fike" userId="5c45a6d57a602c52" providerId="LiveId" clId="{ABA2421A-0965-492F-A7C2-3FE919E1D29D}" dt="2020-12-07T17:59:44.634" v="562" actId="404"/>
          <ac:spMkLst>
            <pc:docMk/>
            <pc:sldMk cId="3176450231" sldId="387"/>
            <ac:spMk id="29" creationId="{20790A31-215A-498F-97E8-6DCBEA784335}"/>
          </ac:spMkLst>
        </pc:spChg>
        <pc:spChg chg="mod">
          <ac:chgData name="Robert Fike" userId="5c45a6d57a602c52" providerId="LiveId" clId="{ABA2421A-0965-492F-A7C2-3FE919E1D29D}" dt="2020-12-07T17:59:44.634" v="562" actId="404"/>
          <ac:spMkLst>
            <pc:docMk/>
            <pc:sldMk cId="3176450231" sldId="387"/>
            <ac:spMk id="30" creationId="{4EF36BFD-DFD7-4EE8-A895-05C02FEC7388}"/>
          </ac:spMkLst>
        </pc:spChg>
        <pc:cxnChg chg="mod">
          <ac:chgData name="Robert Fike" userId="5c45a6d57a602c52" providerId="LiveId" clId="{ABA2421A-0965-492F-A7C2-3FE919E1D29D}" dt="2020-12-07T18:00:04.394" v="563" actId="14100"/>
          <ac:cxnSpMkLst>
            <pc:docMk/>
            <pc:sldMk cId="3176450231" sldId="387"/>
            <ac:cxnSpMk id="32" creationId="{372C3D97-D22A-4AFE-942C-66E6422D3B43}"/>
          </ac:cxnSpMkLst>
        </pc:cxnChg>
      </pc:sldChg>
      <pc:sldChg chg="modSp mod">
        <pc:chgData name="Robert Fike" userId="5c45a6d57a602c52" providerId="LiveId" clId="{ABA2421A-0965-492F-A7C2-3FE919E1D29D}" dt="2020-12-07T18:02:09.010" v="576" actId="1076"/>
        <pc:sldMkLst>
          <pc:docMk/>
          <pc:sldMk cId="2971139997" sldId="388"/>
        </pc:sldMkLst>
        <pc:spChg chg="mod">
          <ac:chgData name="Robert Fike" userId="5c45a6d57a602c52" providerId="LiveId" clId="{ABA2421A-0965-492F-A7C2-3FE919E1D29D}" dt="2020-12-07T18:01:54.665" v="573" actId="404"/>
          <ac:spMkLst>
            <pc:docMk/>
            <pc:sldMk cId="2971139997" sldId="388"/>
            <ac:spMk id="5" creationId="{083E3757-A900-4CDD-98AF-7C6EA9A6953F}"/>
          </ac:spMkLst>
        </pc:spChg>
        <pc:spChg chg="mod">
          <ac:chgData name="Robert Fike" userId="5c45a6d57a602c52" providerId="LiveId" clId="{ABA2421A-0965-492F-A7C2-3FE919E1D29D}" dt="2020-12-07T18:01:54.665" v="573" actId="404"/>
          <ac:spMkLst>
            <pc:docMk/>
            <pc:sldMk cId="2971139997" sldId="388"/>
            <ac:spMk id="8" creationId="{06EC6E87-26DC-41B5-9741-0D0ABF4ACDAF}"/>
          </ac:spMkLst>
        </pc:spChg>
        <pc:spChg chg="mod">
          <ac:chgData name="Robert Fike" userId="5c45a6d57a602c52" providerId="LiveId" clId="{ABA2421A-0965-492F-A7C2-3FE919E1D29D}" dt="2020-12-07T18:02:09.010" v="576" actId="1076"/>
          <ac:spMkLst>
            <pc:docMk/>
            <pc:sldMk cId="2971139997" sldId="388"/>
            <ac:spMk id="18" creationId="{7B2A9ECD-B9C2-4E8A-A529-5A5E12DF5AE5}"/>
          </ac:spMkLst>
        </pc:spChg>
        <pc:spChg chg="mod">
          <ac:chgData name="Robert Fike" userId="5c45a6d57a602c52" providerId="LiveId" clId="{ABA2421A-0965-492F-A7C2-3FE919E1D29D}" dt="2020-12-07T18:01:54.665" v="573" actId="404"/>
          <ac:spMkLst>
            <pc:docMk/>
            <pc:sldMk cId="2971139997" sldId="388"/>
            <ac:spMk id="31" creationId="{A687E0AF-3AE0-409E-AA87-7F214C251B17}"/>
          </ac:spMkLst>
        </pc:spChg>
        <pc:spChg chg="mod">
          <ac:chgData name="Robert Fike" userId="5c45a6d57a602c52" providerId="LiveId" clId="{ABA2421A-0965-492F-A7C2-3FE919E1D29D}" dt="2020-12-07T18:01:54.665" v="573" actId="404"/>
          <ac:spMkLst>
            <pc:docMk/>
            <pc:sldMk cId="2971139997" sldId="388"/>
            <ac:spMk id="32" creationId="{1F12B5DC-BEAC-47E1-860A-DFAC11602236}"/>
          </ac:spMkLst>
        </pc:spChg>
        <pc:spChg chg="mod">
          <ac:chgData name="Robert Fike" userId="5c45a6d57a602c52" providerId="LiveId" clId="{ABA2421A-0965-492F-A7C2-3FE919E1D29D}" dt="2020-12-07T18:01:54.665" v="573" actId="404"/>
          <ac:spMkLst>
            <pc:docMk/>
            <pc:sldMk cId="2971139997" sldId="388"/>
            <ac:spMk id="33" creationId="{72BA5370-9342-4599-B1DF-86814D156AF7}"/>
          </ac:spMkLst>
        </pc:spChg>
        <pc:cxnChg chg="mod">
          <ac:chgData name="Robert Fike" userId="5c45a6d57a602c52" providerId="LiveId" clId="{ABA2421A-0965-492F-A7C2-3FE919E1D29D}" dt="2020-12-07T18:00:13.816" v="564" actId="14100"/>
          <ac:cxnSpMkLst>
            <pc:docMk/>
            <pc:sldMk cId="2971139997" sldId="388"/>
            <ac:cxnSpMk id="35" creationId="{6638CB75-D99E-4A02-9A30-88320859BE6F}"/>
          </ac:cxnSpMkLst>
        </pc:cxnChg>
      </pc:sldChg>
      <pc:sldChg chg="modSp mod">
        <pc:chgData name="Robert Fike" userId="5c45a6d57a602c52" providerId="LiveId" clId="{ABA2421A-0965-492F-A7C2-3FE919E1D29D}" dt="2020-12-07T18:09:46.877" v="624" actId="1076"/>
        <pc:sldMkLst>
          <pc:docMk/>
          <pc:sldMk cId="1158231673" sldId="389"/>
        </pc:sldMkLst>
        <pc:spChg chg="mod">
          <ac:chgData name="Robert Fike" userId="5c45a6d57a602c52" providerId="LiveId" clId="{ABA2421A-0965-492F-A7C2-3FE919E1D29D}" dt="2020-12-07T18:09:46.877" v="624" actId="1076"/>
          <ac:spMkLst>
            <pc:docMk/>
            <pc:sldMk cId="1158231673" sldId="389"/>
            <ac:spMk id="16" creationId="{DEAD74FB-77C9-4116-86AF-51D3ED2A47F6}"/>
          </ac:spMkLst>
        </pc:spChg>
      </pc:sldChg>
      <pc:sldChg chg="modSp mod modAnim">
        <pc:chgData name="Robert Fike" userId="5c45a6d57a602c52" providerId="LiveId" clId="{ABA2421A-0965-492F-A7C2-3FE919E1D29D}" dt="2020-12-07T16:24:42.381" v="129"/>
        <pc:sldMkLst>
          <pc:docMk/>
          <pc:sldMk cId="509418863" sldId="390"/>
        </pc:sldMkLst>
        <pc:spChg chg="mod">
          <ac:chgData name="Robert Fike" userId="5c45a6d57a602c52" providerId="LiveId" clId="{ABA2421A-0965-492F-A7C2-3FE919E1D29D}" dt="2020-12-07T16:11:57.300" v="69" actId="6549"/>
          <ac:spMkLst>
            <pc:docMk/>
            <pc:sldMk cId="509418863" sldId="390"/>
            <ac:spMk id="3" creationId="{B91F664F-4F66-4181-B936-50CE88ED1886}"/>
          </ac:spMkLst>
        </pc:spChg>
        <pc:spChg chg="mod">
          <ac:chgData name="Robert Fike" userId="5c45a6d57a602c52" providerId="LiveId" clId="{ABA2421A-0965-492F-A7C2-3FE919E1D29D}" dt="2020-12-07T16:13:00.269" v="74" actId="404"/>
          <ac:spMkLst>
            <pc:docMk/>
            <pc:sldMk cId="509418863" sldId="390"/>
            <ac:spMk id="4" creationId="{40F9E4F4-CA99-460C-AC6B-2A5F025D8E8D}"/>
          </ac:spMkLst>
        </pc:spChg>
        <pc:spChg chg="mod">
          <ac:chgData name="Robert Fike" userId="5c45a6d57a602c52" providerId="LiveId" clId="{ABA2421A-0965-492F-A7C2-3FE919E1D29D}" dt="2020-12-07T16:14:06.830" v="80" actId="1076"/>
          <ac:spMkLst>
            <pc:docMk/>
            <pc:sldMk cId="509418863" sldId="390"/>
            <ac:spMk id="6" creationId="{DCD21A5B-3FEA-4509-84CA-1DB2C76EC1F2}"/>
          </ac:spMkLst>
        </pc:spChg>
        <pc:spChg chg="mod">
          <ac:chgData name="Robert Fike" userId="5c45a6d57a602c52" providerId="LiveId" clId="{ABA2421A-0965-492F-A7C2-3FE919E1D29D}" dt="2020-12-07T16:14:09.451" v="81" actId="1076"/>
          <ac:spMkLst>
            <pc:docMk/>
            <pc:sldMk cId="509418863" sldId="390"/>
            <ac:spMk id="8" creationId="{4F2B8E5E-45E5-49DB-AA70-76BEFCAE4F4E}"/>
          </ac:spMkLst>
        </pc:spChg>
        <pc:spChg chg="mod">
          <ac:chgData name="Robert Fike" userId="5c45a6d57a602c52" providerId="LiveId" clId="{ABA2421A-0965-492F-A7C2-3FE919E1D29D}" dt="2020-12-07T16:11:18.803" v="68" actId="404"/>
          <ac:spMkLst>
            <pc:docMk/>
            <pc:sldMk cId="509418863" sldId="390"/>
            <ac:spMk id="10" creationId="{5C87AF76-88C4-4BD0-8A31-C23EBE05165C}"/>
          </ac:spMkLst>
        </pc:spChg>
      </pc:sldChg>
      <pc:sldChg chg="modSp mod">
        <pc:chgData name="Robert Fike" userId="5c45a6d57a602c52" providerId="LiveId" clId="{ABA2421A-0965-492F-A7C2-3FE919E1D29D}" dt="2020-12-07T16:16:15.417" v="94" actId="14100"/>
        <pc:sldMkLst>
          <pc:docMk/>
          <pc:sldMk cId="3602114708" sldId="391"/>
        </pc:sldMkLst>
        <pc:spChg chg="mod">
          <ac:chgData name="Robert Fike" userId="5c45a6d57a602c52" providerId="LiveId" clId="{ABA2421A-0965-492F-A7C2-3FE919E1D29D}" dt="2020-12-07T16:16:15.417" v="94" actId="14100"/>
          <ac:spMkLst>
            <pc:docMk/>
            <pc:sldMk cId="3602114708" sldId="391"/>
            <ac:spMk id="4" creationId="{0B689B61-D05F-4FEB-883D-1739994ED171}"/>
          </ac:spMkLst>
        </pc:spChg>
        <pc:spChg chg="mod">
          <ac:chgData name="Robert Fike" userId="5c45a6d57a602c52" providerId="LiveId" clId="{ABA2421A-0965-492F-A7C2-3FE919E1D29D}" dt="2020-12-07T16:15:30.953" v="91" actId="1076"/>
          <ac:spMkLst>
            <pc:docMk/>
            <pc:sldMk cId="3602114708" sldId="391"/>
            <ac:spMk id="6" creationId="{B31E35AA-63DB-4F51-80D9-CC9F441CBED1}"/>
          </ac:spMkLst>
        </pc:spChg>
        <pc:spChg chg="mod">
          <ac:chgData name="Robert Fike" userId="5c45a6d57a602c52" providerId="LiveId" clId="{ABA2421A-0965-492F-A7C2-3FE919E1D29D}" dt="2020-12-07T16:15:09.565" v="88" actId="14100"/>
          <ac:spMkLst>
            <pc:docMk/>
            <pc:sldMk cId="3602114708" sldId="391"/>
            <ac:spMk id="7" creationId="{3FD2F1F0-9DD6-485D-9D79-1409FA1AB30A}"/>
          </ac:spMkLst>
        </pc:spChg>
        <pc:spChg chg="mod">
          <ac:chgData name="Robert Fike" userId="5c45a6d57a602c52" providerId="LiveId" clId="{ABA2421A-0965-492F-A7C2-3FE919E1D29D}" dt="2020-12-07T16:16:03.318" v="93" actId="1076"/>
          <ac:spMkLst>
            <pc:docMk/>
            <pc:sldMk cId="3602114708" sldId="391"/>
            <ac:spMk id="8" creationId="{BFC3F66D-C3A2-4E5E-9433-9294B8C28CB8}"/>
          </ac:spMkLst>
        </pc:spChg>
      </pc:sldChg>
      <pc:sldChg chg="modSp mod">
        <pc:chgData name="Robert Fike" userId="5c45a6d57a602c52" providerId="LiveId" clId="{ABA2421A-0965-492F-A7C2-3FE919E1D29D}" dt="2020-12-07T16:27:19.023" v="141" actId="1076"/>
        <pc:sldMkLst>
          <pc:docMk/>
          <pc:sldMk cId="1481186126" sldId="393"/>
        </pc:sldMkLst>
        <pc:spChg chg="mod">
          <ac:chgData name="Robert Fike" userId="5c45a6d57a602c52" providerId="LiveId" clId="{ABA2421A-0965-492F-A7C2-3FE919E1D29D}" dt="2020-12-07T16:27:19.023" v="141" actId="1076"/>
          <ac:spMkLst>
            <pc:docMk/>
            <pc:sldMk cId="1481186126" sldId="393"/>
            <ac:spMk id="3" creationId="{6B78F23E-A219-4BD8-90DB-5521525226D1}"/>
          </ac:spMkLst>
        </pc:spChg>
        <pc:spChg chg="mod">
          <ac:chgData name="Robert Fike" userId="5c45a6d57a602c52" providerId="LiveId" clId="{ABA2421A-0965-492F-A7C2-3FE919E1D29D}" dt="2020-12-07T16:27:06.792" v="139" actId="404"/>
          <ac:spMkLst>
            <pc:docMk/>
            <pc:sldMk cId="1481186126" sldId="393"/>
            <ac:spMk id="6" creationId="{FF97ACCF-C57F-4F57-9617-743109E4DC4C}"/>
          </ac:spMkLst>
        </pc:spChg>
      </pc:sldChg>
      <pc:sldChg chg="modSp mod">
        <pc:chgData name="Robert Fike" userId="5c45a6d57a602c52" providerId="LiveId" clId="{ABA2421A-0965-492F-A7C2-3FE919E1D29D}" dt="2020-12-07T16:19:44.823" v="121" actId="1076"/>
        <pc:sldMkLst>
          <pc:docMk/>
          <pc:sldMk cId="163427083" sldId="394"/>
        </pc:sldMkLst>
        <pc:spChg chg="mod">
          <ac:chgData name="Robert Fike" userId="5c45a6d57a602c52" providerId="LiveId" clId="{ABA2421A-0965-492F-A7C2-3FE919E1D29D}" dt="2020-12-07T16:19:14.828" v="117" actId="1076"/>
          <ac:spMkLst>
            <pc:docMk/>
            <pc:sldMk cId="163427083" sldId="394"/>
            <ac:spMk id="3" creationId="{6B78F23E-A219-4BD8-90DB-5521525226D1}"/>
          </ac:spMkLst>
        </pc:spChg>
        <pc:spChg chg="mod">
          <ac:chgData name="Robert Fike" userId="5c45a6d57a602c52" providerId="LiveId" clId="{ABA2421A-0965-492F-A7C2-3FE919E1D29D}" dt="2020-12-07T16:19:44.823" v="121" actId="1076"/>
          <ac:spMkLst>
            <pc:docMk/>
            <pc:sldMk cId="163427083" sldId="394"/>
            <ac:spMk id="5" creationId="{36C2F474-04DD-4F9C-8B56-498F62CF9B8D}"/>
          </ac:spMkLst>
        </pc:spChg>
        <pc:spChg chg="mod">
          <ac:chgData name="Robert Fike" userId="5c45a6d57a602c52" providerId="LiveId" clId="{ABA2421A-0965-492F-A7C2-3FE919E1D29D}" dt="2020-12-07T16:19:05.041" v="116"/>
          <ac:spMkLst>
            <pc:docMk/>
            <pc:sldMk cId="163427083" sldId="394"/>
            <ac:spMk id="7" creationId="{2FF03660-E61C-419B-9F42-8C752033E2EF}"/>
          </ac:spMkLst>
        </pc:spChg>
      </pc:sldChg>
      <pc:sldChg chg="modSp mod">
        <pc:chgData name="Robert Fike" userId="5c45a6d57a602c52" providerId="LiveId" clId="{ABA2421A-0965-492F-A7C2-3FE919E1D29D}" dt="2020-12-07T16:30:24.190" v="163" actId="14100"/>
        <pc:sldMkLst>
          <pc:docMk/>
          <pc:sldMk cId="3360732253" sldId="395"/>
        </pc:sldMkLst>
        <pc:spChg chg="mod">
          <ac:chgData name="Robert Fike" userId="5c45a6d57a602c52" providerId="LiveId" clId="{ABA2421A-0965-492F-A7C2-3FE919E1D29D}" dt="2020-12-07T16:30:19.674" v="162" actId="14100"/>
          <ac:spMkLst>
            <pc:docMk/>
            <pc:sldMk cId="3360732253" sldId="395"/>
            <ac:spMk id="5" creationId="{B1A9E580-3700-4B81-9678-EF0BA35D0FC5}"/>
          </ac:spMkLst>
        </pc:spChg>
        <pc:spChg chg="mod">
          <ac:chgData name="Robert Fike" userId="5c45a6d57a602c52" providerId="LiveId" clId="{ABA2421A-0965-492F-A7C2-3FE919E1D29D}" dt="2020-12-07T16:30:24.190" v="163" actId="14100"/>
          <ac:spMkLst>
            <pc:docMk/>
            <pc:sldMk cId="3360732253" sldId="395"/>
            <ac:spMk id="7" creationId="{040AB948-F7F8-4D3F-A6E0-ED884262AFEF}"/>
          </ac:spMkLst>
        </pc:spChg>
        <pc:spChg chg="mod">
          <ac:chgData name="Robert Fike" userId="5c45a6d57a602c52" providerId="LiveId" clId="{ABA2421A-0965-492F-A7C2-3FE919E1D29D}" dt="2020-12-07T16:29:59.263" v="160" actId="404"/>
          <ac:spMkLst>
            <pc:docMk/>
            <pc:sldMk cId="3360732253" sldId="395"/>
            <ac:spMk id="8" creationId="{8D01BB3A-2081-4000-8C4E-F550C31B5B6F}"/>
          </ac:spMkLst>
        </pc:spChg>
        <pc:spChg chg="mod">
          <ac:chgData name="Robert Fike" userId="5c45a6d57a602c52" providerId="LiveId" clId="{ABA2421A-0965-492F-A7C2-3FE919E1D29D}" dt="2020-12-07T16:29:59.263" v="160" actId="404"/>
          <ac:spMkLst>
            <pc:docMk/>
            <pc:sldMk cId="3360732253" sldId="395"/>
            <ac:spMk id="9" creationId="{3A3F75FF-B1A8-4C80-BF91-5DC8EEAFF83D}"/>
          </ac:spMkLst>
        </pc:spChg>
      </pc:sldChg>
      <pc:sldChg chg="modSp mod">
        <pc:chgData name="Robert Fike" userId="5c45a6d57a602c52" providerId="LiveId" clId="{ABA2421A-0965-492F-A7C2-3FE919E1D29D}" dt="2020-12-07T16:31:10.202" v="165" actId="1076"/>
        <pc:sldMkLst>
          <pc:docMk/>
          <pc:sldMk cId="3049095481" sldId="396"/>
        </pc:sldMkLst>
        <pc:spChg chg="mod">
          <ac:chgData name="Robert Fike" userId="5c45a6d57a602c52" providerId="LiveId" clId="{ABA2421A-0965-492F-A7C2-3FE919E1D29D}" dt="2020-12-07T16:31:10.202" v="165" actId="1076"/>
          <ac:spMkLst>
            <pc:docMk/>
            <pc:sldMk cId="3049095481" sldId="396"/>
            <ac:spMk id="3" creationId="{6B78F23E-A219-4BD8-90DB-5521525226D1}"/>
          </ac:spMkLst>
        </pc:spChg>
        <pc:spChg chg="mod">
          <ac:chgData name="Robert Fike" userId="5c45a6d57a602c52" providerId="LiveId" clId="{ABA2421A-0965-492F-A7C2-3FE919E1D29D}" dt="2020-12-07T16:30:55.201" v="164" actId="404"/>
          <ac:spMkLst>
            <pc:docMk/>
            <pc:sldMk cId="3049095481" sldId="396"/>
            <ac:spMk id="6" creationId="{045E4F2A-61CE-4BEC-98FB-139C836D48B1}"/>
          </ac:spMkLst>
        </pc:spChg>
      </pc:sldChg>
      <pc:sldChg chg="modSp mod">
        <pc:chgData name="Robert Fike" userId="5c45a6d57a602c52" providerId="LiveId" clId="{ABA2421A-0965-492F-A7C2-3FE919E1D29D}" dt="2020-12-07T16:31:55.411" v="168" actId="1076"/>
        <pc:sldMkLst>
          <pc:docMk/>
          <pc:sldMk cId="3580463042" sldId="397"/>
        </pc:sldMkLst>
        <pc:spChg chg="mod">
          <ac:chgData name="Robert Fike" userId="5c45a6d57a602c52" providerId="LiveId" clId="{ABA2421A-0965-492F-A7C2-3FE919E1D29D}" dt="2020-12-07T16:31:55.411" v="168" actId="1076"/>
          <ac:spMkLst>
            <pc:docMk/>
            <pc:sldMk cId="3580463042" sldId="397"/>
            <ac:spMk id="3" creationId="{6B78F23E-A219-4BD8-90DB-5521525226D1}"/>
          </ac:spMkLst>
        </pc:spChg>
        <pc:spChg chg="mod">
          <ac:chgData name="Robert Fike" userId="5c45a6d57a602c52" providerId="LiveId" clId="{ABA2421A-0965-492F-A7C2-3FE919E1D29D}" dt="2020-12-07T16:31:40.465" v="166" actId="404"/>
          <ac:spMkLst>
            <pc:docMk/>
            <pc:sldMk cId="3580463042" sldId="397"/>
            <ac:spMk id="5" creationId="{81395ADA-B93D-4F8A-8422-9F54294D2CF5}"/>
          </ac:spMkLst>
        </pc:spChg>
        <pc:spChg chg="mod">
          <ac:chgData name="Robert Fike" userId="5c45a6d57a602c52" providerId="LiveId" clId="{ABA2421A-0965-492F-A7C2-3FE919E1D29D}" dt="2020-12-07T16:31:40.465" v="166" actId="404"/>
          <ac:spMkLst>
            <pc:docMk/>
            <pc:sldMk cId="3580463042" sldId="397"/>
            <ac:spMk id="6" creationId="{045E4F2A-61CE-4BEC-98FB-139C836D48B1}"/>
          </ac:spMkLst>
        </pc:spChg>
      </pc:sldChg>
      <pc:sldChg chg="modSp mod">
        <pc:chgData name="Robert Fike" userId="5c45a6d57a602c52" providerId="LiveId" clId="{ABA2421A-0965-492F-A7C2-3FE919E1D29D}" dt="2020-12-07T16:32:54.991" v="171" actId="1076"/>
        <pc:sldMkLst>
          <pc:docMk/>
          <pc:sldMk cId="780526755" sldId="398"/>
        </pc:sldMkLst>
        <pc:spChg chg="mod">
          <ac:chgData name="Robert Fike" userId="5c45a6d57a602c52" providerId="LiveId" clId="{ABA2421A-0965-492F-A7C2-3FE919E1D29D}" dt="2020-12-07T16:32:37.462" v="169" actId="404"/>
          <ac:spMkLst>
            <pc:docMk/>
            <pc:sldMk cId="780526755" sldId="398"/>
            <ac:spMk id="3" creationId="{6B78F23E-A219-4BD8-90DB-5521525226D1}"/>
          </ac:spMkLst>
        </pc:spChg>
        <pc:spChg chg="mod">
          <ac:chgData name="Robert Fike" userId="5c45a6d57a602c52" providerId="LiveId" clId="{ABA2421A-0965-492F-A7C2-3FE919E1D29D}" dt="2020-12-07T16:32:54.991" v="171" actId="1076"/>
          <ac:spMkLst>
            <pc:docMk/>
            <pc:sldMk cId="780526755" sldId="398"/>
            <ac:spMk id="5" creationId="{FBE0A856-B79A-4A2F-883A-A9B775CAE817}"/>
          </ac:spMkLst>
        </pc:spChg>
        <pc:spChg chg="mod">
          <ac:chgData name="Robert Fike" userId="5c45a6d57a602c52" providerId="LiveId" clId="{ABA2421A-0965-492F-A7C2-3FE919E1D29D}" dt="2020-12-07T16:32:37.462" v="169" actId="404"/>
          <ac:spMkLst>
            <pc:docMk/>
            <pc:sldMk cId="780526755" sldId="398"/>
            <ac:spMk id="6" creationId="{6A99DC55-27D5-4897-9A27-64F3FE539F00}"/>
          </ac:spMkLst>
        </pc:spChg>
      </pc:sldChg>
      <pc:sldChg chg="modSp mod">
        <pc:chgData name="Robert Fike" userId="5c45a6d57a602c52" providerId="LiveId" clId="{ABA2421A-0965-492F-A7C2-3FE919E1D29D}" dt="2020-12-07T16:35:08.967" v="194" actId="1076"/>
        <pc:sldMkLst>
          <pc:docMk/>
          <pc:sldMk cId="1617129936" sldId="400"/>
        </pc:sldMkLst>
        <pc:spChg chg="mod">
          <ac:chgData name="Robert Fike" userId="5c45a6d57a602c52" providerId="LiveId" clId="{ABA2421A-0965-492F-A7C2-3FE919E1D29D}" dt="2020-12-07T16:34:54.232" v="190" actId="1076"/>
          <ac:spMkLst>
            <pc:docMk/>
            <pc:sldMk cId="1617129936" sldId="400"/>
            <ac:spMk id="4" creationId="{22EFD76B-6530-4DFF-80C3-0F4C0BEAAC58}"/>
          </ac:spMkLst>
        </pc:spChg>
        <pc:spChg chg="mod">
          <ac:chgData name="Robert Fike" userId="5c45a6d57a602c52" providerId="LiveId" clId="{ABA2421A-0965-492F-A7C2-3FE919E1D29D}" dt="2020-12-07T16:35:08.967" v="194" actId="1076"/>
          <ac:spMkLst>
            <pc:docMk/>
            <pc:sldMk cId="1617129936" sldId="400"/>
            <ac:spMk id="11" creationId="{68F36ED1-11F2-4CDE-B9F0-007BDD5AD156}"/>
          </ac:spMkLst>
        </pc:spChg>
        <pc:picChg chg="mod">
          <ac:chgData name="Robert Fike" userId="5c45a6d57a602c52" providerId="LiveId" clId="{ABA2421A-0965-492F-A7C2-3FE919E1D29D}" dt="2020-12-07T16:34:56.408" v="191" actId="1076"/>
          <ac:picMkLst>
            <pc:docMk/>
            <pc:sldMk cId="1617129936" sldId="400"/>
            <ac:picMk id="7" creationId="{314295D9-8888-488F-A71C-8A9B477CD6AB}"/>
          </ac:picMkLst>
        </pc:picChg>
      </pc:sldChg>
      <pc:sldChg chg="modSp mod">
        <pc:chgData name="Robert Fike" userId="5c45a6d57a602c52" providerId="LiveId" clId="{ABA2421A-0965-492F-A7C2-3FE919E1D29D}" dt="2020-12-07T16:37:06.589" v="204" actId="1076"/>
        <pc:sldMkLst>
          <pc:docMk/>
          <pc:sldMk cId="4240563984" sldId="401"/>
        </pc:sldMkLst>
        <pc:spChg chg="mod">
          <ac:chgData name="Robert Fike" userId="5c45a6d57a602c52" providerId="LiveId" clId="{ABA2421A-0965-492F-A7C2-3FE919E1D29D}" dt="2020-12-07T16:36:33.999" v="203" actId="404"/>
          <ac:spMkLst>
            <pc:docMk/>
            <pc:sldMk cId="4240563984" sldId="401"/>
            <ac:spMk id="4" creationId="{22EFD76B-6530-4DFF-80C3-0F4C0BEAAC58}"/>
          </ac:spMkLst>
        </pc:spChg>
        <pc:spChg chg="mod">
          <ac:chgData name="Robert Fike" userId="5c45a6d57a602c52" providerId="LiveId" clId="{ABA2421A-0965-492F-A7C2-3FE919E1D29D}" dt="2020-12-07T16:37:06.589" v="204" actId="1076"/>
          <ac:spMkLst>
            <pc:docMk/>
            <pc:sldMk cId="4240563984" sldId="401"/>
            <ac:spMk id="6" creationId="{80C276BD-031A-4951-8F57-69BCA1DF9B9C}"/>
          </ac:spMkLst>
        </pc:spChg>
      </pc:sldChg>
      <pc:sldChg chg="modSp mod">
        <pc:chgData name="Robert Fike" userId="5c45a6d57a602c52" providerId="LiveId" clId="{ABA2421A-0965-492F-A7C2-3FE919E1D29D}" dt="2020-12-07T16:05:46.987" v="27" actId="404"/>
        <pc:sldMkLst>
          <pc:docMk/>
          <pc:sldMk cId="2665724915" sldId="402"/>
        </pc:sldMkLst>
        <pc:spChg chg="mod">
          <ac:chgData name="Robert Fike" userId="5c45a6d57a602c52" providerId="LiveId" clId="{ABA2421A-0965-492F-A7C2-3FE919E1D29D}" dt="2020-12-07T15:56:44.604" v="15" actId="1076"/>
          <ac:spMkLst>
            <pc:docMk/>
            <pc:sldMk cId="2665724915" sldId="402"/>
            <ac:spMk id="3" creationId="{CBD60FF6-0F67-4611-BB7E-E9BFF82DB190}"/>
          </ac:spMkLst>
        </pc:spChg>
        <pc:spChg chg="mod">
          <ac:chgData name="Robert Fike" userId="5c45a6d57a602c52" providerId="LiveId" clId="{ABA2421A-0965-492F-A7C2-3FE919E1D29D}" dt="2020-12-07T16:05:46.987" v="27" actId="404"/>
          <ac:spMkLst>
            <pc:docMk/>
            <pc:sldMk cId="2665724915" sldId="402"/>
            <ac:spMk id="8" creationId="{ACC76649-1C26-4DB4-AEEF-0A791F085959}"/>
          </ac:spMkLst>
        </pc:spChg>
      </pc:sldChg>
      <pc:sldChg chg="modSp mod">
        <pc:chgData name="Robert Fike" userId="5c45a6d57a602c52" providerId="LiveId" clId="{ABA2421A-0965-492F-A7C2-3FE919E1D29D}" dt="2020-12-07T16:05:55.894" v="29" actId="403"/>
        <pc:sldMkLst>
          <pc:docMk/>
          <pc:sldMk cId="62284425" sldId="403"/>
        </pc:sldMkLst>
        <pc:spChg chg="mod">
          <ac:chgData name="Robert Fike" userId="5c45a6d57a602c52" providerId="LiveId" clId="{ABA2421A-0965-492F-A7C2-3FE919E1D29D}" dt="2020-12-07T15:57:04.801" v="18" actId="404"/>
          <ac:spMkLst>
            <pc:docMk/>
            <pc:sldMk cId="62284425" sldId="403"/>
            <ac:spMk id="3" creationId="{CBD60FF6-0F67-4611-BB7E-E9BFF82DB190}"/>
          </ac:spMkLst>
        </pc:spChg>
        <pc:spChg chg="mod">
          <ac:chgData name="Robert Fike" userId="5c45a6d57a602c52" providerId="LiveId" clId="{ABA2421A-0965-492F-A7C2-3FE919E1D29D}" dt="2020-12-07T16:05:55.894" v="29" actId="403"/>
          <ac:spMkLst>
            <pc:docMk/>
            <pc:sldMk cId="62284425" sldId="403"/>
            <ac:spMk id="5" creationId="{703FF21E-6F9D-4281-85D8-8534CE07ECEA}"/>
          </ac:spMkLst>
        </pc:spChg>
      </pc:sldChg>
      <pc:sldChg chg="modSp mod modAnim">
        <pc:chgData name="Robert Fike" userId="5c45a6d57a602c52" providerId="LiveId" clId="{ABA2421A-0965-492F-A7C2-3FE919E1D29D}" dt="2020-12-07T16:21:28.489" v="125"/>
        <pc:sldMkLst>
          <pc:docMk/>
          <pc:sldMk cId="3535806347" sldId="404"/>
        </pc:sldMkLst>
        <pc:spChg chg="mod">
          <ac:chgData name="Robert Fike" userId="5c45a6d57a602c52" providerId="LiveId" clId="{ABA2421A-0965-492F-A7C2-3FE919E1D29D}" dt="2020-12-07T15:58:06.680" v="26" actId="404"/>
          <ac:spMkLst>
            <pc:docMk/>
            <pc:sldMk cId="3535806347" sldId="404"/>
            <ac:spMk id="3" creationId="{CBD60FF6-0F67-4611-BB7E-E9BFF82DB190}"/>
          </ac:spMkLst>
        </pc:spChg>
        <pc:spChg chg="mod">
          <ac:chgData name="Robert Fike" userId="5c45a6d57a602c52" providerId="LiveId" clId="{ABA2421A-0965-492F-A7C2-3FE919E1D29D}" dt="2020-12-07T16:21:10.534" v="124" actId="1076"/>
          <ac:spMkLst>
            <pc:docMk/>
            <pc:sldMk cId="3535806347" sldId="404"/>
            <ac:spMk id="5" creationId="{A7245FA2-E14F-462D-903E-2C923008F516}"/>
          </ac:spMkLst>
        </pc:spChg>
        <pc:picChg chg="mod">
          <ac:chgData name="Robert Fike" userId="5c45a6d57a602c52" providerId="LiveId" clId="{ABA2421A-0965-492F-A7C2-3FE919E1D29D}" dt="2020-12-07T16:21:06.910" v="123" actId="1076"/>
          <ac:picMkLst>
            <pc:docMk/>
            <pc:sldMk cId="3535806347" sldId="404"/>
            <ac:picMk id="9" creationId="{F74B73CD-5E93-438C-AFDE-BE60D863B125}"/>
          </ac:picMkLst>
        </pc:picChg>
      </pc:sldChg>
      <pc:sldChg chg="modSp mod modAnim">
        <pc:chgData name="Robert Fike" userId="5c45a6d57a602c52" providerId="LiveId" clId="{ABA2421A-0965-492F-A7C2-3FE919E1D29D}" dt="2020-12-07T16:13:34.728" v="77" actId="1076"/>
        <pc:sldMkLst>
          <pc:docMk/>
          <pc:sldMk cId="1303575199" sldId="405"/>
        </pc:sldMkLst>
        <pc:spChg chg="mod">
          <ac:chgData name="Robert Fike" userId="5c45a6d57a602c52" providerId="LiveId" clId="{ABA2421A-0965-492F-A7C2-3FE919E1D29D}" dt="2020-12-07T16:13:34.728" v="77" actId="1076"/>
          <ac:spMkLst>
            <pc:docMk/>
            <pc:sldMk cId="1303575199" sldId="405"/>
            <ac:spMk id="4" creationId="{D13DEEB8-80A8-4D33-B60E-9665C5A219AC}"/>
          </ac:spMkLst>
        </pc:spChg>
        <pc:spChg chg="mod">
          <ac:chgData name="Robert Fike" userId="5c45a6d57a602c52" providerId="LiveId" clId="{ABA2421A-0965-492F-A7C2-3FE919E1D29D}" dt="2020-12-07T16:09:29.567" v="54" actId="20577"/>
          <ac:spMkLst>
            <pc:docMk/>
            <pc:sldMk cId="1303575199" sldId="405"/>
            <ac:spMk id="12" creationId="{9311E5D7-65B2-49AA-8FCC-BC15E93EA79B}"/>
          </ac:spMkLst>
        </pc:spChg>
      </pc:sldChg>
      <pc:sldChg chg="modSp mod">
        <pc:chgData name="Robert Fike" userId="5c45a6d57a602c52" providerId="LiveId" clId="{ABA2421A-0965-492F-A7C2-3FE919E1D29D}" dt="2020-12-07T16:10:02.049" v="59" actId="1076"/>
        <pc:sldMkLst>
          <pc:docMk/>
          <pc:sldMk cId="1396402648" sldId="406"/>
        </pc:sldMkLst>
        <pc:spChg chg="mod">
          <ac:chgData name="Robert Fike" userId="5c45a6d57a602c52" providerId="LiveId" clId="{ABA2421A-0965-492F-A7C2-3FE919E1D29D}" dt="2020-12-07T16:10:02.049" v="59" actId="1076"/>
          <ac:spMkLst>
            <pc:docMk/>
            <pc:sldMk cId="1396402648" sldId="406"/>
            <ac:spMk id="13" creationId="{D079400E-833F-4A05-9C41-C3360954FBFE}"/>
          </ac:spMkLst>
        </pc:spChg>
      </pc:sldChg>
      <pc:sldChg chg="modSp mod">
        <pc:chgData name="Robert Fike" userId="5c45a6d57a602c52" providerId="LiveId" clId="{ABA2421A-0965-492F-A7C2-3FE919E1D29D}" dt="2020-12-07T16:10:41.953" v="64" actId="1076"/>
        <pc:sldMkLst>
          <pc:docMk/>
          <pc:sldMk cId="141956231" sldId="407"/>
        </pc:sldMkLst>
        <pc:spChg chg="mod">
          <ac:chgData name="Robert Fike" userId="5c45a6d57a602c52" providerId="LiveId" clId="{ABA2421A-0965-492F-A7C2-3FE919E1D29D}" dt="2020-12-07T16:10:41.953" v="64" actId="1076"/>
          <ac:spMkLst>
            <pc:docMk/>
            <pc:sldMk cId="141956231" sldId="407"/>
            <ac:spMk id="16" creationId="{DEAD74FB-77C9-4116-86AF-51D3ED2A47F6}"/>
          </ac:spMkLst>
        </pc:spChg>
      </pc:sldChg>
      <pc:sldChg chg="modSp mod">
        <pc:chgData name="Robert Fike" userId="5c45a6d57a602c52" providerId="LiveId" clId="{ABA2421A-0965-492F-A7C2-3FE919E1D29D}" dt="2020-12-07T16:11:01.809" v="67" actId="1076"/>
        <pc:sldMkLst>
          <pc:docMk/>
          <pc:sldMk cId="1113468729" sldId="408"/>
        </pc:sldMkLst>
        <pc:spChg chg="mod">
          <ac:chgData name="Robert Fike" userId="5c45a6d57a602c52" providerId="LiveId" clId="{ABA2421A-0965-492F-A7C2-3FE919E1D29D}" dt="2020-12-07T16:11:01.809" v="67" actId="1076"/>
          <ac:spMkLst>
            <pc:docMk/>
            <pc:sldMk cId="1113468729" sldId="408"/>
            <ac:spMk id="16" creationId="{DEAD74FB-77C9-4116-86AF-51D3ED2A47F6}"/>
          </ac:spMkLst>
        </pc:spChg>
      </pc:sldChg>
      <pc:sldChg chg="modSp">
        <pc:chgData name="Robert Fike" userId="5c45a6d57a602c52" providerId="LiveId" clId="{ABA2421A-0965-492F-A7C2-3FE919E1D29D}" dt="2020-12-07T17:02:15.941" v="349" actId="1076"/>
        <pc:sldMkLst>
          <pc:docMk/>
          <pc:sldMk cId="1574197145" sldId="410"/>
        </pc:sldMkLst>
        <pc:spChg chg="mod">
          <ac:chgData name="Robert Fike" userId="5c45a6d57a602c52" providerId="LiveId" clId="{ABA2421A-0965-492F-A7C2-3FE919E1D29D}" dt="2020-12-07T17:02:15.941" v="349" actId="1076"/>
          <ac:spMkLst>
            <pc:docMk/>
            <pc:sldMk cId="1574197145" sldId="410"/>
            <ac:spMk id="2" creationId="{B1D713C0-C615-4CEF-BF3D-4A0AB231C6D1}"/>
          </ac:spMkLst>
        </pc:spChg>
      </pc:sldChg>
      <pc:sldChg chg="modSp">
        <pc:chgData name="Robert Fike" userId="5c45a6d57a602c52" providerId="LiveId" clId="{ABA2421A-0965-492F-A7C2-3FE919E1D29D}" dt="2020-12-07T17:36:15.822" v="415" actId="1076"/>
        <pc:sldMkLst>
          <pc:docMk/>
          <pc:sldMk cId="2780221673" sldId="413"/>
        </pc:sldMkLst>
        <pc:spChg chg="mod">
          <ac:chgData name="Robert Fike" userId="5c45a6d57a602c52" providerId="LiveId" clId="{ABA2421A-0965-492F-A7C2-3FE919E1D29D}" dt="2020-12-07T17:36:15.822" v="415" actId="1076"/>
          <ac:spMkLst>
            <pc:docMk/>
            <pc:sldMk cId="2780221673" sldId="413"/>
            <ac:spMk id="4" creationId="{85B68013-C1E3-4EED-9EBC-D3B6B0199F9F}"/>
          </ac:spMkLst>
        </pc:spChg>
      </pc:sldChg>
      <pc:sldChg chg="modSp mod">
        <pc:chgData name="Robert Fike" userId="5c45a6d57a602c52" providerId="LiveId" clId="{ABA2421A-0965-492F-A7C2-3FE919E1D29D}" dt="2020-12-07T17:37:45.838" v="431" actId="20577"/>
        <pc:sldMkLst>
          <pc:docMk/>
          <pc:sldMk cId="3351752913" sldId="414"/>
        </pc:sldMkLst>
        <pc:spChg chg="mod">
          <ac:chgData name="Robert Fike" userId="5c45a6d57a602c52" providerId="LiveId" clId="{ABA2421A-0965-492F-A7C2-3FE919E1D29D}" dt="2020-12-07T17:37:45.838" v="431" actId="20577"/>
          <ac:spMkLst>
            <pc:docMk/>
            <pc:sldMk cId="3351752913" sldId="414"/>
            <ac:spMk id="4" creationId="{85B68013-C1E3-4EED-9EBC-D3B6B0199F9F}"/>
          </ac:spMkLst>
        </pc:spChg>
      </pc:sldChg>
      <pc:sldChg chg="modSp mod modAnim">
        <pc:chgData name="Robert Fike" userId="5c45a6d57a602c52" providerId="LiveId" clId="{ABA2421A-0965-492F-A7C2-3FE919E1D29D}" dt="2020-12-07T17:33:47.844" v="400" actId="1076"/>
        <pc:sldMkLst>
          <pc:docMk/>
          <pc:sldMk cId="2627697523" sldId="415"/>
        </pc:sldMkLst>
        <pc:spChg chg="mod">
          <ac:chgData name="Robert Fike" userId="5c45a6d57a602c52" providerId="LiveId" clId="{ABA2421A-0965-492F-A7C2-3FE919E1D29D}" dt="2020-12-07T17:33:47.844" v="400" actId="1076"/>
          <ac:spMkLst>
            <pc:docMk/>
            <pc:sldMk cId="2627697523" sldId="415"/>
            <ac:spMk id="4" creationId="{85B68013-C1E3-4EED-9EBC-D3B6B0199F9F}"/>
          </ac:spMkLst>
        </pc:spChg>
      </pc:sldChg>
      <pc:sldChg chg="modSp mod modAnim">
        <pc:chgData name="Robert Fike" userId="5c45a6d57a602c52" providerId="LiveId" clId="{ABA2421A-0965-492F-A7C2-3FE919E1D29D}" dt="2020-12-07T17:47:03.066" v="471" actId="20577"/>
        <pc:sldMkLst>
          <pc:docMk/>
          <pc:sldMk cId="1074840870" sldId="416"/>
        </pc:sldMkLst>
        <pc:spChg chg="mod">
          <ac:chgData name="Robert Fike" userId="5c45a6d57a602c52" providerId="LiveId" clId="{ABA2421A-0965-492F-A7C2-3FE919E1D29D}" dt="2020-12-07T17:47:03.066" v="471" actId="20577"/>
          <ac:spMkLst>
            <pc:docMk/>
            <pc:sldMk cId="1074840870" sldId="416"/>
            <ac:spMk id="21" creationId="{06941DD0-92A0-49DF-A7C0-E966278017D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2D831E-DC74-4A98-B200-382F004157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0B1B2A-915E-4D13-A42B-C2127B147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910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A19E7-1AB7-4401-8CD7-A70C7DB5381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90F72-C52A-43F1-B603-39BAB1CFE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25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90F72-C52A-43F1-B603-39BAB1CFEC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63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90F72-C52A-43F1-B603-39BAB1CFEC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84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9A19-65DE-40FF-AC2B-5B672496D73D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0D4B-E22F-4501-BA59-77A2DAA91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13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9A19-65DE-40FF-AC2B-5B672496D73D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0D4B-E22F-4501-BA59-77A2DAA91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293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9A19-65DE-40FF-AC2B-5B672496D73D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0D4B-E22F-4501-BA59-77A2DAA91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17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9A19-65DE-40FF-AC2B-5B672496D73D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0D4B-E22F-4501-BA59-77A2DAA91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49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9A19-65DE-40FF-AC2B-5B672496D73D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0D4B-E22F-4501-BA59-77A2DAA91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13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9A19-65DE-40FF-AC2B-5B672496D73D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0D4B-E22F-4501-BA59-77A2DAA91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14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9A19-65DE-40FF-AC2B-5B672496D73D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0D4B-E22F-4501-BA59-77A2DAA91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72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9A19-65DE-40FF-AC2B-5B672496D73D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0D4B-E22F-4501-BA59-77A2DAA91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28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9A19-65DE-40FF-AC2B-5B672496D73D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0D4B-E22F-4501-BA59-77A2DAA91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9A19-65DE-40FF-AC2B-5B672496D73D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0D4B-E22F-4501-BA59-77A2DAA91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36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9A19-65DE-40FF-AC2B-5B672496D73D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0D4B-E22F-4501-BA59-77A2DAA91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27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49A19-65DE-40FF-AC2B-5B672496D73D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E0D4B-E22F-4501-BA59-77A2DAA91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11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5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E9B770F-253C-4D82-9D36-D1DE660CD6D1}"/>
              </a:ext>
            </a:extLst>
          </p:cNvPr>
          <p:cNvSpPr txBox="1"/>
          <p:nvPr/>
        </p:nvSpPr>
        <p:spPr>
          <a:xfrm>
            <a:off x="1" y="354826"/>
            <a:ext cx="914399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Foundations</a:t>
            </a:r>
            <a:endParaRPr lang="en-US" sz="6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A50E94-2EC6-4223-A81D-88D896B7B617}"/>
              </a:ext>
            </a:extLst>
          </p:cNvPr>
          <p:cNvSpPr txBox="1"/>
          <p:nvPr/>
        </p:nvSpPr>
        <p:spPr>
          <a:xfrm>
            <a:off x="358875" y="2162841"/>
            <a:ext cx="84262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en-US" sz="2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me, all you who are weary and burdened, and I will give you rest.”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Matthew 11:28</a:t>
            </a:r>
          </a:p>
        </p:txBody>
      </p:sp>
    </p:spTree>
    <p:extLst>
      <p:ext uri="{BB962C8B-B14F-4D97-AF65-F5344CB8AC3E}">
        <p14:creationId xmlns:p14="http://schemas.microsoft.com/office/powerpoint/2010/main" val="2611551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B2BA8CC-EB90-4A38-AD29-387135206363}"/>
              </a:ext>
            </a:extLst>
          </p:cNvPr>
          <p:cNvGrpSpPr/>
          <p:nvPr/>
        </p:nvGrpSpPr>
        <p:grpSpPr>
          <a:xfrm>
            <a:off x="5313512" y="0"/>
            <a:ext cx="3444160" cy="3761583"/>
            <a:chOff x="3208631" y="104072"/>
            <a:chExt cx="3444160" cy="376158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F6B46C8-9B3E-4C01-A43E-78DD6A75EC13}"/>
                </a:ext>
              </a:extLst>
            </p:cNvPr>
            <p:cNvSpPr txBox="1"/>
            <p:nvPr/>
          </p:nvSpPr>
          <p:spPr>
            <a:xfrm>
              <a:off x="3268899" y="104072"/>
              <a:ext cx="30977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Triple Point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47C0455-5EC1-40B2-8625-99E27F4832DA}"/>
                </a:ext>
              </a:extLst>
            </p:cNvPr>
            <p:cNvSpPr txBox="1"/>
            <p:nvPr/>
          </p:nvSpPr>
          <p:spPr>
            <a:xfrm>
              <a:off x="4068544" y="800063"/>
              <a:ext cx="15096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Solid</a:t>
              </a: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DE728DD8-1C3A-4261-9F51-B2652F9AD5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05417" y="1341372"/>
              <a:ext cx="2235950" cy="193719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4251336-D703-4479-B6EE-5819FC79F040}"/>
                </a:ext>
              </a:extLst>
            </p:cNvPr>
            <p:cNvSpPr txBox="1"/>
            <p:nvPr/>
          </p:nvSpPr>
          <p:spPr>
            <a:xfrm>
              <a:off x="5426697" y="3280880"/>
              <a:ext cx="1226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Liquid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8AEB3A-6B6F-444C-837A-01AACEA38FBC}"/>
                </a:ext>
              </a:extLst>
            </p:cNvPr>
            <p:cNvSpPr txBox="1"/>
            <p:nvPr/>
          </p:nvSpPr>
          <p:spPr>
            <a:xfrm>
              <a:off x="3208631" y="3214859"/>
              <a:ext cx="8205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C59645-D2E6-4B64-8E38-202F2842DC8F}"/>
                </a:ext>
              </a:extLst>
            </p:cNvPr>
            <p:cNvSpPr txBox="1"/>
            <p:nvPr/>
          </p:nvSpPr>
          <p:spPr>
            <a:xfrm>
              <a:off x="4068544" y="2366985"/>
              <a:ext cx="15644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Matter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EAD74FB-77C9-4116-86AF-51D3ED2A47F6}"/>
              </a:ext>
            </a:extLst>
          </p:cNvPr>
          <p:cNvSpPr txBox="1"/>
          <p:nvPr/>
        </p:nvSpPr>
        <p:spPr>
          <a:xfrm>
            <a:off x="879862" y="4190248"/>
            <a:ext cx="7384275" cy="19697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created matter can exist at the same time as 3 different things,               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Creator can exist at the same time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3 different things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CEC984-2D3D-4E99-BB29-2485AF68DFE2}"/>
              </a:ext>
            </a:extLst>
          </p:cNvPr>
          <p:cNvGrpSpPr/>
          <p:nvPr/>
        </p:nvGrpSpPr>
        <p:grpSpPr>
          <a:xfrm>
            <a:off x="254180" y="-7682"/>
            <a:ext cx="4557317" cy="3703244"/>
            <a:chOff x="9363" y="51900"/>
            <a:chExt cx="4557317" cy="370324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B451EC-1351-4CBA-931F-DC1B218DE602}"/>
                </a:ext>
              </a:extLst>
            </p:cNvPr>
            <p:cNvSpPr txBox="1"/>
            <p:nvPr/>
          </p:nvSpPr>
          <p:spPr>
            <a:xfrm>
              <a:off x="727408" y="51900"/>
              <a:ext cx="30977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Trinity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15AF6C4-DC8C-47A5-81E4-7663F036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9778" y="1170759"/>
              <a:ext cx="2553026" cy="238988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390A4A-A5A4-4F91-BD93-B22F40839936}"/>
                </a:ext>
              </a:extLst>
            </p:cNvPr>
            <p:cNvSpPr txBox="1"/>
            <p:nvPr/>
          </p:nvSpPr>
          <p:spPr>
            <a:xfrm>
              <a:off x="1470083" y="706757"/>
              <a:ext cx="16124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Father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51F8C6E-99A9-4C2C-8E81-99AD08713CA5}"/>
                </a:ext>
              </a:extLst>
            </p:cNvPr>
            <p:cNvSpPr txBox="1"/>
            <p:nvPr/>
          </p:nvSpPr>
          <p:spPr>
            <a:xfrm>
              <a:off x="3122811" y="3084361"/>
              <a:ext cx="14438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4A0A72A-AD0D-4005-9C3D-369CC43D16CA}"/>
                </a:ext>
              </a:extLst>
            </p:cNvPr>
            <p:cNvSpPr txBox="1"/>
            <p:nvPr/>
          </p:nvSpPr>
          <p:spPr>
            <a:xfrm>
              <a:off x="9363" y="2677926"/>
              <a:ext cx="11131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Holy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Spirit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346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053D18-3706-431E-8B1E-FCA0E6079060}"/>
              </a:ext>
            </a:extLst>
          </p:cNvPr>
          <p:cNvSpPr txBox="1"/>
          <p:nvPr/>
        </p:nvSpPr>
        <p:spPr>
          <a:xfrm>
            <a:off x="758689" y="2456472"/>
            <a:ext cx="79330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Holy Spirit: </a:t>
            </a:r>
          </a:p>
          <a:p>
            <a:pPr marL="228600" marR="0" lvl="0" indent="-228600" defTabSz="457200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eaches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us and reminds us of what Jesus said</a:t>
            </a:r>
          </a:p>
          <a:p>
            <a:pPr marL="228600" marR="0" lvl="0" indent="-228600" defTabSz="457200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elps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us understand what God has given us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Lets people know that they sin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Guides us into the truth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B0FB43-3FB2-49A5-901C-EE9A945C4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269" y="0"/>
            <a:ext cx="3371462" cy="190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5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053D18-3706-431E-8B1E-FCA0E6079060}"/>
              </a:ext>
            </a:extLst>
          </p:cNvPr>
          <p:cNvSpPr txBox="1"/>
          <p:nvPr/>
        </p:nvSpPr>
        <p:spPr>
          <a:xfrm>
            <a:off x="1597241" y="2381398"/>
            <a:ext cx="660286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Holy Spirit: 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Helps us praise Jesus 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Gives us a life of joy and peace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Reminds us that we are God’s children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Helps us in our weakness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Prays for us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B0FB43-3FB2-49A5-901C-EE9A945C4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269" y="0"/>
            <a:ext cx="3371462" cy="190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7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053D18-3706-431E-8B1E-FCA0E6079060}"/>
              </a:ext>
            </a:extLst>
          </p:cNvPr>
          <p:cNvSpPr txBox="1"/>
          <p:nvPr/>
        </p:nvSpPr>
        <p:spPr>
          <a:xfrm>
            <a:off x="862780" y="3294477"/>
            <a:ext cx="776994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Holy Spirit and our sinful nature are in conflict</a:t>
            </a:r>
          </a:p>
          <a:p>
            <a:pPr marL="228600" marR="0" lvl="0" indent="-2286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must choose to allow God to control 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14662-61EF-442F-8F93-6309BA1B8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400" y="0"/>
            <a:ext cx="3865199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6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053D18-3706-431E-8B1E-FCA0E6079060}"/>
              </a:ext>
            </a:extLst>
          </p:cNvPr>
          <p:cNvSpPr txBox="1"/>
          <p:nvPr/>
        </p:nvSpPr>
        <p:spPr>
          <a:xfrm>
            <a:off x="706837" y="3130464"/>
            <a:ext cx="791605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God in control we experience good things</a:t>
            </a:r>
          </a:p>
          <a:p>
            <a:pPr marL="228600" marR="0" lvl="0" indent="-2286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God is not in control, we experience bad things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14662-61EF-442F-8F93-6309BA1B8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400" y="0"/>
            <a:ext cx="3865199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6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053D18-3706-431E-8B1E-FCA0E6079060}"/>
              </a:ext>
            </a:extLst>
          </p:cNvPr>
          <p:cNvSpPr txBox="1"/>
          <p:nvPr/>
        </p:nvSpPr>
        <p:spPr>
          <a:xfrm>
            <a:off x="765832" y="2975295"/>
            <a:ext cx="796521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defTabSz="457200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Mature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Christians give God control of their lives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Immature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Christians don’t give God control of their lives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14662-61EF-442F-8F93-6309BA1B8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400" y="0"/>
            <a:ext cx="3865199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6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053D18-3706-431E-8B1E-FCA0E6079060}"/>
              </a:ext>
            </a:extLst>
          </p:cNvPr>
          <p:cNvSpPr txBox="1"/>
          <p:nvPr/>
        </p:nvSpPr>
        <p:spPr>
          <a:xfrm>
            <a:off x="1153085" y="2618935"/>
            <a:ext cx="75091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sin, tell God you’re sorry </a:t>
            </a:r>
          </a:p>
          <a:p>
            <a:pPr marL="233363">
              <a:spcAft>
                <a:spcPts val="1200"/>
              </a:spcAft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 will forgive you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is sad when we sin because it hurts us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Forgive others as God forgives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14662-61EF-442F-8F93-6309BA1B8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400" y="0"/>
            <a:ext cx="3865199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7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334CEA4-EC58-47C3-B25B-6877F810889D}"/>
              </a:ext>
            </a:extLst>
          </p:cNvPr>
          <p:cNvSpPr txBox="1"/>
          <p:nvPr/>
        </p:nvSpPr>
        <p:spPr>
          <a:xfrm>
            <a:off x="0" y="625399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kumimoji="0" lang="en-US" sz="240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me, all you who are weary and burdened,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I will give you rest.”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Matthew 11:28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9B770F-253C-4D82-9D36-D1DE660CD6D1}"/>
              </a:ext>
            </a:extLst>
          </p:cNvPr>
          <p:cNvSpPr txBox="1"/>
          <p:nvPr/>
        </p:nvSpPr>
        <p:spPr>
          <a:xfrm>
            <a:off x="1523221" y="0"/>
            <a:ext cx="6097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Foundations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9A446F-984A-4C2D-8C98-EBDDB0C0C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894" y="4975569"/>
            <a:ext cx="3294106" cy="18989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2E10B0-F92B-48D1-AD5C-7B9FB7C0F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767" y="2445812"/>
            <a:ext cx="3234461" cy="25196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0A6BAD-87AF-4DD6-B103-0E3D53393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" y="4965491"/>
            <a:ext cx="3294106" cy="1851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5F038A-FF26-46A6-8000-FC166A5ADED2}"/>
              </a:ext>
            </a:extLst>
          </p:cNvPr>
          <p:cNvSpPr txBox="1"/>
          <p:nvPr/>
        </p:nvSpPr>
        <p:spPr>
          <a:xfrm>
            <a:off x="3294101" y="5429813"/>
            <a:ext cx="2555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71142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1F664F-4F66-4181-B936-50CE88ED1886}"/>
              </a:ext>
            </a:extLst>
          </p:cNvPr>
          <p:cNvSpPr txBox="1"/>
          <p:nvPr/>
        </p:nvSpPr>
        <p:spPr>
          <a:xfrm>
            <a:off x="295273" y="1396712"/>
            <a:ext cx="8848725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kumimoji="0" lang="en-US" sz="2800" b="0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is good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kumimoji="0" lang="en-US" sz="2800" b="0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 love lasts forever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marR="0" lvl="0" indent="0" algn="ctr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kumimoji="0" lang="en-US" sz="2800" b="0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all things God works for the good 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those who love 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F9E4F4-CA99-460C-AC6B-2A5F025D8E8D}"/>
              </a:ext>
            </a:extLst>
          </p:cNvPr>
          <p:cNvSpPr txBox="1"/>
          <p:nvPr/>
        </p:nvSpPr>
        <p:spPr>
          <a:xfrm>
            <a:off x="6884894" y="5750552"/>
            <a:ext cx="2259106" cy="777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Psalm 107:1</a:t>
            </a: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Romans 8:28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D21A5B-3FEA-4509-84CA-1DB2C76EC1F2}"/>
              </a:ext>
            </a:extLst>
          </p:cNvPr>
          <p:cNvSpPr txBox="1"/>
          <p:nvPr/>
        </p:nvSpPr>
        <p:spPr>
          <a:xfrm>
            <a:off x="779282" y="3524483"/>
            <a:ext cx="7585435" cy="54572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2860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what things does God work for your good?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2B8E5E-45E5-49DB-AA70-76BEFCAE4F4E}"/>
              </a:ext>
            </a:extLst>
          </p:cNvPr>
          <p:cNvSpPr txBox="1"/>
          <p:nvPr/>
        </p:nvSpPr>
        <p:spPr>
          <a:xfrm>
            <a:off x="353823" y="4506059"/>
            <a:ext cx="8436350" cy="54572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2860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Does this include the bad experiences in your life?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87AF76-88C4-4BD0-8A31-C23EBE05165C}"/>
              </a:ext>
            </a:extLst>
          </p:cNvPr>
          <p:cNvSpPr txBox="1"/>
          <p:nvPr/>
        </p:nvSpPr>
        <p:spPr>
          <a:xfrm>
            <a:off x="0" y="154882"/>
            <a:ext cx="9143997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Characteristics of God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41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1F664F-4F66-4181-B936-50CE88ED1886}"/>
              </a:ext>
            </a:extLst>
          </p:cNvPr>
          <p:cNvSpPr txBox="1"/>
          <p:nvPr/>
        </p:nvSpPr>
        <p:spPr>
          <a:xfrm>
            <a:off x="147637" y="1783187"/>
            <a:ext cx="8848725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ctr">
              <a:lnSpc>
                <a:spcPct val="115000"/>
              </a:lnSpc>
            </a:pP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the LORD </a:t>
            </a:r>
            <a:r>
              <a:rPr lang="en-US" sz="2800" i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not change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FFF8AA-E9C4-4339-9458-B1AA763B4B10}"/>
              </a:ext>
            </a:extLst>
          </p:cNvPr>
          <p:cNvSpPr txBox="1"/>
          <p:nvPr/>
        </p:nvSpPr>
        <p:spPr>
          <a:xfrm>
            <a:off x="0" y="208002"/>
            <a:ext cx="9144000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Characteristics of God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B192B1-6F27-4658-BBA5-56D94B3A20EA}"/>
              </a:ext>
            </a:extLst>
          </p:cNvPr>
          <p:cNvSpPr txBox="1"/>
          <p:nvPr/>
        </p:nvSpPr>
        <p:spPr>
          <a:xfrm>
            <a:off x="752111" y="3032001"/>
            <a:ext cx="7639776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Why is it important that God doesn’t change?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E23896-C7CC-431E-BA7B-C2F8315A2C4E}"/>
              </a:ext>
            </a:extLst>
          </p:cNvPr>
          <p:cNvSpPr txBox="1"/>
          <p:nvPr/>
        </p:nvSpPr>
        <p:spPr>
          <a:xfrm>
            <a:off x="7148946" y="6276106"/>
            <a:ext cx="19950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Malachi 3:6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3937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689B61-D05F-4FEB-883D-1739994ED171}"/>
              </a:ext>
            </a:extLst>
          </p:cNvPr>
          <p:cNvSpPr txBox="1"/>
          <p:nvPr/>
        </p:nvSpPr>
        <p:spPr>
          <a:xfrm>
            <a:off x="2635044" y="898791"/>
            <a:ext cx="6227317" cy="1690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is good. </a:t>
            </a:r>
          </a:p>
          <a:p>
            <a:pPr marL="228600" marR="0" lvl="0" indent="-2286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works for my good. </a:t>
            </a:r>
          </a:p>
          <a:p>
            <a:pPr marL="228600" marR="0" lvl="0" indent="-2286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never changes.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1E35AA-63DB-4F51-80D9-CC9F441CBED1}"/>
              </a:ext>
            </a:extLst>
          </p:cNvPr>
          <p:cNvSpPr txBox="1"/>
          <p:nvPr/>
        </p:nvSpPr>
        <p:spPr>
          <a:xfrm>
            <a:off x="983071" y="3100694"/>
            <a:ext cx="7177854" cy="206922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can trust that a good God 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who never changes 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who works for the good of His children </a:t>
            </a: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 work for my good.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C3F66D-C3A2-4E5E-9433-9294B8C28CB8}"/>
              </a:ext>
            </a:extLst>
          </p:cNvPr>
          <p:cNvSpPr txBox="1"/>
          <p:nvPr/>
        </p:nvSpPr>
        <p:spPr>
          <a:xfrm>
            <a:off x="875071" y="5604901"/>
            <a:ext cx="7554672" cy="54572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28600" marR="0" lvl="0" indent="-22860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do you feel about these facts about God?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D2F1F0-9DD6-485D-9D79-1409FA1AB30A}"/>
              </a:ext>
            </a:extLst>
          </p:cNvPr>
          <p:cNvSpPr txBox="1"/>
          <p:nvPr/>
        </p:nvSpPr>
        <p:spPr>
          <a:xfrm>
            <a:off x="1" y="20286"/>
            <a:ext cx="9143999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Characteristics of God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11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8F23E-A219-4BD8-90DB-5521525226D1}"/>
              </a:ext>
            </a:extLst>
          </p:cNvPr>
          <p:cNvSpPr txBox="1"/>
          <p:nvPr/>
        </p:nvSpPr>
        <p:spPr>
          <a:xfrm>
            <a:off x="1537148" y="1786792"/>
            <a:ext cx="732171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we will make human beings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will </a:t>
            </a:r>
            <a:r>
              <a:rPr lang="en-US" sz="28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like us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resemble us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2C0DDD-DBC2-4BB2-B310-B30C25155301}"/>
              </a:ext>
            </a:extLst>
          </p:cNvPr>
          <p:cNvGrpSpPr/>
          <p:nvPr/>
        </p:nvGrpSpPr>
        <p:grpSpPr>
          <a:xfrm>
            <a:off x="2015007" y="-19643"/>
            <a:ext cx="5244614" cy="1608348"/>
            <a:chOff x="2015007" y="-19643"/>
            <a:chExt cx="5244614" cy="16083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A38D24-02F3-4119-99FD-69C9847B2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15007" y="-19643"/>
              <a:ext cx="5244614" cy="16083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DC91C8-5965-476F-B841-15E824C21C82}"/>
                </a:ext>
              </a:extLst>
            </p:cNvPr>
            <p:cNvSpPr txBox="1"/>
            <p:nvPr/>
          </p:nvSpPr>
          <p:spPr>
            <a:xfrm>
              <a:off x="2015007" y="-19643"/>
              <a:ext cx="3107499" cy="43088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God Created You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9EE8B69-1BD3-486A-88D8-5467079E5172}"/>
              </a:ext>
            </a:extLst>
          </p:cNvPr>
          <p:cNvSpPr txBox="1"/>
          <p:nvPr/>
        </p:nvSpPr>
        <p:spPr>
          <a:xfrm>
            <a:off x="3267571" y="3213417"/>
            <a:ext cx="3515680" cy="52322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are we special?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C092F-0618-40A8-A484-B9773E009701}"/>
              </a:ext>
            </a:extLst>
          </p:cNvPr>
          <p:cNvSpPr txBox="1"/>
          <p:nvPr/>
        </p:nvSpPr>
        <p:spPr>
          <a:xfrm>
            <a:off x="7259621" y="553698"/>
            <a:ext cx="18843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Genesis 1:26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A78F21-73A5-4612-A628-04D00F9AC467}"/>
              </a:ext>
            </a:extLst>
          </p:cNvPr>
          <p:cNvSpPr txBox="1"/>
          <p:nvPr/>
        </p:nvSpPr>
        <p:spPr>
          <a:xfrm>
            <a:off x="763402" y="5617512"/>
            <a:ext cx="7747821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position of responsibility did God give us?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ADAC74-01F4-4E43-A1E3-5EDAE5B6524D}"/>
              </a:ext>
            </a:extLst>
          </p:cNvPr>
          <p:cNvSpPr txBox="1"/>
          <p:nvPr/>
        </p:nvSpPr>
        <p:spPr>
          <a:xfrm>
            <a:off x="1114106" y="4030145"/>
            <a:ext cx="732171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They will be responsible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the </a:t>
            </a:r>
            <a:r>
              <a:rPr kumimoji="0" lang="en-US" sz="2800" b="0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Earth itself,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every animal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97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9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8F23E-A219-4BD8-90DB-5521525226D1}"/>
              </a:ext>
            </a:extLst>
          </p:cNvPr>
          <p:cNvSpPr txBox="1"/>
          <p:nvPr/>
        </p:nvSpPr>
        <p:spPr>
          <a:xfrm>
            <a:off x="1925250" y="2365046"/>
            <a:ext cx="6597735" cy="2340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created us to love us</a:t>
            </a:r>
          </a:p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Love comes from God</a:t>
            </a:r>
          </a:p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loved us and sent his Son to be the way by which our sins are forgiven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2927B3-A7F6-47B0-9819-C2AA6E23A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696" y="0"/>
            <a:ext cx="2790607" cy="21528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C2F474-04DD-4F9C-8B56-498F62CF9B8D}"/>
              </a:ext>
            </a:extLst>
          </p:cNvPr>
          <p:cNvSpPr txBox="1"/>
          <p:nvPr/>
        </p:nvSpPr>
        <p:spPr>
          <a:xfrm>
            <a:off x="6678689" y="947709"/>
            <a:ext cx="1954033" cy="416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-11430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John 4:7-10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F03660-E61C-419B-9F42-8C752033E2EF}"/>
              </a:ext>
            </a:extLst>
          </p:cNvPr>
          <p:cNvSpPr txBox="1"/>
          <p:nvPr/>
        </p:nvSpPr>
        <p:spPr>
          <a:xfrm>
            <a:off x="942841" y="5272231"/>
            <a:ext cx="7258315" cy="63806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tIns="91440" bIns="91440">
            <a:spAutoFit/>
          </a:bodyPr>
          <a:lstStyle/>
          <a:p>
            <a:pPr marL="114300" marR="0" lvl="0" indent="-11430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Sins are bad thoughts, words, and actions</a:t>
            </a:r>
          </a:p>
        </p:txBody>
      </p:sp>
    </p:spTree>
    <p:extLst>
      <p:ext uri="{BB962C8B-B14F-4D97-AF65-F5344CB8AC3E}">
        <p14:creationId xmlns:p14="http://schemas.microsoft.com/office/powerpoint/2010/main" val="16342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8F23E-A219-4BD8-90DB-5521525226D1}"/>
              </a:ext>
            </a:extLst>
          </p:cNvPr>
          <p:cNvSpPr txBox="1"/>
          <p:nvPr/>
        </p:nvSpPr>
        <p:spPr>
          <a:xfrm>
            <a:off x="1125038" y="2398734"/>
            <a:ext cx="6893921" cy="1613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See how much the Father has loved us! </a:t>
            </a:r>
          </a:p>
          <a:p>
            <a:pPr marL="231775" marR="0" lvl="0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 love is so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great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 we are called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God's children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69BAA7-0EED-4BBC-A031-15A09517A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696" y="0"/>
            <a:ext cx="2790607" cy="21528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3BBC21-23FA-4FEC-BDB3-922028849A2C}"/>
              </a:ext>
            </a:extLst>
          </p:cNvPr>
          <p:cNvSpPr txBox="1"/>
          <p:nvPr/>
        </p:nvSpPr>
        <p:spPr>
          <a:xfrm>
            <a:off x="863731" y="4636302"/>
            <a:ext cx="5287624" cy="54572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114300" marR="0" lvl="0" indent="-11430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much does God love you?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FC7825-0983-4614-9B1C-9279EC695F04}"/>
              </a:ext>
            </a:extLst>
          </p:cNvPr>
          <p:cNvSpPr txBox="1"/>
          <p:nvPr/>
        </p:nvSpPr>
        <p:spPr>
          <a:xfrm>
            <a:off x="6372808" y="835994"/>
            <a:ext cx="2197736" cy="416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-11430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John 3:1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208D5C-5CB9-4DF3-A49B-D8AF22C8FA36}"/>
              </a:ext>
            </a:extLst>
          </p:cNvPr>
          <p:cNvSpPr txBox="1"/>
          <p:nvPr/>
        </p:nvSpPr>
        <p:spPr>
          <a:xfrm>
            <a:off x="1611391" y="5645301"/>
            <a:ext cx="3984463" cy="54572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114300" marR="0" lvl="0" indent="-11430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Who are you to God?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9C0B46-40BC-4FA1-8236-7B0FDE9AA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985" y="4012445"/>
            <a:ext cx="2152015" cy="28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9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8F23E-A219-4BD8-90DB-5521525226D1}"/>
              </a:ext>
            </a:extLst>
          </p:cNvPr>
          <p:cNvSpPr txBox="1"/>
          <p:nvPr/>
        </p:nvSpPr>
        <p:spPr>
          <a:xfrm>
            <a:off x="754878" y="2466098"/>
            <a:ext cx="7976167" cy="3408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has examined me and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knows me </a:t>
            </a:r>
          </a:p>
          <a:p>
            <a:pPr marL="231775" marR="0" lvl="0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knows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everything I do</a:t>
            </a:r>
          </a:p>
          <a:p>
            <a:pPr marL="231775" marR="0" lvl="0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understands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my thoughts </a:t>
            </a:r>
          </a:p>
          <a:p>
            <a:pPr marL="231775" marR="0" lvl="0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sees me</a:t>
            </a:r>
          </a:p>
          <a:p>
            <a:pPr marL="231775" marR="0" lvl="0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knows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my actions</a:t>
            </a:r>
          </a:p>
          <a:p>
            <a:pPr marL="231775" marR="0" lvl="0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Even before I speak, 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knows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 will say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349E95-D0EB-4BF1-89E5-410990AD6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696" y="0"/>
            <a:ext cx="2790607" cy="21528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97ACCF-C57F-4F57-9617-743109E4DC4C}"/>
              </a:ext>
            </a:extLst>
          </p:cNvPr>
          <p:cNvSpPr txBox="1"/>
          <p:nvPr/>
        </p:nvSpPr>
        <p:spPr>
          <a:xfrm>
            <a:off x="6400800" y="835994"/>
            <a:ext cx="2481943" cy="416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-11430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Psalm 139:1-4</a:t>
            </a:r>
          </a:p>
        </p:txBody>
      </p:sp>
    </p:spTree>
    <p:extLst>
      <p:ext uri="{BB962C8B-B14F-4D97-AF65-F5344CB8AC3E}">
        <p14:creationId xmlns:p14="http://schemas.microsoft.com/office/powerpoint/2010/main" val="148118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8F23E-A219-4BD8-90DB-5521525226D1}"/>
              </a:ext>
            </a:extLst>
          </p:cNvPr>
          <p:cNvSpPr txBox="1"/>
          <p:nvPr/>
        </p:nvSpPr>
        <p:spPr>
          <a:xfrm>
            <a:off x="1432577" y="2660616"/>
            <a:ext cx="6278846" cy="153676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does it make you feel to know </a:t>
            </a: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 God knows everything about you </a:t>
            </a: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including your thoughts?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349E95-D0EB-4BF1-89E5-410990AD6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696" y="0"/>
            <a:ext cx="2790607" cy="2152891"/>
          </a:xfrm>
          <a:prstGeom prst="rect">
            <a:avLst/>
          </a:prstGeom>
        </p:spPr>
      </p:pic>
      <p:sp>
        <p:nvSpPr>
          <p:cNvPr id="2" name="Arrow: Curved Left 1">
            <a:extLst>
              <a:ext uri="{FF2B5EF4-FFF2-40B4-BE49-F238E27FC236}">
                <a16:creationId xmlns:a16="http://schemas.microsoft.com/office/drawing/2014/main" id="{5BFF9D90-492D-4FB1-9868-56F7C598DFC5}"/>
              </a:ext>
            </a:extLst>
          </p:cNvPr>
          <p:cNvSpPr/>
          <p:nvPr/>
        </p:nvSpPr>
        <p:spPr>
          <a:xfrm rot="20716446" flipV="1">
            <a:off x="6624173" y="429940"/>
            <a:ext cx="1921741" cy="4954055"/>
          </a:xfrm>
          <a:prstGeom prst="curvedLeftArrow">
            <a:avLst>
              <a:gd name="adj1" fmla="val 8631"/>
              <a:gd name="adj2" fmla="val 25784"/>
              <a:gd name="adj3" fmla="val 33873"/>
            </a:avLst>
          </a:prstGeom>
          <a:solidFill>
            <a:srgbClr val="FF9999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A37E64-9B42-46E4-88B5-73C34CBDB64E}"/>
              </a:ext>
            </a:extLst>
          </p:cNvPr>
          <p:cNvSpPr txBox="1"/>
          <p:nvPr/>
        </p:nvSpPr>
        <p:spPr>
          <a:xfrm>
            <a:off x="1994065" y="4864736"/>
            <a:ext cx="5155868" cy="104124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Why can you trust God </a:t>
            </a: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know everything about you?</a:t>
            </a:r>
          </a:p>
        </p:txBody>
      </p:sp>
    </p:spTree>
    <p:extLst>
      <p:ext uri="{BB962C8B-B14F-4D97-AF65-F5344CB8AC3E}">
        <p14:creationId xmlns:p14="http://schemas.microsoft.com/office/powerpoint/2010/main" val="47851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8F23E-A219-4BD8-90DB-5521525226D1}"/>
              </a:ext>
            </a:extLst>
          </p:cNvPr>
          <p:cNvSpPr txBox="1"/>
          <p:nvPr/>
        </p:nvSpPr>
        <p:spPr>
          <a:xfrm>
            <a:off x="0" y="2859613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-1143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Through Christ, God has blessed us with </a:t>
            </a:r>
          </a:p>
          <a:p>
            <a:pPr marL="114300" marR="0" lvl="0" indent="-1143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every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spiritual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blessing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573ADE-BE54-478C-8275-4D3439870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51" b="14187"/>
          <a:stretch/>
        </p:blipFill>
        <p:spPr>
          <a:xfrm>
            <a:off x="2993000" y="13085"/>
            <a:ext cx="3158000" cy="2251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3F75FF-B1A8-4C80-BF91-5DC8EEAFF83D}"/>
              </a:ext>
            </a:extLst>
          </p:cNvPr>
          <p:cNvSpPr txBox="1"/>
          <p:nvPr/>
        </p:nvSpPr>
        <p:spPr>
          <a:xfrm>
            <a:off x="6670696" y="998158"/>
            <a:ext cx="2189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-1143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Ephesians 1:3</a:t>
            </a:r>
          </a:p>
        </p:txBody>
      </p:sp>
    </p:spTree>
    <p:extLst>
      <p:ext uri="{BB962C8B-B14F-4D97-AF65-F5344CB8AC3E}">
        <p14:creationId xmlns:p14="http://schemas.microsoft.com/office/powerpoint/2010/main" val="206639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6D717-9104-4FF4-A4F6-24FDE80AC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380" y="930806"/>
            <a:ext cx="4304311" cy="33531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83D9B4-8981-49BF-945F-90BCF7B49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83909"/>
            <a:ext cx="4578536" cy="2574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EC5B40-BF24-4634-B77D-697E5E1E6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8387" y="4283909"/>
            <a:ext cx="4485613" cy="25857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8EA00B-81DB-48CF-BE79-D7859CD1204C}"/>
              </a:ext>
            </a:extLst>
          </p:cNvPr>
          <p:cNvSpPr txBox="1"/>
          <p:nvPr/>
        </p:nvSpPr>
        <p:spPr>
          <a:xfrm>
            <a:off x="3087016" y="137652"/>
            <a:ext cx="2969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Subjects</a:t>
            </a:r>
          </a:p>
        </p:txBody>
      </p:sp>
    </p:spTree>
    <p:extLst>
      <p:ext uri="{BB962C8B-B14F-4D97-AF65-F5344CB8AC3E}">
        <p14:creationId xmlns:p14="http://schemas.microsoft.com/office/powerpoint/2010/main" val="151437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573ADE-BE54-478C-8275-4D3439870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51" b="14187"/>
          <a:stretch/>
        </p:blipFill>
        <p:spPr>
          <a:xfrm>
            <a:off x="2993000" y="13085"/>
            <a:ext cx="3158000" cy="2251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A9E580-3700-4B81-9678-EF0BA35D0FC5}"/>
              </a:ext>
            </a:extLst>
          </p:cNvPr>
          <p:cNvSpPr txBox="1"/>
          <p:nvPr/>
        </p:nvSpPr>
        <p:spPr>
          <a:xfrm>
            <a:off x="926405" y="3605729"/>
            <a:ext cx="293569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God’s love</a:t>
            </a:r>
          </a:p>
          <a:p>
            <a:pPr marL="231775" marR="0" lvl="0" indent="-2317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Forgiveness</a:t>
            </a:r>
          </a:p>
          <a:p>
            <a:pPr marL="231775" marR="0" lvl="0" indent="-2317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Eternal life</a:t>
            </a:r>
          </a:p>
          <a:p>
            <a:pPr marL="231775" marR="0" lvl="0" indent="-2317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0AB948-F7F8-4D3F-A6E0-ED884262AFEF}"/>
              </a:ext>
            </a:extLst>
          </p:cNvPr>
          <p:cNvSpPr txBox="1"/>
          <p:nvPr/>
        </p:nvSpPr>
        <p:spPr>
          <a:xfrm>
            <a:off x="4572001" y="3674435"/>
            <a:ext cx="450317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Prayer</a:t>
            </a:r>
          </a:p>
          <a:p>
            <a:pPr marL="231775" marR="0" lvl="0" indent="-2317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God’s Word (The Bible)</a:t>
            </a:r>
          </a:p>
          <a:p>
            <a:pPr marL="231775" marR="0" lvl="0" indent="-2317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God’s Spirit in us</a:t>
            </a:r>
          </a:p>
          <a:p>
            <a:pPr marL="231775" marR="0" lvl="0" indent="-2317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Help in temptation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1BB3A-2081-4000-8C4E-F550C31B5B6F}"/>
              </a:ext>
            </a:extLst>
          </p:cNvPr>
          <p:cNvSpPr txBox="1"/>
          <p:nvPr/>
        </p:nvSpPr>
        <p:spPr>
          <a:xfrm>
            <a:off x="1144847" y="2909127"/>
            <a:ext cx="6413823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-11430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Examples of Spiritual Blessings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3F75FF-B1A8-4C80-BF91-5DC8EEAFF83D}"/>
              </a:ext>
            </a:extLst>
          </p:cNvPr>
          <p:cNvSpPr txBox="1"/>
          <p:nvPr/>
        </p:nvSpPr>
        <p:spPr>
          <a:xfrm>
            <a:off x="6670696" y="998158"/>
            <a:ext cx="2189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-1143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Ephesians 1:3</a:t>
            </a:r>
          </a:p>
        </p:txBody>
      </p:sp>
    </p:spTree>
    <p:extLst>
      <p:ext uri="{BB962C8B-B14F-4D97-AF65-F5344CB8AC3E}">
        <p14:creationId xmlns:p14="http://schemas.microsoft.com/office/powerpoint/2010/main" val="336073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8F23E-A219-4BD8-90DB-5521525226D1}"/>
              </a:ext>
            </a:extLst>
          </p:cNvPr>
          <p:cNvSpPr txBox="1"/>
          <p:nvPr/>
        </p:nvSpPr>
        <p:spPr>
          <a:xfrm>
            <a:off x="167950" y="2869904"/>
            <a:ext cx="8808098" cy="1195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Our sins are forgiven through the sacrifice of Jesus</a:t>
            </a:r>
          </a:p>
          <a:p>
            <a:pPr marL="231775" marR="0" lvl="0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forgives our sins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because of His 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great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kindness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573ADE-BE54-478C-8275-4D3439870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51" b="14187"/>
          <a:stretch/>
        </p:blipFill>
        <p:spPr>
          <a:xfrm>
            <a:off x="3219178" y="0"/>
            <a:ext cx="2705643" cy="19288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5E4F2A-61CE-4BEC-98FB-139C836D48B1}"/>
              </a:ext>
            </a:extLst>
          </p:cNvPr>
          <p:cNvSpPr txBox="1"/>
          <p:nvPr/>
        </p:nvSpPr>
        <p:spPr>
          <a:xfrm>
            <a:off x="6257379" y="723991"/>
            <a:ext cx="2705644" cy="416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-11430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Ephesians 1:7</a:t>
            </a:r>
          </a:p>
        </p:txBody>
      </p:sp>
    </p:spTree>
    <p:extLst>
      <p:ext uri="{BB962C8B-B14F-4D97-AF65-F5344CB8AC3E}">
        <p14:creationId xmlns:p14="http://schemas.microsoft.com/office/powerpoint/2010/main" val="304909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8F23E-A219-4BD8-90DB-5521525226D1}"/>
              </a:ext>
            </a:extLst>
          </p:cNvPr>
          <p:cNvSpPr txBox="1"/>
          <p:nvPr/>
        </p:nvSpPr>
        <p:spPr>
          <a:xfrm>
            <a:off x="1035784" y="2108354"/>
            <a:ext cx="7072430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revealed the mystery of his will to us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573ADE-BE54-478C-8275-4D3439870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51" b="14187"/>
          <a:stretch/>
        </p:blipFill>
        <p:spPr>
          <a:xfrm>
            <a:off x="3219178" y="0"/>
            <a:ext cx="2705643" cy="19288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5E4F2A-61CE-4BEC-98FB-139C836D48B1}"/>
              </a:ext>
            </a:extLst>
          </p:cNvPr>
          <p:cNvSpPr txBox="1"/>
          <p:nvPr/>
        </p:nvSpPr>
        <p:spPr>
          <a:xfrm>
            <a:off x="6257379" y="723991"/>
            <a:ext cx="2705644" cy="416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-11430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Ephesians 1:9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C7299D4-ADBA-4D2B-B136-F1810BEDFF22}"/>
              </a:ext>
            </a:extLst>
          </p:cNvPr>
          <p:cNvGrpSpPr/>
          <p:nvPr/>
        </p:nvGrpSpPr>
        <p:grpSpPr>
          <a:xfrm>
            <a:off x="466268" y="3395203"/>
            <a:ext cx="8337891" cy="3285253"/>
            <a:chOff x="466268" y="3395203"/>
            <a:chExt cx="8337891" cy="328525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1395ADA-B93D-4F8A-8422-9F54294D2CF5}"/>
                </a:ext>
              </a:extLst>
            </p:cNvPr>
            <p:cNvSpPr txBox="1"/>
            <p:nvPr/>
          </p:nvSpPr>
          <p:spPr>
            <a:xfrm>
              <a:off x="466268" y="4276605"/>
              <a:ext cx="5458553" cy="104124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God reveals the mystery of His will to us in the Bible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AFC9AA6-F16D-4756-9441-8FA186E29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6243" y="3395203"/>
              <a:ext cx="2387916" cy="32852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046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8F23E-A219-4BD8-90DB-5521525226D1}"/>
              </a:ext>
            </a:extLst>
          </p:cNvPr>
          <p:cNvSpPr txBox="1"/>
          <p:nvPr/>
        </p:nvSpPr>
        <p:spPr>
          <a:xfrm>
            <a:off x="90487" y="2096205"/>
            <a:ext cx="8963024" cy="1041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Don't you know that you are God's temple </a:t>
            </a: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that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God's Spirit lives in you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E0A856-B79A-4A2F-883A-A9B775CAE817}"/>
              </a:ext>
            </a:extLst>
          </p:cNvPr>
          <p:cNvSpPr txBox="1"/>
          <p:nvPr/>
        </p:nvSpPr>
        <p:spPr>
          <a:xfrm>
            <a:off x="2716769" y="5346769"/>
            <a:ext cx="4052799" cy="104124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114300" marR="0" lvl="0" indent="-11430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lives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people</a:t>
            </a:r>
          </a:p>
          <a:p>
            <a:pPr marL="114300" marR="0" lvl="0" indent="-11430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2800" noProof="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</a:t>
            </a:r>
            <a:r>
              <a:rPr lang="en-US" sz="2800" noProof="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church buildings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95F3D0-D980-4AAE-B915-6D04B8580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613" y="3461934"/>
            <a:ext cx="2577112" cy="14606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99DC55-27D5-4897-9A27-64F3FE539F00}"/>
              </a:ext>
            </a:extLst>
          </p:cNvPr>
          <p:cNvSpPr txBox="1"/>
          <p:nvPr/>
        </p:nvSpPr>
        <p:spPr>
          <a:xfrm>
            <a:off x="6449012" y="888490"/>
            <a:ext cx="2736986" cy="416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-11430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Corinthians 3:16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D0EC09-F8D0-455E-B3A1-361D88044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569" y="0"/>
            <a:ext cx="270685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2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8F23E-A219-4BD8-90DB-5521525226D1}"/>
              </a:ext>
            </a:extLst>
          </p:cNvPr>
          <p:cNvSpPr txBox="1"/>
          <p:nvPr/>
        </p:nvSpPr>
        <p:spPr>
          <a:xfrm>
            <a:off x="1255682" y="2693925"/>
            <a:ext cx="6777273" cy="1690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has given us </a:t>
            </a:r>
            <a:r>
              <a:rPr lang="en-US" sz="2800" b="1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everything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we need</a:t>
            </a:r>
          </a:p>
          <a:p>
            <a:pPr marL="800100" lvl="1" indent="-3429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live our life on the earth </a:t>
            </a:r>
          </a:p>
          <a:p>
            <a:pPr marL="800100" lvl="1" indent="-3429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to have eternal life with God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573ADE-BE54-478C-8275-4D3439870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51" b="14187"/>
          <a:stretch/>
        </p:blipFill>
        <p:spPr>
          <a:xfrm>
            <a:off x="3219178" y="0"/>
            <a:ext cx="2705643" cy="19288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9EE81E-3294-43FA-893D-01150DA88943}"/>
              </a:ext>
            </a:extLst>
          </p:cNvPr>
          <p:cNvSpPr txBox="1"/>
          <p:nvPr/>
        </p:nvSpPr>
        <p:spPr>
          <a:xfrm>
            <a:off x="6512767" y="725789"/>
            <a:ext cx="1903444" cy="416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-11430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Peter 1:3</a:t>
            </a:r>
          </a:p>
        </p:txBody>
      </p:sp>
    </p:spTree>
    <p:extLst>
      <p:ext uri="{BB962C8B-B14F-4D97-AF65-F5344CB8AC3E}">
        <p14:creationId xmlns:p14="http://schemas.microsoft.com/office/powerpoint/2010/main" val="316070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8F23E-A219-4BD8-90DB-5521525226D1}"/>
              </a:ext>
            </a:extLst>
          </p:cNvPr>
          <p:cNvSpPr txBox="1"/>
          <p:nvPr/>
        </p:nvSpPr>
        <p:spPr>
          <a:xfrm>
            <a:off x="1303677" y="2462962"/>
            <a:ext cx="6847265" cy="2263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constant </a:t>
            </a:r>
            <a:r>
              <a:rPr lang="en-US" sz="28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love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God never ceases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 </a:t>
            </a:r>
            <a:r>
              <a:rPr lang="en-US" sz="2800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kindness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lasts forever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are 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ew every morning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Great is His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faithfulness</a:t>
            </a:r>
            <a:endParaRPr lang="en-US" sz="2800" u="sng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573ADE-BE54-478C-8275-4D3439870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51" b="14187"/>
          <a:stretch/>
        </p:blipFill>
        <p:spPr>
          <a:xfrm>
            <a:off x="3219178" y="0"/>
            <a:ext cx="2705643" cy="19288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3835FA-8FFC-4E78-850D-92EB2121C8B4}"/>
              </a:ext>
            </a:extLst>
          </p:cNvPr>
          <p:cNvSpPr txBox="1"/>
          <p:nvPr/>
        </p:nvSpPr>
        <p:spPr>
          <a:xfrm>
            <a:off x="5924821" y="723991"/>
            <a:ext cx="3163076" cy="416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-11430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Lamentations 3:22,23</a:t>
            </a:r>
          </a:p>
        </p:txBody>
      </p:sp>
    </p:spTree>
    <p:extLst>
      <p:ext uri="{BB962C8B-B14F-4D97-AF65-F5344CB8AC3E}">
        <p14:creationId xmlns:p14="http://schemas.microsoft.com/office/powerpoint/2010/main" val="340214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8F23E-A219-4BD8-90DB-5521525226D1}"/>
              </a:ext>
            </a:extLst>
          </p:cNvPr>
          <p:cNvSpPr txBox="1"/>
          <p:nvPr/>
        </p:nvSpPr>
        <p:spPr>
          <a:xfrm>
            <a:off x="2301826" y="3832269"/>
            <a:ext cx="5060027" cy="2263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lnSpc>
                <a:spcPct val="115000"/>
              </a:lnSpc>
              <a:spcAft>
                <a:spcPts val="600"/>
              </a:spcAft>
            </a:pPr>
            <a:r>
              <a:rPr lang="en-US" sz="28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Characteristics of God</a:t>
            </a:r>
          </a:p>
          <a:p>
            <a:pPr marL="401638" lvl="1" indent="-401638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is good</a:t>
            </a:r>
          </a:p>
          <a:p>
            <a:pPr marL="401638" lvl="1" indent="-401638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works for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your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good </a:t>
            </a:r>
          </a:p>
          <a:p>
            <a:pPr marL="401638" lvl="1" indent="-401638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never changes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EFD76B-6530-4DFF-80C3-0F4C0BEAAC58}"/>
              </a:ext>
            </a:extLst>
          </p:cNvPr>
          <p:cNvSpPr txBox="1"/>
          <p:nvPr/>
        </p:nvSpPr>
        <p:spPr>
          <a:xfrm>
            <a:off x="3329619" y="3025731"/>
            <a:ext cx="2484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7DAB4E-A147-44DC-B8DE-CD8E73B4D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436" y="0"/>
            <a:ext cx="3863128" cy="315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0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EFD76B-6530-4DFF-80C3-0F4C0BEAAC58}"/>
              </a:ext>
            </a:extLst>
          </p:cNvPr>
          <p:cNvSpPr txBox="1"/>
          <p:nvPr/>
        </p:nvSpPr>
        <p:spPr>
          <a:xfrm>
            <a:off x="90486" y="152012"/>
            <a:ext cx="89630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“Your Heavenly Father” 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78F23E-A219-4BD8-90DB-5521525226D1}"/>
              </a:ext>
            </a:extLst>
          </p:cNvPr>
          <p:cNvSpPr txBox="1"/>
          <p:nvPr/>
        </p:nvSpPr>
        <p:spPr>
          <a:xfrm>
            <a:off x="1608477" y="3320845"/>
            <a:ext cx="6710671" cy="1536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3363" marR="0" lvl="0" indent="-233363" algn="l" defTabSz="285908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created you to love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you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33363" marR="0" lvl="0" indent="-233363" algn="l" defTabSz="285908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 were created to be like God</a:t>
            </a:r>
          </a:p>
          <a:p>
            <a:pPr marL="233363" marR="0" lvl="0" indent="-233363" algn="l" defTabSz="285908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 were created to care for the earth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69BA8C-1E08-445E-9702-5F90CB956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942" y="1084521"/>
            <a:ext cx="6098116" cy="19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6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EFD76B-6530-4DFF-80C3-0F4C0BEAAC58}"/>
              </a:ext>
            </a:extLst>
          </p:cNvPr>
          <p:cNvSpPr txBox="1"/>
          <p:nvPr/>
        </p:nvSpPr>
        <p:spPr>
          <a:xfrm>
            <a:off x="0" y="128249"/>
            <a:ext cx="89630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“Your Heavenly Father” Summary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4295D9-8888-488F-A71C-8A9B477CD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658" y="833978"/>
            <a:ext cx="2562684" cy="19751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F36ED1-11F2-4CDE-B9F0-007BDD5AD156}"/>
              </a:ext>
            </a:extLst>
          </p:cNvPr>
          <p:cNvSpPr txBox="1"/>
          <p:nvPr/>
        </p:nvSpPr>
        <p:spPr>
          <a:xfrm>
            <a:off x="2233080" y="3209881"/>
            <a:ext cx="5455746" cy="2032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3363" marR="0" lvl="0" indent="-233363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loves you</a:t>
            </a:r>
          </a:p>
          <a:p>
            <a:pPr marL="233363" indent="-233363">
              <a:lnSpc>
                <a:spcPct val="115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sacrificed His Son for you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33363" marR="0" lvl="0" indent="-233363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knows you</a:t>
            </a:r>
          </a:p>
          <a:p>
            <a:pPr marL="233363" marR="0" lvl="0" indent="-233363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loves you as His child</a:t>
            </a:r>
          </a:p>
        </p:txBody>
      </p:sp>
    </p:spTree>
    <p:extLst>
      <p:ext uri="{BB962C8B-B14F-4D97-AF65-F5344CB8AC3E}">
        <p14:creationId xmlns:p14="http://schemas.microsoft.com/office/powerpoint/2010/main" val="161712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EFD76B-6530-4DFF-80C3-0F4C0BEAAC58}"/>
              </a:ext>
            </a:extLst>
          </p:cNvPr>
          <p:cNvSpPr txBox="1"/>
          <p:nvPr/>
        </p:nvSpPr>
        <p:spPr>
          <a:xfrm>
            <a:off x="90488" y="154578"/>
            <a:ext cx="89630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“Your Heavenly Father” Summary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C276BD-031A-4951-8F57-69BCA1DF9B9C}"/>
              </a:ext>
            </a:extLst>
          </p:cNvPr>
          <p:cNvSpPr txBox="1"/>
          <p:nvPr/>
        </p:nvSpPr>
        <p:spPr>
          <a:xfrm>
            <a:off x="2574900" y="930689"/>
            <a:ext cx="4131850" cy="2604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God’s blessings to you</a:t>
            </a:r>
          </a:p>
          <a:p>
            <a:pPr marL="225425" marR="0" lvl="0" indent="-22542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Every spiritual blessing</a:t>
            </a:r>
          </a:p>
          <a:p>
            <a:pPr marL="225425" marR="0" lvl="0" indent="-22542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Forgiveness</a:t>
            </a:r>
          </a:p>
          <a:p>
            <a:pPr marL="225425" marR="0" lvl="0" indent="-22542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Knowledge of His will</a:t>
            </a:r>
          </a:p>
          <a:p>
            <a:pPr marL="225425" marR="0" lvl="0" indent="-22542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Holy Spirit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F40E2E-F820-410F-B3E7-EE9FBD0DC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655" y="4015537"/>
            <a:ext cx="3762688" cy="21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9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C5EB30-07C5-456F-A87D-C63DCE52C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4" r="2418" b="6956"/>
          <a:stretch/>
        </p:blipFill>
        <p:spPr>
          <a:xfrm>
            <a:off x="1031032" y="507561"/>
            <a:ext cx="7081935" cy="548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2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EFD76B-6530-4DFF-80C3-0F4C0BEAAC58}"/>
              </a:ext>
            </a:extLst>
          </p:cNvPr>
          <p:cNvSpPr txBox="1"/>
          <p:nvPr/>
        </p:nvSpPr>
        <p:spPr>
          <a:xfrm>
            <a:off x="90488" y="154578"/>
            <a:ext cx="89630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“Your Heavenly Father” Summary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C276BD-031A-4951-8F57-69BCA1DF9B9C}"/>
              </a:ext>
            </a:extLst>
          </p:cNvPr>
          <p:cNvSpPr txBox="1"/>
          <p:nvPr/>
        </p:nvSpPr>
        <p:spPr>
          <a:xfrm>
            <a:off x="825758" y="1171006"/>
            <a:ext cx="7492482" cy="321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God’s blessings to you</a:t>
            </a:r>
          </a:p>
          <a:p>
            <a:pPr marL="288925" marR="0" lvl="0" indent="-288925" algn="l" defTabSz="4572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Everything you need for living on earth and to have eternal life with God</a:t>
            </a:r>
          </a:p>
          <a:p>
            <a:pPr marL="288925" marR="0" lvl="0" indent="-288925" algn="l" defTabSz="4572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God’s love, kindness, and faithfulness</a:t>
            </a:r>
          </a:p>
          <a:p>
            <a:pPr marL="288925" marR="0" lvl="0" indent="-288925" algn="l" defTabSz="4572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 blessings are new every morning and they never cease</a:t>
            </a:r>
          </a:p>
        </p:txBody>
      </p:sp>
    </p:spTree>
    <p:extLst>
      <p:ext uri="{BB962C8B-B14F-4D97-AF65-F5344CB8AC3E}">
        <p14:creationId xmlns:p14="http://schemas.microsoft.com/office/powerpoint/2010/main" val="424056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1F2EE6-959C-4550-8CCA-C218D518225F}"/>
              </a:ext>
            </a:extLst>
          </p:cNvPr>
          <p:cNvGrpSpPr>
            <a:grpSpLocks noChangeAspect="1"/>
          </p:cNvGrpSpPr>
          <p:nvPr/>
        </p:nvGrpSpPr>
        <p:grpSpPr>
          <a:xfrm>
            <a:off x="652220" y="1222309"/>
            <a:ext cx="7839559" cy="4413381"/>
            <a:chOff x="1033427" y="1129003"/>
            <a:chExt cx="7077146" cy="39841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837ACE2-ACC3-42BA-88F9-1234F5181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3427" y="1129003"/>
              <a:ext cx="7077146" cy="39841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31DE4CF-F753-47DF-BDD5-76B463E7B4AE}"/>
                </a:ext>
              </a:extLst>
            </p:cNvPr>
            <p:cNvSpPr txBox="1"/>
            <p:nvPr/>
          </p:nvSpPr>
          <p:spPr>
            <a:xfrm>
              <a:off x="2799184" y="2767280"/>
              <a:ext cx="3387012" cy="1417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Jesus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113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7D58999-268F-4DBA-97DC-4E69F1E28660}"/>
              </a:ext>
            </a:extLst>
          </p:cNvPr>
          <p:cNvSpPr txBox="1"/>
          <p:nvPr/>
        </p:nvSpPr>
        <p:spPr>
          <a:xfrm>
            <a:off x="1445092" y="1364964"/>
            <a:ext cx="6647106" cy="2340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Some say Jesus was just a great man. </a:t>
            </a:r>
          </a:p>
          <a:p>
            <a:pPr marL="231775" indent="-231775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say He was just a prophet. </a:t>
            </a:r>
          </a:p>
          <a:p>
            <a:pPr marL="231775" marR="0" lvl="0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But Jesus claimed that He is God</a:t>
            </a:r>
          </a:p>
          <a:p>
            <a:pPr marL="231775" marR="0" lvl="0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 Jesus is not God, then He is a liar </a:t>
            </a:r>
          </a:p>
        </p:txBody>
      </p:sp>
    </p:spTree>
    <p:extLst>
      <p:ext uri="{BB962C8B-B14F-4D97-AF65-F5344CB8AC3E}">
        <p14:creationId xmlns:p14="http://schemas.microsoft.com/office/powerpoint/2010/main" val="5788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7D58999-268F-4DBA-97DC-4E69F1E28660}"/>
              </a:ext>
            </a:extLst>
          </p:cNvPr>
          <p:cNvSpPr txBox="1"/>
          <p:nvPr/>
        </p:nvSpPr>
        <p:spPr>
          <a:xfrm>
            <a:off x="548411" y="1972735"/>
            <a:ext cx="8047177" cy="2912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He had the power to pay the penalty</a:t>
            </a:r>
          </a:p>
          <a:p>
            <a:pPr marL="688975" marR="0" lvl="1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our sin by His death on the cross </a:t>
            </a:r>
          </a:p>
          <a:p>
            <a:pPr marL="688975" marR="0" lvl="1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all who will believe</a:t>
            </a:r>
          </a:p>
          <a:p>
            <a:pPr marL="231775" marR="0" lvl="0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 a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He was able to communicate with us </a:t>
            </a:r>
          </a:p>
          <a:p>
            <a:pPr marL="688975" marR="0" lvl="1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show us that He understands 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483149-DE0B-4BE2-AF51-7376324DDAB4}"/>
              </a:ext>
            </a:extLst>
          </p:cNvPr>
          <p:cNvSpPr txBox="1"/>
          <p:nvPr/>
        </p:nvSpPr>
        <p:spPr>
          <a:xfrm>
            <a:off x="923203" y="680778"/>
            <a:ext cx="7297594" cy="67710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tIns="91440" bIns="9144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Jesus is entirely God and entirely man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90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51AE078-B51A-4F15-979C-CDD0C83285B7}"/>
              </a:ext>
            </a:extLst>
          </p:cNvPr>
          <p:cNvGrpSpPr/>
          <p:nvPr/>
        </p:nvGrpSpPr>
        <p:grpSpPr>
          <a:xfrm>
            <a:off x="2120904" y="38463"/>
            <a:ext cx="4902191" cy="3253933"/>
            <a:chOff x="1932971" y="381000"/>
            <a:chExt cx="5301205" cy="371643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B4E3A2E-D78C-4E81-BCAD-9A57F7F6A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19" r="2305" b="39034"/>
            <a:stretch/>
          </p:blipFill>
          <p:spPr>
            <a:xfrm>
              <a:off x="1932971" y="381000"/>
              <a:ext cx="5301205" cy="371643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D7F42E4-7D05-412E-B8B7-0158CF08503B}"/>
                </a:ext>
              </a:extLst>
            </p:cNvPr>
            <p:cNvSpPr txBox="1"/>
            <p:nvPr/>
          </p:nvSpPr>
          <p:spPr>
            <a:xfrm>
              <a:off x="2031355" y="3125165"/>
              <a:ext cx="5104435" cy="808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Jesus is God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20BE977-7B76-4920-B489-E1DE387480FD}"/>
              </a:ext>
            </a:extLst>
          </p:cNvPr>
          <p:cNvSpPr txBox="1"/>
          <p:nvPr/>
        </p:nvSpPr>
        <p:spPr>
          <a:xfrm>
            <a:off x="1736516" y="3565605"/>
            <a:ext cx="598891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did Jesus say about Himself? </a:t>
            </a:r>
          </a:p>
          <a:p>
            <a:pPr marL="806450" marR="0" lvl="1" indent="-3492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“I and the Father are one.”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5789BD-B167-4598-9E97-5C02EB486E51}"/>
              </a:ext>
            </a:extLst>
          </p:cNvPr>
          <p:cNvSpPr txBox="1"/>
          <p:nvPr/>
        </p:nvSpPr>
        <p:spPr>
          <a:xfrm>
            <a:off x="2120904" y="5259277"/>
            <a:ext cx="5135753" cy="5847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said that He is God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AE950A-2362-4CF3-A0E9-D869920E5DD7}"/>
              </a:ext>
            </a:extLst>
          </p:cNvPr>
          <p:cNvSpPr txBox="1"/>
          <p:nvPr/>
        </p:nvSpPr>
        <p:spPr>
          <a:xfrm>
            <a:off x="7371817" y="1627930"/>
            <a:ext cx="15202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John 10:30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20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0BE977-7B76-4920-B489-E1DE387480FD}"/>
              </a:ext>
            </a:extLst>
          </p:cNvPr>
          <p:cNvSpPr txBox="1"/>
          <p:nvPr/>
        </p:nvSpPr>
        <p:spPr>
          <a:xfrm>
            <a:off x="1936051" y="3026646"/>
            <a:ext cx="5271896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owns all things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made the universe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38A04F-386D-4054-955C-BA930FD12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98"/>
          <a:stretch/>
        </p:blipFill>
        <p:spPr>
          <a:xfrm>
            <a:off x="2778710" y="0"/>
            <a:ext cx="3586579" cy="24842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846A78-BDA2-43B7-A7F0-0AF67D4801B0}"/>
              </a:ext>
            </a:extLst>
          </p:cNvPr>
          <p:cNvSpPr txBox="1"/>
          <p:nvPr/>
        </p:nvSpPr>
        <p:spPr>
          <a:xfrm>
            <a:off x="6624735" y="1011299"/>
            <a:ext cx="20434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Hebrews 1:2</a:t>
            </a:r>
          </a:p>
        </p:txBody>
      </p:sp>
    </p:spTree>
    <p:extLst>
      <p:ext uri="{BB962C8B-B14F-4D97-AF65-F5344CB8AC3E}">
        <p14:creationId xmlns:p14="http://schemas.microsoft.com/office/powerpoint/2010/main" val="49142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0BE977-7B76-4920-B489-E1DE387480FD}"/>
              </a:ext>
            </a:extLst>
          </p:cNvPr>
          <p:cNvSpPr txBox="1"/>
          <p:nvPr/>
        </p:nvSpPr>
        <p:spPr>
          <a:xfrm>
            <a:off x="1596713" y="2977483"/>
            <a:ext cx="595057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2575" marR="0" lvl="0" indent="-2825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revealed the nature of God</a:t>
            </a:r>
          </a:p>
          <a:p>
            <a:pPr marL="282575" marR="0" lvl="0" indent="-2825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is the exact likeness of God</a:t>
            </a:r>
          </a:p>
          <a:p>
            <a:pPr marL="282575" marR="0" lvl="0" indent="-2825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holds the universe together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38A04F-386D-4054-955C-BA930FD12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98"/>
          <a:stretch/>
        </p:blipFill>
        <p:spPr>
          <a:xfrm>
            <a:off x="2778710" y="0"/>
            <a:ext cx="3586579" cy="24842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846A78-BDA2-43B7-A7F0-0AF67D4801B0}"/>
              </a:ext>
            </a:extLst>
          </p:cNvPr>
          <p:cNvSpPr txBox="1"/>
          <p:nvPr/>
        </p:nvSpPr>
        <p:spPr>
          <a:xfrm>
            <a:off x="6624735" y="1011299"/>
            <a:ext cx="20434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Hebrews 1:3</a:t>
            </a:r>
          </a:p>
        </p:txBody>
      </p:sp>
    </p:spTree>
    <p:extLst>
      <p:ext uri="{BB962C8B-B14F-4D97-AF65-F5344CB8AC3E}">
        <p14:creationId xmlns:p14="http://schemas.microsoft.com/office/powerpoint/2010/main" val="47015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0BE977-7B76-4920-B489-E1DE387480FD}"/>
              </a:ext>
            </a:extLst>
          </p:cNvPr>
          <p:cNvSpPr txBox="1"/>
          <p:nvPr/>
        </p:nvSpPr>
        <p:spPr>
          <a:xfrm>
            <a:off x="1031485" y="1943021"/>
            <a:ext cx="75422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the Father says about Jesus</a:t>
            </a:r>
          </a:p>
          <a:p>
            <a:pPr lvl="1" indent="-2222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rule, O </a:t>
            </a:r>
            <a:r>
              <a:rPr lang="en-US" sz="2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will last for ever and ever</a:t>
            </a:r>
          </a:p>
          <a:p>
            <a:pPr lvl="1" indent="-2222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beginning, O </a:t>
            </a:r>
            <a:r>
              <a:rPr lang="en-US" sz="2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Lord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234950" lvl="1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you </a:t>
            </a:r>
            <a:r>
              <a:rPr lang="en-US" sz="2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created the heavens and the earth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38A04F-386D-4054-955C-BA930FD12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98"/>
          <a:stretch/>
        </p:blipFill>
        <p:spPr>
          <a:xfrm>
            <a:off x="3418845" y="0"/>
            <a:ext cx="2448198" cy="16957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053A69-9154-4D0A-9584-A183B380B25E}"/>
              </a:ext>
            </a:extLst>
          </p:cNvPr>
          <p:cNvSpPr txBox="1"/>
          <p:nvPr/>
        </p:nvSpPr>
        <p:spPr>
          <a:xfrm>
            <a:off x="1821975" y="5802887"/>
            <a:ext cx="3849543" cy="58477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Jesus do?</a:t>
            </a:r>
          </a:p>
        </p:txBody>
      </p:sp>
      <p:pic>
        <p:nvPicPr>
          <p:cNvPr id="2052" name="Picture 4" descr="Jesus Christ is not God Almighty ! Proofs from Bible ! | Answering ...">
            <a:extLst>
              <a:ext uri="{FF2B5EF4-FFF2-40B4-BE49-F238E27FC236}">
                <a16:creationId xmlns:a16="http://schemas.microsoft.com/office/drawing/2014/main" id="{E76B32DC-BE43-4F34-A8A7-B5981C7DE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226" y="4150461"/>
            <a:ext cx="2036830" cy="267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96B252-028F-4F44-99BB-48DB79913664}"/>
              </a:ext>
            </a:extLst>
          </p:cNvPr>
          <p:cNvSpPr txBox="1"/>
          <p:nvPr/>
        </p:nvSpPr>
        <p:spPr>
          <a:xfrm>
            <a:off x="6111551" y="617046"/>
            <a:ext cx="26369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Hebrews 1:8, 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17CF6D-8F17-4B37-B815-327F5AACADBC}"/>
              </a:ext>
            </a:extLst>
          </p:cNvPr>
          <p:cNvSpPr txBox="1"/>
          <p:nvPr/>
        </p:nvSpPr>
        <p:spPr>
          <a:xfrm>
            <a:off x="1031485" y="4337526"/>
            <a:ext cx="5430524" cy="107721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God the Father call Jesus?</a:t>
            </a:r>
          </a:p>
        </p:txBody>
      </p:sp>
    </p:spTree>
    <p:extLst>
      <p:ext uri="{BB962C8B-B14F-4D97-AF65-F5344CB8AC3E}">
        <p14:creationId xmlns:p14="http://schemas.microsoft.com/office/powerpoint/2010/main" val="146505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0BE977-7B76-4920-B489-E1DE387480FD}"/>
              </a:ext>
            </a:extLst>
          </p:cNvPr>
          <p:cNvSpPr txBox="1"/>
          <p:nvPr/>
        </p:nvSpPr>
        <p:spPr>
          <a:xfrm>
            <a:off x="2364070" y="3138699"/>
            <a:ext cx="4963471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never changes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lives forever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38A04F-386D-4054-955C-BA930FD12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98"/>
          <a:stretch/>
        </p:blipFill>
        <p:spPr>
          <a:xfrm>
            <a:off x="2778710" y="0"/>
            <a:ext cx="3586579" cy="24842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85FDA1-1E58-4122-9952-84A3A617A03C}"/>
              </a:ext>
            </a:extLst>
          </p:cNvPr>
          <p:cNvSpPr txBox="1"/>
          <p:nvPr/>
        </p:nvSpPr>
        <p:spPr>
          <a:xfrm>
            <a:off x="2295537" y="5024239"/>
            <a:ext cx="4552924" cy="10772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has the characteristics of God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E404C1-4E89-44AF-AC0A-DF37E453D4C1}"/>
              </a:ext>
            </a:extLst>
          </p:cNvPr>
          <p:cNvSpPr txBox="1"/>
          <p:nvPr/>
        </p:nvSpPr>
        <p:spPr>
          <a:xfrm>
            <a:off x="6596743" y="1011299"/>
            <a:ext cx="2220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Hebrews 1:12</a:t>
            </a:r>
          </a:p>
        </p:txBody>
      </p:sp>
    </p:spTree>
    <p:extLst>
      <p:ext uri="{BB962C8B-B14F-4D97-AF65-F5344CB8AC3E}">
        <p14:creationId xmlns:p14="http://schemas.microsoft.com/office/powerpoint/2010/main" val="90649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0BE977-7B76-4920-B489-E1DE387480FD}"/>
              </a:ext>
            </a:extLst>
          </p:cNvPr>
          <p:cNvSpPr txBox="1"/>
          <p:nvPr/>
        </p:nvSpPr>
        <p:spPr>
          <a:xfrm>
            <a:off x="1129820" y="3070738"/>
            <a:ext cx="68843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cured a man of his leprosy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38A04F-386D-4054-955C-BA930FD12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98"/>
          <a:stretch/>
        </p:blipFill>
        <p:spPr>
          <a:xfrm>
            <a:off x="2778710" y="0"/>
            <a:ext cx="3586579" cy="24842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9C779E-A2D9-43AA-9982-5A2FAB1E8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537" y="4241986"/>
            <a:ext cx="3694923" cy="2345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5CFDF2-372F-442C-842F-6CAF7716A654}"/>
              </a:ext>
            </a:extLst>
          </p:cNvPr>
          <p:cNvSpPr txBox="1"/>
          <p:nvPr/>
        </p:nvSpPr>
        <p:spPr>
          <a:xfrm>
            <a:off x="6550088" y="1011299"/>
            <a:ext cx="228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Matthew 8:3</a:t>
            </a:r>
          </a:p>
        </p:txBody>
      </p:sp>
    </p:spTree>
    <p:extLst>
      <p:ext uri="{BB962C8B-B14F-4D97-AF65-F5344CB8AC3E}">
        <p14:creationId xmlns:p14="http://schemas.microsoft.com/office/powerpoint/2010/main" val="159999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6CE80C-57E1-4A33-AD9C-7F7B8C9A98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2000"/>
          </a:blip>
          <a:srcRect l="12339" r="12485"/>
          <a:stretch/>
        </p:blipFill>
        <p:spPr>
          <a:xfrm>
            <a:off x="-1" y="9972"/>
            <a:ext cx="9144000" cy="68480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D60FF6-0F67-4611-BB7E-E9BFF82DB190}"/>
              </a:ext>
            </a:extLst>
          </p:cNvPr>
          <p:cNvSpPr txBox="1"/>
          <p:nvPr/>
        </p:nvSpPr>
        <p:spPr>
          <a:xfrm>
            <a:off x="481068" y="1936283"/>
            <a:ext cx="8181861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of God is every place, all of the time</a:t>
            </a:r>
          </a:p>
          <a:p>
            <a:pPr marL="457200" marR="0" lvl="1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Past, present, and future </a:t>
            </a:r>
          </a:p>
          <a:p>
            <a:pPr marL="457200" marR="0" lvl="1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of God is in the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infinitesimal &amp; the infinite</a:t>
            </a:r>
          </a:p>
          <a:p>
            <a:pPr marL="914400" marR="0" lvl="2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Smallest and largest places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 is not limited by space and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C76649-1C26-4DB4-AEEF-0A791F085959}"/>
              </a:ext>
            </a:extLst>
          </p:cNvPr>
          <p:cNvSpPr txBox="1"/>
          <p:nvPr/>
        </p:nvSpPr>
        <p:spPr>
          <a:xfrm>
            <a:off x="2248677" y="214604"/>
            <a:ext cx="46466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572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38A04F-386D-4054-955C-BA930FD12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98"/>
          <a:stretch/>
        </p:blipFill>
        <p:spPr>
          <a:xfrm>
            <a:off x="2778710" y="0"/>
            <a:ext cx="3586579" cy="2484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19B2B-0DCA-414E-BAF1-AEF55684FA78}"/>
              </a:ext>
            </a:extLst>
          </p:cNvPr>
          <p:cNvSpPr txBox="1"/>
          <p:nvPr/>
        </p:nvSpPr>
        <p:spPr>
          <a:xfrm>
            <a:off x="1337556" y="2844225"/>
            <a:ext cx="6686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healed paralyzed people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6B0F22-1C3E-4602-BBEB-5B9D2563E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329" y="3825974"/>
            <a:ext cx="2397341" cy="28768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26E0F8-47D8-4368-8B31-5703F6C4BD4F}"/>
              </a:ext>
            </a:extLst>
          </p:cNvPr>
          <p:cNvSpPr txBox="1"/>
          <p:nvPr/>
        </p:nvSpPr>
        <p:spPr>
          <a:xfrm>
            <a:off x="6560046" y="1011299"/>
            <a:ext cx="23973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Mark 2:3-12</a:t>
            </a:r>
          </a:p>
        </p:txBody>
      </p:sp>
    </p:spTree>
    <p:extLst>
      <p:ext uri="{BB962C8B-B14F-4D97-AF65-F5344CB8AC3E}">
        <p14:creationId xmlns:p14="http://schemas.microsoft.com/office/powerpoint/2010/main" val="244947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0BE977-7B76-4920-B489-E1DE387480FD}"/>
              </a:ext>
            </a:extLst>
          </p:cNvPr>
          <p:cNvSpPr txBox="1"/>
          <p:nvPr/>
        </p:nvSpPr>
        <p:spPr>
          <a:xfrm>
            <a:off x="601572" y="3201500"/>
            <a:ext cx="79408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healed many sick people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38A04F-386D-4054-955C-BA930FD12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98"/>
          <a:stretch/>
        </p:blipFill>
        <p:spPr>
          <a:xfrm>
            <a:off x="2778710" y="0"/>
            <a:ext cx="3586579" cy="24842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EC189A-5C9B-4BE0-B611-917C8C8FCBC2}"/>
              </a:ext>
            </a:extLst>
          </p:cNvPr>
          <p:cNvSpPr txBox="1"/>
          <p:nvPr/>
        </p:nvSpPr>
        <p:spPr>
          <a:xfrm>
            <a:off x="1946184" y="4600204"/>
            <a:ext cx="5251623" cy="156966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shows He is God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His supernatural power to heal people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B863E6-FF55-4624-BCBC-337CD023210C}"/>
              </a:ext>
            </a:extLst>
          </p:cNvPr>
          <p:cNvSpPr txBox="1"/>
          <p:nvPr/>
        </p:nvSpPr>
        <p:spPr>
          <a:xfrm>
            <a:off x="6520287" y="1011299"/>
            <a:ext cx="26237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Matthew 8:16-17</a:t>
            </a:r>
          </a:p>
        </p:txBody>
      </p:sp>
    </p:spTree>
    <p:extLst>
      <p:ext uri="{BB962C8B-B14F-4D97-AF65-F5344CB8AC3E}">
        <p14:creationId xmlns:p14="http://schemas.microsoft.com/office/powerpoint/2010/main" val="276784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0BE977-7B76-4920-B489-E1DE387480FD}"/>
              </a:ext>
            </a:extLst>
          </p:cNvPr>
          <p:cNvSpPr txBox="1"/>
          <p:nvPr/>
        </p:nvSpPr>
        <p:spPr>
          <a:xfrm>
            <a:off x="1998703" y="2814062"/>
            <a:ext cx="51465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calmed a storm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38A04F-386D-4054-955C-BA930FD12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98"/>
          <a:stretch/>
        </p:blipFill>
        <p:spPr>
          <a:xfrm>
            <a:off x="2778710" y="0"/>
            <a:ext cx="3586579" cy="24842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053A69-9154-4D0A-9584-A183B380B25E}"/>
              </a:ext>
            </a:extLst>
          </p:cNvPr>
          <p:cNvSpPr txBox="1"/>
          <p:nvPr/>
        </p:nvSpPr>
        <p:spPr>
          <a:xfrm>
            <a:off x="257930" y="4488174"/>
            <a:ext cx="5146591" cy="156966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shows He is God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His supernatural power over nature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C459EE-766D-49A3-ADCF-303661AAB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304" y="4065373"/>
            <a:ext cx="3562359" cy="27926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65412C-D83F-4577-90EF-9994CFF5C5DF}"/>
              </a:ext>
            </a:extLst>
          </p:cNvPr>
          <p:cNvSpPr txBox="1"/>
          <p:nvPr/>
        </p:nvSpPr>
        <p:spPr>
          <a:xfrm>
            <a:off x="6522098" y="1011299"/>
            <a:ext cx="25076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Matthew 8:23-27</a:t>
            </a:r>
          </a:p>
        </p:txBody>
      </p:sp>
    </p:spTree>
    <p:extLst>
      <p:ext uri="{BB962C8B-B14F-4D97-AF65-F5344CB8AC3E}">
        <p14:creationId xmlns:p14="http://schemas.microsoft.com/office/powerpoint/2010/main" val="257243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0BE977-7B76-4920-B489-E1DE387480FD}"/>
              </a:ext>
            </a:extLst>
          </p:cNvPr>
          <p:cNvSpPr txBox="1"/>
          <p:nvPr/>
        </p:nvSpPr>
        <p:spPr>
          <a:xfrm>
            <a:off x="503538" y="2982456"/>
            <a:ext cx="81369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brings a dead man back to life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38A04F-386D-4054-955C-BA930FD12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98"/>
          <a:stretch/>
        </p:blipFill>
        <p:spPr>
          <a:xfrm>
            <a:off x="2778710" y="0"/>
            <a:ext cx="3586579" cy="24842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053A69-9154-4D0A-9584-A183B380B25E}"/>
              </a:ext>
            </a:extLst>
          </p:cNvPr>
          <p:cNvSpPr txBox="1"/>
          <p:nvPr/>
        </p:nvSpPr>
        <p:spPr>
          <a:xfrm>
            <a:off x="365886" y="4679718"/>
            <a:ext cx="4637630" cy="156966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shows He is God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His supernatural power over death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32E2E0-B169-4748-B6C4-5F4DDDADD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690" y="4236098"/>
            <a:ext cx="3935310" cy="26219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71C211-F8F7-4148-9963-BCBD1BD32CF9}"/>
              </a:ext>
            </a:extLst>
          </p:cNvPr>
          <p:cNvSpPr txBox="1"/>
          <p:nvPr/>
        </p:nvSpPr>
        <p:spPr>
          <a:xfrm>
            <a:off x="6365289" y="1011299"/>
            <a:ext cx="28878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Matthew 8:23-27</a:t>
            </a:r>
          </a:p>
        </p:txBody>
      </p:sp>
    </p:spTree>
    <p:extLst>
      <p:ext uri="{BB962C8B-B14F-4D97-AF65-F5344CB8AC3E}">
        <p14:creationId xmlns:p14="http://schemas.microsoft.com/office/powerpoint/2010/main" val="397477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446025E-0172-42BD-8766-C75B2672B651}"/>
              </a:ext>
            </a:extLst>
          </p:cNvPr>
          <p:cNvSpPr txBox="1"/>
          <p:nvPr/>
        </p:nvSpPr>
        <p:spPr>
          <a:xfrm>
            <a:off x="693676" y="3890145"/>
            <a:ext cx="5390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died </a:t>
            </a: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pay the penalty </a:t>
            </a: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our sins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3A85ED-474E-4D3A-A3D9-DFAAD434E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071" y="3212845"/>
            <a:ext cx="2512225" cy="35099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EA4F1B-6F09-45C9-9F87-7FAD4B2E3E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98"/>
          <a:stretch/>
        </p:blipFill>
        <p:spPr>
          <a:xfrm>
            <a:off x="2778710" y="0"/>
            <a:ext cx="3586579" cy="24842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06E6B4-ED71-41EE-ADC7-06D4FA071985}"/>
              </a:ext>
            </a:extLst>
          </p:cNvPr>
          <p:cNvSpPr txBox="1"/>
          <p:nvPr/>
        </p:nvSpPr>
        <p:spPr>
          <a:xfrm>
            <a:off x="6587412" y="1011299"/>
            <a:ext cx="228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Romans 4:25</a:t>
            </a:r>
          </a:p>
        </p:txBody>
      </p:sp>
    </p:spTree>
    <p:extLst>
      <p:ext uri="{BB962C8B-B14F-4D97-AF65-F5344CB8AC3E}">
        <p14:creationId xmlns:p14="http://schemas.microsoft.com/office/powerpoint/2010/main" val="17553051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0BE977-7B76-4920-B489-E1DE387480FD}"/>
              </a:ext>
            </a:extLst>
          </p:cNvPr>
          <p:cNvSpPr txBox="1"/>
          <p:nvPr/>
        </p:nvSpPr>
        <p:spPr>
          <a:xfrm>
            <a:off x="-3" y="2386824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rose from the dead to prove that He is God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38A04F-386D-4054-955C-BA930FD12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98"/>
          <a:stretch/>
        </p:blipFill>
        <p:spPr>
          <a:xfrm>
            <a:off x="3082387" y="8554"/>
            <a:ext cx="2979225" cy="20635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053A69-9154-4D0A-9584-A183B380B25E}"/>
              </a:ext>
            </a:extLst>
          </p:cNvPr>
          <p:cNvSpPr txBox="1"/>
          <p:nvPr/>
        </p:nvSpPr>
        <p:spPr>
          <a:xfrm>
            <a:off x="2168466" y="3308875"/>
            <a:ext cx="4807063" cy="95410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Easter is the celebration of Jesus rising from the dead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F78773-1D27-4665-9CC4-76A79AE46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47" y="4504765"/>
            <a:ext cx="4362502" cy="23446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A318B0-5844-45C2-9C0C-6D7C013E170D}"/>
              </a:ext>
            </a:extLst>
          </p:cNvPr>
          <p:cNvSpPr txBox="1"/>
          <p:nvPr/>
        </p:nvSpPr>
        <p:spPr>
          <a:xfrm>
            <a:off x="6447453" y="800957"/>
            <a:ext cx="25495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Matthew 28:5-7</a:t>
            </a:r>
          </a:p>
        </p:txBody>
      </p:sp>
    </p:spTree>
    <p:extLst>
      <p:ext uri="{BB962C8B-B14F-4D97-AF65-F5344CB8AC3E}">
        <p14:creationId xmlns:p14="http://schemas.microsoft.com/office/powerpoint/2010/main" val="215194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0BE977-7B76-4920-B489-E1DE387480FD}"/>
              </a:ext>
            </a:extLst>
          </p:cNvPr>
          <p:cNvSpPr txBox="1"/>
          <p:nvPr/>
        </p:nvSpPr>
        <p:spPr>
          <a:xfrm>
            <a:off x="0" y="2532419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revealed Himself to people after His death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38A04F-386D-4054-955C-BA930FD12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98"/>
          <a:stretch/>
        </p:blipFill>
        <p:spPr>
          <a:xfrm>
            <a:off x="3172320" y="0"/>
            <a:ext cx="3001819" cy="20792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A318B0-5844-45C2-9C0C-6D7C013E170D}"/>
              </a:ext>
            </a:extLst>
          </p:cNvPr>
          <p:cNvSpPr txBox="1"/>
          <p:nvPr/>
        </p:nvSpPr>
        <p:spPr>
          <a:xfrm>
            <a:off x="6164775" y="140236"/>
            <a:ext cx="29792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Matthew 28:16-20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Mark 16:14-15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Luke 24:33-37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John 20:19-20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Corinthians 15:3-7</a:t>
            </a:r>
          </a:p>
        </p:txBody>
      </p:sp>
      <p:pic>
        <p:nvPicPr>
          <p:cNvPr id="1026" name="Picture 2" descr="JESUS AFTER RESURRECTION – GOD'S HOTSPOT">
            <a:extLst>
              <a:ext uri="{FF2B5EF4-FFF2-40B4-BE49-F238E27FC236}">
                <a16:creationId xmlns:a16="http://schemas.microsoft.com/office/drawing/2014/main" id="{DA4DE7FA-6FF5-4A87-A3E8-F55A0B1CB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426" y="3724275"/>
            <a:ext cx="6286500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0288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0BE977-7B76-4920-B489-E1DE387480FD}"/>
              </a:ext>
            </a:extLst>
          </p:cNvPr>
          <p:cNvSpPr txBox="1"/>
          <p:nvPr/>
        </p:nvSpPr>
        <p:spPr>
          <a:xfrm>
            <a:off x="1836047" y="2245787"/>
            <a:ext cx="54719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rose into heaven </a:t>
            </a:r>
          </a:p>
          <a:p>
            <a:pPr marL="0" lvl="1"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days after He came alive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38A04F-386D-4054-955C-BA930FD12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98"/>
          <a:stretch/>
        </p:blipFill>
        <p:spPr>
          <a:xfrm>
            <a:off x="3082387" y="0"/>
            <a:ext cx="2979225" cy="2063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F0A650-E189-4763-8543-0F5073DB5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011" y="3482818"/>
            <a:ext cx="2217977" cy="33751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67C268-74CC-4BD0-ABB4-61346C7EC72D}"/>
              </a:ext>
            </a:extLst>
          </p:cNvPr>
          <p:cNvSpPr txBox="1"/>
          <p:nvPr/>
        </p:nvSpPr>
        <p:spPr>
          <a:xfrm>
            <a:off x="6718040" y="800956"/>
            <a:ext cx="18194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Acts 1:8-9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1632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C29DFC-DDB8-410D-BEC7-975AA93C3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875" y="0"/>
            <a:ext cx="5758249" cy="3241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2DDCDD-A80B-484B-8EC7-11E515533B8F}"/>
              </a:ext>
            </a:extLst>
          </p:cNvPr>
          <p:cNvSpPr txBox="1"/>
          <p:nvPr/>
        </p:nvSpPr>
        <p:spPr>
          <a:xfrm>
            <a:off x="2051220" y="2533795"/>
            <a:ext cx="5041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Was a Man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DC06FB-A353-4F54-BBFE-5269CB89C41A}"/>
              </a:ext>
            </a:extLst>
          </p:cNvPr>
          <p:cNvSpPr txBox="1"/>
          <p:nvPr/>
        </p:nvSpPr>
        <p:spPr>
          <a:xfrm>
            <a:off x="550606" y="5169147"/>
            <a:ext cx="4812226" cy="95410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Christmas is the celebration of the birth of Jesus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24D5CA-71AB-431E-B441-30746C9226C7}"/>
              </a:ext>
            </a:extLst>
          </p:cNvPr>
          <p:cNvGrpSpPr/>
          <p:nvPr/>
        </p:nvGrpSpPr>
        <p:grpSpPr>
          <a:xfrm>
            <a:off x="1621823" y="3738938"/>
            <a:ext cx="7522177" cy="2751992"/>
            <a:chOff x="1621823" y="3738938"/>
            <a:chExt cx="7522177" cy="275199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46025E-0172-42BD-8766-C75B2672B651}"/>
                </a:ext>
              </a:extLst>
            </p:cNvPr>
            <p:cNvSpPr txBox="1"/>
            <p:nvPr/>
          </p:nvSpPr>
          <p:spPr>
            <a:xfrm>
              <a:off x="1621823" y="3738938"/>
              <a:ext cx="59003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Jesus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experienced birth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72B443A-95CB-4CD6-A57D-9162531CE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11114" y="4801472"/>
              <a:ext cx="3632886" cy="168945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3DA1BF2-A680-42D6-A7AF-AC3878363959}"/>
              </a:ext>
            </a:extLst>
          </p:cNvPr>
          <p:cNvSpPr txBox="1"/>
          <p:nvPr/>
        </p:nvSpPr>
        <p:spPr>
          <a:xfrm>
            <a:off x="7451124" y="1390007"/>
            <a:ext cx="16928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Luke 2:1-7</a:t>
            </a:r>
          </a:p>
        </p:txBody>
      </p:sp>
    </p:spTree>
    <p:extLst>
      <p:ext uri="{BB962C8B-B14F-4D97-AF65-F5344CB8AC3E}">
        <p14:creationId xmlns:p14="http://schemas.microsoft.com/office/powerpoint/2010/main" val="384481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C29DFC-DDB8-410D-BEC7-975AA93C3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219" y="0"/>
            <a:ext cx="5041557" cy="28382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2DDCDD-A80B-484B-8EC7-11E515533B8F}"/>
              </a:ext>
            </a:extLst>
          </p:cNvPr>
          <p:cNvSpPr txBox="1"/>
          <p:nvPr/>
        </p:nvSpPr>
        <p:spPr>
          <a:xfrm>
            <a:off x="2051219" y="2130324"/>
            <a:ext cx="5041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Was a Man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46025E-0172-42BD-8766-C75B2672B651}"/>
              </a:ext>
            </a:extLst>
          </p:cNvPr>
          <p:cNvSpPr txBox="1"/>
          <p:nvPr/>
        </p:nvSpPr>
        <p:spPr>
          <a:xfrm>
            <a:off x="419456" y="3429000"/>
            <a:ext cx="59193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grew mentally, physically, spiritually, and socially </a:t>
            </a:r>
          </a:p>
          <a:p>
            <a:pPr marL="0" lvl="1"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as we do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DC06FB-A353-4F54-BBFE-5269CB89C41A}"/>
              </a:ext>
            </a:extLst>
          </p:cNvPr>
          <p:cNvSpPr txBox="1"/>
          <p:nvPr/>
        </p:nvSpPr>
        <p:spPr>
          <a:xfrm>
            <a:off x="1189014" y="5404785"/>
            <a:ext cx="4380275" cy="52322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developed as a boy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158056-C309-417D-B560-93921E44D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847" y="3311611"/>
            <a:ext cx="2805153" cy="35463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287D2D-2154-4B1C-AACF-40B2D09766AB}"/>
              </a:ext>
            </a:extLst>
          </p:cNvPr>
          <p:cNvSpPr txBox="1"/>
          <p:nvPr/>
        </p:nvSpPr>
        <p:spPr>
          <a:xfrm>
            <a:off x="7212563" y="1093652"/>
            <a:ext cx="17821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Luke 2:52</a:t>
            </a:r>
          </a:p>
        </p:txBody>
      </p:sp>
    </p:spTree>
    <p:extLst>
      <p:ext uri="{BB962C8B-B14F-4D97-AF65-F5344CB8AC3E}">
        <p14:creationId xmlns:p14="http://schemas.microsoft.com/office/powerpoint/2010/main" val="168095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33096EF-E3EC-4C5C-87B5-7748905A4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D60FF6-0F67-4611-BB7E-E9BFF82DB190}"/>
              </a:ext>
            </a:extLst>
          </p:cNvPr>
          <p:cNvSpPr txBox="1"/>
          <p:nvPr/>
        </p:nvSpPr>
        <p:spPr>
          <a:xfrm>
            <a:off x="849084" y="1736975"/>
            <a:ext cx="7445829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 knows everything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about the p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present, and future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FF21E-6F9D-4281-85D8-8534CE07ECEA}"/>
              </a:ext>
            </a:extLst>
          </p:cNvPr>
          <p:cNvSpPr txBox="1"/>
          <p:nvPr/>
        </p:nvSpPr>
        <p:spPr>
          <a:xfrm>
            <a:off x="2248678" y="214939"/>
            <a:ext cx="46466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C3FE51-00D5-49F7-854B-8D1F3DD39E13}"/>
              </a:ext>
            </a:extLst>
          </p:cNvPr>
          <p:cNvGrpSpPr/>
          <p:nvPr/>
        </p:nvGrpSpPr>
        <p:grpSpPr>
          <a:xfrm>
            <a:off x="242778" y="3597565"/>
            <a:ext cx="8603510" cy="1330617"/>
            <a:chOff x="242778" y="3597565"/>
            <a:chExt cx="8603510" cy="1330617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1B17467-79AE-4A56-B345-552AA2A271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69899" y="4609205"/>
              <a:ext cx="5872195" cy="26589"/>
            </a:xfrm>
            <a:prstGeom prst="straightConnector1">
              <a:avLst/>
            </a:prstGeom>
            <a:ln w="127000"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1E41E5-3E2A-4AEC-A810-6BE1D12657AE}"/>
                </a:ext>
              </a:extLst>
            </p:cNvPr>
            <p:cNvSpPr txBox="1"/>
            <p:nvPr/>
          </p:nvSpPr>
          <p:spPr>
            <a:xfrm>
              <a:off x="242778" y="4343407"/>
              <a:ext cx="11057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Past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1C7FE19-2E91-4D5F-A63B-097CF1231655}"/>
                </a:ext>
              </a:extLst>
            </p:cNvPr>
            <p:cNvSpPr txBox="1"/>
            <p:nvPr/>
          </p:nvSpPr>
          <p:spPr>
            <a:xfrm>
              <a:off x="7467598" y="4316818"/>
              <a:ext cx="1378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Future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AA005BF-A2BF-4604-B4A2-FE1C0218DFF3}"/>
                </a:ext>
              </a:extLst>
            </p:cNvPr>
            <p:cNvCxnSpPr/>
            <p:nvPr/>
          </p:nvCxnSpPr>
          <p:spPr>
            <a:xfrm>
              <a:off x="4580807" y="4208929"/>
              <a:ext cx="0" cy="400276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F9F6A14-7A96-4D6B-8A98-3C42102F8DF5}"/>
                </a:ext>
              </a:extLst>
            </p:cNvPr>
            <p:cNvSpPr txBox="1"/>
            <p:nvPr/>
          </p:nvSpPr>
          <p:spPr>
            <a:xfrm>
              <a:off x="3708286" y="3597565"/>
              <a:ext cx="17274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Present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28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C29DFC-DDB8-410D-BEC7-975AA93C3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586" y="-15611"/>
            <a:ext cx="4666822" cy="262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2DDCDD-A80B-484B-8EC7-11E515533B8F}"/>
              </a:ext>
            </a:extLst>
          </p:cNvPr>
          <p:cNvSpPr txBox="1"/>
          <p:nvPr/>
        </p:nvSpPr>
        <p:spPr>
          <a:xfrm>
            <a:off x="2238585" y="1946684"/>
            <a:ext cx="4666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Was a Man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46025E-0172-42BD-8766-C75B2672B651}"/>
              </a:ext>
            </a:extLst>
          </p:cNvPr>
          <p:cNvSpPr txBox="1"/>
          <p:nvPr/>
        </p:nvSpPr>
        <p:spPr>
          <a:xfrm>
            <a:off x="333633" y="3054495"/>
            <a:ext cx="60918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became tired and thirsty</a:t>
            </a:r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became sad and wept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DC06FB-A353-4F54-BBFE-5269CB89C41A}"/>
              </a:ext>
            </a:extLst>
          </p:cNvPr>
          <p:cNvSpPr txBox="1"/>
          <p:nvPr/>
        </p:nvSpPr>
        <p:spPr>
          <a:xfrm>
            <a:off x="871151" y="4753445"/>
            <a:ext cx="5016846" cy="156966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experienced human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and emotional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F70167-9A85-4E37-99F9-144F4F4DB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426" y="3368105"/>
            <a:ext cx="2540612" cy="33239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20B88E-3DC9-4773-BC50-145348887248}"/>
              </a:ext>
            </a:extLst>
          </p:cNvPr>
          <p:cNvSpPr txBox="1"/>
          <p:nvPr/>
        </p:nvSpPr>
        <p:spPr>
          <a:xfrm>
            <a:off x="6905408" y="1067180"/>
            <a:ext cx="2353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John 4:6, 7, 35</a:t>
            </a:r>
          </a:p>
        </p:txBody>
      </p:sp>
    </p:spTree>
    <p:extLst>
      <p:ext uri="{BB962C8B-B14F-4D97-AF65-F5344CB8AC3E}">
        <p14:creationId xmlns:p14="http://schemas.microsoft.com/office/powerpoint/2010/main" val="261051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C29DFC-DDB8-410D-BEC7-975AA93C3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219" y="0"/>
            <a:ext cx="5041557" cy="28382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2DDCDD-A80B-484B-8EC7-11E515533B8F}"/>
              </a:ext>
            </a:extLst>
          </p:cNvPr>
          <p:cNvSpPr txBox="1"/>
          <p:nvPr/>
        </p:nvSpPr>
        <p:spPr>
          <a:xfrm>
            <a:off x="2051219" y="2130324"/>
            <a:ext cx="5041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Was a Man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46025E-0172-42BD-8766-C75B2672B651}"/>
              </a:ext>
            </a:extLst>
          </p:cNvPr>
          <p:cNvSpPr txBox="1"/>
          <p:nvPr/>
        </p:nvSpPr>
        <p:spPr>
          <a:xfrm>
            <a:off x="1603287" y="3610984"/>
            <a:ext cx="5937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suffered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DC06FB-A353-4F54-BBFE-5269CB89C41A}"/>
              </a:ext>
            </a:extLst>
          </p:cNvPr>
          <p:cNvSpPr txBox="1"/>
          <p:nvPr/>
        </p:nvSpPr>
        <p:spPr>
          <a:xfrm>
            <a:off x="1827253" y="4968534"/>
            <a:ext cx="5489488" cy="10772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experienced suffering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as we do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2993F9-B008-484B-B9DA-993328E1C868}"/>
              </a:ext>
            </a:extLst>
          </p:cNvPr>
          <p:cNvSpPr txBox="1"/>
          <p:nvPr/>
        </p:nvSpPr>
        <p:spPr>
          <a:xfrm>
            <a:off x="7053004" y="1188272"/>
            <a:ext cx="20909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Hebrews 2:10</a:t>
            </a:r>
          </a:p>
        </p:txBody>
      </p:sp>
    </p:spTree>
    <p:extLst>
      <p:ext uri="{BB962C8B-B14F-4D97-AF65-F5344CB8AC3E}">
        <p14:creationId xmlns:p14="http://schemas.microsoft.com/office/powerpoint/2010/main" val="40662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C29DFC-DDB8-410D-BEC7-975AA93C3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219" y="0"/>
            <a:ext cx="5041557" cy="28382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2DDCDD-A80B-484B-8EC7-11E515533B8F}"/>
              </a:ext>
            </a:extLst>
          </p:cNvPr>
          <p:cNvSpPr txBox="1"/>
          <p:nvPr/>
        </p:nvSpPr>
        <p:spPr>
          <a:xfrm>
            <a:off x="2051219" y="2130324"/>
            <a:ext cx="5041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Was a Man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46025E-0172-42BD-8766-C75B2672B651}"/>
              </a:ext>
            </a:extLst>
          </p:cNvPr>
          <p:cNvSpPr txBox="1"/>
          <p:nvPr/>
        </p:nvSpPr>
        <p:spPr>
          <a:xfrm>
            <a:off x="826991" y="3508155"/>
            <a:ext cx="7490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calls us brothers and sisters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DC06FB-A353-4F54-BBFE-5269CB89C41A}"/>
              </a:ext>
            </a:extLst>
          </p:cNvPr>
          <p:cNvSpPr txBox="1"/>
          <p:nvPr/>
        </p:nvSpPr>
        <p:spPr>
          <a:xfrm>
            <a:off x="1723137" y="4757983"/>
            <a:ext cx="5697718" cy="5847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part of Jesus’ family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0F34F5-F6BE-41BD-9027-53ED22184909}"/>
              </a:ext>
            </a:extLst>
          </p:cNvPr>
          <p:cNvSpPr txBox="1"/>
          <p:nvPr/>
        </p:nvSpPr>
        <p:spPr>
          <a:xfrm>
            <a:off x="7092776" y="1188272"/>
            <a:ext cx="20512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Hebrews 2:11</a:t>
            </a:r>
          </a:p>
        </p:txBody>
      </p:sp>
    </p:spTree>
    <p:extLst>
      <p:ext uri="{BB962C8B-B14F-4D97-AF65-F5344CB8AC3E}">
        <p14:creationId xmlns:p14="http://schemas.microsoft.com/office/powerpoint/2010/main" val="204181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C29DFC-DDB8-410D-BEC7-975AA93C3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219" y="0"/>
            <a:ext cx="5041557" cy="28382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2DDCDD-A80B-484B-8EC7-11E515533B8F}"/>
              </a:ext>
            </a:extLst>
          </p:cNvPr>
          <p:cNvSpPr txBox="1"/>
          <p:nvPr/>
        </p:nvSpPr>
        <p:spPr>
          <a:xfrm>
            <a:off x="2051219" y="2068768"/>
            <a:ext cx="5041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Was a Man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46025E-0172-42BD-8766-C75B2672B651}"/>
              </a:ext>
            </a:extLst>
          </p:cNvPr>
          <p:cNvSpPr txBox="1"/>
          <p:nvPr/>
        </p:nvSpPr>
        <p:spPr>
          <a:xfrm>
            <a:off x="1710461" y="3082562"/>
            <a:ext cx="5846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was tempted to sin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DC06FB-A353-4F54-BBFE-5269CB89C41A}"/>
              </a:ext>
            </a:extLst>
          </p:cNvPr>
          <p:cNvSpPr txBox="1"/>
          <p:nvPr/>
        </p:nvSpPr>
        <p:spPr>
          <a:xfrm>
            <a:off x="1180546" y="3911689"/>
            <a:ext cx="6905997" cy="95410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was tempted to sin just as we are,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he didn’t sin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EF6A98-1BDA-4845-A4CD-88EB1AC5C2AF}"/>
              </a:ext>
            </a:extLst>
          </p:cNvPr>
          <p:cNvSpPr txBox="1"/>
          <p:nvPr/>
        </p:nvSpPr>
        <p:spPr>
          <a:xfrm>
            <a:off x="732694" y="5207345"/>
            <a:ext cx="7963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Temptation is the opportunity to do a bad thing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is actually doing the bad thing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6A66D-5EED-4E32-8D30-17CC34A71A9D}"/>
              </a:ext>
            </a:extLst>
          </p:cNvPr>
          <p:cNvSpPr txBox="1"/>
          <p:nvPr/>
        </p:nvSpPr>
        <p:spPr>
          <a:xfrm>
            <a:off x="7092776" y="1188272"/>
            <a:ext cx="21072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Hebrews 2:18</a:t>
            </a:r>
          </a:p>
        </p:txBody>
      </p:sp>
    </p:spTree>
    <p:extLst>
      <p:ext uri="{BB962C8B-B14F-4D97-AF65-F5344CB8AC3E}">
        <p14:creationId xmlns:p14="http://schemas.microsoft.com/office/powerpoint/2010/main" val="209727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C29DFC-DDB8-410D-BEC7-975AA93C3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219" y="0"/>
            <a:ext cx="5041557" cy="28382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2DDCDD-A80B-484B-8EC7-11E515533B8F}"/>
              </a:ext>
            </a:extLst>
          </p:cNvPr>
          <p:cNvSpPr txBox="1"/>
          <p:nvPr/>
        </p:nvSpPr>
        <p:spPr>
          <a:xfrm>
            <a:off x="2051219" y="2130324"/>
            <a:ext cx="5041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Was a Man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46025E-0172-42BD-8766-C75B2672B651}"/>
              </a:ext>
            </a:extLst>
          </p:cNvPr>
          <p:cNvSpPr txBox="1"/>
          <p:nvPr/>
        </p:nvSpPr>
        <p:spPr>
          <a:xfrm>
            <a:off x="727002" y="4322204"/>
            <a:ext cx="5296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experienced death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3A85ED-474E-4D3A-A3D9-DFAAD434E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071" y="3212845"/>
            <a:ext cx="2512225" cy="35099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AB404E-0405-4AE0-B7BC-B56EC71C50A3}"/>
              </a:ext>
            </a:extLst>
          </p:cNvPr>
          <p:cNvSpPr txBox="1"/>
          <p:nvPr/>
        </p:nvSpPr>
        <p:spPr>
          <a:xfrm>
            <a:off x="7035282" y="1188272"/>
            <a:ext cx="21087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Romans 4:25</a:t>
            </a:r>
          </a:p>
        </p:txBody>
      </p:sp>
    </p:spTree>
    <p:extLst>
      <p:ext uri="{BB962C8B-B14F-4D97-AF65-F5344CB8AC3E}">
        <p14:creationId xmlns:p14="http://schemas.microsoft.com/office/powerpoint/2010/main" val="3675235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446025E-0172-42BD-8766-C75B2672B651}"/>
              </a:ext>
            </a:extLst>
          </p:cNvPr>
          <p:cNvSpPr txBox="1"/>
          <p:nvPr/>
        </p:nvSpPr>
        <p:spPr>
          <a:xfrm>
            <a:off x="611235" y="2394749"/>
            <a:ext cx="6191409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is God</a:t>
            </a:r>
          </a:p>
          <a:p>
            <a:pPr marL="288925" marR="0" lvl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said He was God</a:t>
            </a:r>
          </a:p>
          <a:p>
            <a:pPr marL="288925" marR="0" lvl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 the Father said He is God</a:t>
            </a:r>
          </a:p>
          <a:p>
            <a:pPr marL="288925" marR="0" lvl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created the universe</a:t>
            </a:r>
          </a:p>
          <a:p>
            <a:pPr marL="288925" marR="0" lvl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healed and performed miracles</a:t>
            </a:r>
          </a:p>
          <a:p>
            <a:pPr marL="288925" marR="0" lvl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lived a sinless life (Totally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good)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8925" marR="0" lvl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came alive from the dead</a:t>
            </a:r>
          </a:p>
          <a:p>
            <a:pPr marL="288925" marR="0" lvl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rose into heaven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9A98BF-AA0F-47D4-A19F-692D78E31314}"/>
              </a:ext>
            </a:extLst>
          </p:cNvPr>
          <p:cNvSpPr txBox="1"/>
          <p:nvPr/>
        </p:nvSpPr>
        <p:spPr>
          <a:xfrm>
            <a:off x="1703608" y="1808293"/>
            <a:ext cx="40900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“Jesus” Summary</a:t>
            </a:r>
          </a:p>
        </p:txBody>
      </p:sp>
      <p:pic>
        <p:nvPicPr>
          <p:cNvPr id="3" name="Picture 4" descr="Jesus Christ is not God Almighty ! Proofs from Bible ! | Answering ...">
            <a:extLst>
              <a:ext uri="{FF2B5EF4-FFF2-40B4-BE49-F238E27FC236}">
                <a16:creationId xmlns:a16="http://schemas.microsoft.com/office/drawing/2014/main" id="{832AAC72-C401-48BE-B548-49E6CA0DA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91251" cy="207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BCE3D5-D76D-4BC8-B4FE-8BBEF8C43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608" y="0"/>
            <a:ext cx="2622609" cy="16661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80D11A-31A9-4392-BDD5-47F0E602F9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90" b="9304"/>
          <a:stretch/>
        </p:blipFill>
        <p:spPr>
          <a:xfrm>
            <a:off x="6802644" y="20250"/>
            <a:ext cx="2341355" cy="20110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35C97B-A5C2-475F-8890-F5E50CFB8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6217" y="20250"/>
            <a:ext cx="2476427" cy="16476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175EA5-523D-4048-AE14-7C59C3E83F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7371" y="2031304"/>
            <a:ext cx="2405825" cy="1296952"/>
          </a:xfrm>
          <a:prstGeom prst="rect">
            <a:avLst/>
          </a:prstGeom>
        </p:spPr>
      </p:pic>
      <p:pic>
        <p:nvPicPr>
          <p:cNvPr id="18" name="Picture 17" descr="A picture containing text, person, standing, young&#10;&#10;Description automatically generated">
            <a:extLst>
              <a:ext uri="{FF2B5EF4-FFF2-40B4-BE49-F238E27FC236}">
                <a16:creationId xmlns:a16="http://schemas.microsoft.com/office/drawing/2014/main" id="{E0BA85AA-BBA4-4D68-AF3E-4891E1A7B8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298" y="4509850"/>
            <a:ext cx="1533702" cy="2333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A14085-91EC-4331-AE51-7586DEF776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7371" y="3310438"/>
            <a:ext cx="2405824" cy="119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6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446025E-0172-42BD-8766-C75B2672B651}"/>
              </a:ext>
            </a:extLst>
          </p:cNvPr>
          <p:cNvSpPr txBox="1"/>
          <p:nvPr/>
        </p:nvSpPr>
        <p:spPr>
          <a:xfrm>
            <a:off x="256979" y="1947272"/>
            <a:ext cx="68121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was a man</a:t>
            </a:r>
          </a:p>
          <a:p>
            <a:pPr marL="234950" marR="0" lvl="1" indent="-234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experienced birth</a:t>
            </a:r>
          </a:p>
          <a:p>
            <a:pPr marL="234950" marR="0" lvl="1" indent="-234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developed as a normal boy</a:t>
            </a:r>
          </a:p>
          <a:p>
            <a:pPr marL="234950" marR="0" lvl="1" indent="-234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grew weary, was thirsty, and wept</a:t>
            </a:r>
          </a:p>
          <a:p>
            <a:pPr marL="234950" marR="0" lvl="1" indent="-234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calls us brothers and sisters</a:t>
            </a:r>
          </a:p>
          <a:p>
            <a:pPr marL="234950" marR="0" lvl="1" indent="-234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suffered and was tempted as we are</a:t>
            </a:r>
          </a:p>
          <a:p>
            <a:pPr marL="234950" marR="0" lvl="1" indent="-234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experienced death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AE81F5-415A-480F-83A0-714F82155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551" y="1"/>
            <a:ext cx="1743448" cy="23041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B405E-D721-4CE9-854F-9538DB996BED}"/>
              </a:ext>
            </a:extLst>
          </p:cNvPr>
          <p:cNvSpPr txBox="1"/>
          <p:nvPr/>
        </p:nvSpPr>
        <p:spPr>
          <a:xfrm>
            <a:off x="1526632" y="5327506"/>
            <a:ext cx="6090735" cy="95410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know that God understands us because He became one of 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2FD25C-A90B-416C-A823-F0CAF2B4E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3886797" cy="18040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D73D3E-6517-4A21-8587-9E80C9D5C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9102" y="0"/>
            <a:ext cx="1767738" cy="22365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4F15DC-E333-4F78-AB9B-DAEA1AAA5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6840" y="13768"/>
            <a:ext cx="1741898" cy="22765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95D399-9B5D-4503-A245-1E9F705D8F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8738" y="2339853"/>
            <a:ext cx="1735261" cy="242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1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69">
            <a:extLst>
              <a:ext uri="{FF2B5EF4-FFF2-40B4-BE49-F238E27FC236}">
                <a16:creationId xmlns:a16="http://schemas.microsoft.com/office/drawing/2014/main" id="{B1D713C0-C615-4CEF-BF3D-4A0AB231C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91" y="1009541"/>
            <a:ext cx="8449669" cy="397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228600" indent="-22860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In this section you will see that God loved you even when you were going your own way and were not interested in Him. </a:t>
            </a:r>
          </a:p>
          <a:p>
            <a:pPr marL="228600" indent="-22860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God loves you so much that He sent His Son to die in your place to pay the penalty for your sin. </a:t>
            </a:r>
          </a:p>
          <a:p>
            <a:pPr marL="228600" indent="-22860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All you have to do is to receive Jesus into your life for the forgiveness of sins in order to receive eternal life.</a:t>
            </a:r>
          </a:p>
          <a:p>
            <a:pPr marL="228600" indent="-22860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You will learn that you have eternal life based on the trustworthiness of God and His Word and not because you deserve it or have earned it. </a:t>
            </a:r>
          </a:p>
        </p:txBody>
      </p:sp>
    </p:spTree>
    <p:extLst>
      <p:ext uri="{BB962C8B-B14F-4D97-AF65-F5344CB8AC3E}">
        <p14:creationId xmlns:p14="http://schemas.microsoft.com/office/powerpoint/2010/main" val="157419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69">
            <a:extLst>
              <a:ext uri="{FF2B5EF4-FFF2-40B4-BE49-F238E27FC236}">
                <a16:creationId xmlns:a16="http://schemas.microsoft.com/office/drawing/2014/main" id="{6A49C88C-FE7B-4452-98BD-46448D89B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419" y="1676495"/>
            <a:ext cx="7266039" cy="279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600"/>
              </a:spcAft>
              <a:tabLst>
                <a:tab pos="0" algn="l"/>
              </a:tabLst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kind of life did God create for us to live?</a:t>
            </a:r>
          </a:p>
          <a:p>
            <a:pPr>
              <a:spcAft>
                <a:spcPts val="600"/>
              </a:spcAft>
              <a:tabLst>
                <a:tab pos="0" algn="l"/>
              </a:tabLst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God so </a:t>
            </a:r>
            <a:r>
              <a:rPr lang="en-US" sz="2400" u="sng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loved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world that he gave his only Son, that whoever believes in him should not perish but have </a:t>
            </a:r>
            <a:r>
              <a:rPr lang="en-US" sz="2400" u="sng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eternal life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3:16. </a:t>
            </a:r>
          </a:p>
          <a:p>
            <a:pPr>
              <a:spcAft>
                <a:spcPts val="600"/>
              </a:spcAft>
              <a:tabLst>
                <a:tab pos="0" algn="l"/>
              </a:tabLst>
            </a:pPr>
            <a:endParaRPr lang="en-US" sz="11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0" algn="l"/>
              </a:tabLst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came that they may have life, and have it </a:t>
            </a:r>
            <a:r>
              <a:rPr lang="en-US" sz="2400" u="sng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abundantly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10:10.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2BB12A-A613-4F71-BC38-03E8187B8FC3}"/>
              </a:ext>
            </a:extLst>
          </p:cNvPr>
          <p:cNvSpPr txBox="1"/>
          <p:nvPr/>
        </p:nvSpPr>
        <p:spPr>
          <a:xfrm>
            <a:off x="1465730" y="48419"/>
            <a:ext cx="6212539" cy="1401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God’s Plan</a:t>
            </a:r>
            <a:endParaRPr lang="en-US" sz="2800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 beginning there was 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</a:t>
            </a:r>
            <a:r>
              <a:rPr lang="en-US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800100" lvl="1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created 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mankind</a:t>
            </a:r>
            <a:r>
              <a:rPr lang="en-US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17B327-DF8D-443F-A213-288A21EC8172}"/>
              </a:ext>
            </a:extLst>
          </p:cNvPr>
          <p:cNvGrpSpPr/>
          <p:nvPr/>
        </p:nvGrpSpPr>
        <p:grpSpPr>
          <a:xfrm>
            <a:off x="1941870" y="1801009"/>
            <a:ext cx="6749844" cy="4562987"/>
            <a:chOff x="1941870" y="1801009"/>
            <a:chExt cx="6749844" cy="456298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44A4CD-9FCC-4D8F-A081-CBA3DF6C2330}"/>
                </a:ext>
              </a:extLst>
            </p:cNvPr>
            <p:cNvSpPr txBox="1"/>
            <p:nvPr/>
          </p:nvSpPr>
          <p:spPr>
            <a:xfrm>
              <a:off x="1941870" y="4825113"/>
              <a:ext cx="5260258" cy="1538883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225425" marR="0" lvl="2" indent="-225425" algn="l" defTabSz="46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Pts val="1000"/>
                <a:buFont typeface="Symbol" panose="05050102010706020507" pitchFamily="18" charset="2"/>
                <a:buChar char=""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In a </a:t>
              </a:r>
              <a:r>
                <a:rPr kumimoji="0" lang="en-US" sz="2800" b="1" i="0" u="sng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love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relationship with Him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25425" marR="0" lvl="2" indent="-225425" algn="l" defTabSz="46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Pts val="1000"/>
                <a:buFont typeface="Symbol" panose="05050102010706020507" pitchFamily="18" charset="2"/>
                <a:buChar char=""/>
                <a:defRPr/>
              </a:pPr>
              <a:r>
                <a:rPr kumimoji="0" lang="en-US" sz="2800" b="1" i="0" u="sng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Eternal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life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225425" marR="0" lvl="2" indent="-225425" algn="l" defTabSz="46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Pts val="1000"/>
                <a:buFont typeface="Symbol" panose="05050102010706020507" pitchFamily="18" charset="2"/>
                <a:buChar char=""/>
                <a:defRPr/>
              </a:pPr>
              <a:r>
                <a:rPr kumimoji="0" lang="en-US" sz="2800" b="1" i="0" u="sng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Abundant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life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77476D5F-D20D-4DB1-A0D2-175CC8E4A585}"/>
                </a:ext>
              </a:extLst>
            </p:cNvPr>
            <p:cNvSpPr/>
            <p:nvPr/>
          </p:nvSpPr>
          <p:spPr>
            <a:xfrm>
              <a:off x="5712541" y="1801009"/>
              <a:ext cx="2979173" cy="3793546"/>
            </a:xfrm>
            <a:prstGeom prst="arc">
              <a:avLst>
                <a:gd name="adj1" fmla="val 17366401"/>
                <a:gd name="adj2" fmla="val 5254084"/>
              </a:avLst>
            </a:prstGeom>
            <a:ln w="762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348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B2BB12A-A613-4F71-BC38-03E8187B8FC3}"/>
              </a:ext>
            </a:extLst>
          </p:cNvPr>
          <p:cNvSpPr txBox="1"/>
          <p:nvPr/>
        </p:nvSpPr>
        <p:spPr>
          <a:xfrm>
            <a:off x="1312784" y="66494"/>
            <a:ext cx="6518431" cy="2250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Our Problem</a:t>
            </a:r>
            <a:endParaRPr lang="en-US" sz="3200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 life in the world really like today?</a:t>
            </a:r>
          </a:p>
          <a:p>
            <a:pPr marL="800100" lvl="1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Instead of love there is </a:t>
            </a:r>
            <a:r>
              <a:rPr lang="en-US" sz="2400" b="1" u="sng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hate</a:t>
            </a:r>
            <a:r>
              <a:rPr lang="en-US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800100" lvl="1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Instead of eternal life there is </a:t>
            </a:r>
            <a:r>
              <a:rPr lang="en-US" sz="2400" b="1" u="sng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death</a:t>
            </a:r>
            <a:r>
              <a:rPr lang="en-US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800100" lvl="1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Instead of abundance there is </a:t>
            </a:r>
            <a:r>
              <a:rPr lang="en-US" sz="2400" b="1" u="sng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poverty</a:t>
            </a:r>
            <a:r>
              <a:rPr lang="en-US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27232E-1267-400D-A816-7E2EB90D2F89}"/>
              </a:ext>
            </a:extLst>
          </p:cNvPr>
          <p:cNvGrpSpPr/>
          <p:nvPr/>
        </p:nvGrpSpPr>
        <p:grpSpPr>
          <a:xfrm>
            <a:off x="61809" y="3361985"/>
            <a:ext cx="9020379" cy="3360429"/>
            <a:chOff x="19620" y="3253649"/>
            <a:chExt cx="9020379" cy="3360429"/>
          </a:xfrm>
        </p:grpSpPr>
        <p:sp>
          <p:nvSpPr>
            <p:cNvPr id="8" name="Text Box 469">
              <a:extLst>
                <a:ext uri="{FF2B5EF4-FFF2-40B4-BE49-F238E27FC236}">
                  <a16:creationId xmlns:a16="http://schemas.microsoft.com/office/drawing/2014/main" id="{59FBBD49-7491-42D4-A176-F96FD6BEC0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5796" y="3253649"/>
              <a:ext cx="2036611" cy="1301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defTabSz="914400">
                <a:lnSpc>
                  <a:spcPct val="115000"/>
                </a:lnSpc>
              </a:pPr>
              <a:r>
                <a:rPr lang="en-US" sz="2800" dirty="0">
                  <a:solidFill>
                    <a:srgbClr val="FFFF00"/>
                  </a:solidFill>
                  <a:latin typeface="Arial"/>
                  <a:ea typeface="Calibri"/>
                  <a:cs typeface="Arial"/>
                </a:rPr>
                <a:t>Real Life </a:t>
              </a:r>
            </a:p>
            <a:p>
              <a:pPr marL="225425" defTabSz="914400">
                <a:lnSpc>
                  <a:spcPct val="115000"/>
                </a:lnSpc>
              </a:pPr>
              <a:r>
                <a:rPr lang="en-US" sz="2800" dirty="0">
                  <a:solidFill>
                    <a:srgbClr val="FFFF00"/>
                  </a:solidFill>
                  <a:latin typeface="Arial"/>
                  <a:ea typeface="Calibri"/>
                  <a:cs typeface="Arial"/>
                </a:rPr>
                <a:t>- Hate</a:t>
              </a:r>
            </a:p>
            <a:p>
              <a:pPr marL="225425" defTabSz="914400">
                <a:lnSpc>
                  <a:spcPct val="115000"/>
                </a:lnSpc>
              </a:pPr>
              <a:r>
                <a:rPr lang="en-US" sz="2800" dirty="0">
                  <a:solidFill>
                    <a:srgbClr val="FFFF00"/>
                  </a:solidFill>
                  <a:latin typeface="Arial"/>
                  <a:ea typeface="Calibri"/>
                  <a:cs typeface="Arial"/>
                </a:rPr>
                <a:t>- Death</a:t>
              </a:r>
            </a:p>
            <a:p>
              <a:pPr marL="225425" defTabSz="914400">
                <a:lnSpc>
                  <a:spcPct val="115000"/>
                </a:lnSpc>
              </a:pPr>
              <a:r>
                <a:rPr lang="en-US" sz="2800" dirty="0">
                  <a:solidFill>
                    <a:srgbClr val="FFFF00"/>
                  </a:solidFill>
                  <a:latin typeface="Arial"/>
                  <a:ea typeface="Calibri"/>
                  <a:cs typeface="Arial"/>
                </a:rPr>
                <a:t>- Poverty</a:t>
              </a:r>
            </a:p>
          </p:txBody>
        </p:sp>
        <p:sp>
          <p:nvSpPr>
            <p:cNvPr id="9" name="Text Box 469">
              <a:extLst>
                <a:ext uri="{FF2B5EF4-FFF2-40B4-BE49-F238E27FC236}">
                  <a16:creationId xmlns:a16="http://schemas.microsoft.com/office/drawing/2014/main" id="{C1887DBA-195D-459A-9749-8F4DB94368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7465" y="3253649"/>
              <a:ext cx="2338992" cy="1382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God’s Plan</a:t>
              </a:r>
            </a:p>
            <a:p>
              <a:pPr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 - Love</a:t>
              </a:r>
            </a:p>
            <a:p>
              <a:pPr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 - Eternal life</a:t>
              </a:r>
            </a:p>
            <a:p>
              <a:pPr marL="114300"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- Abundance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F978AEA-D5DD-400E-B2C4-53770677138A}"/>
                </a:ext>
              </a:extLst>
            </p:cNvPr>
            <p:cNvGrpSpPr/>
            <p:nvPr/>
          </p:nvGrpSpPr>
          <p:grpSpPr>
            <a:xfrm>
              <a:off x="19620" y="3757535"/>
              <a:ext cx="3052638" cy="2839275"/>
              <a:chOff x="17022" y="3817228"/>
              <a:chExt cx="3052638" cy="2839275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CFD8491-6427-4516-A8F8-6753726577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22" y="3817228"/>
                <a:ext cx="3052638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B8FDDB4-EAA8-4157-B267-55668E00C2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69660" y="3817229"/>
                <a:ext cx="0" cy="2839274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C673F89-4221-40ED-B63E-8558F4BE4EC5}"/>
                </a:ext>
              </a:extLst>
            </p:cNvPr>
            <p:cNvCxnSpPr>
              <a:cxnSpLocks/>
            </p:cNvCxnSpPr>
            <p:nvPr/>
          </p:nvCxnSpPr>
          <p:spPr>
            <a:xfrm>
              <a:off x="6117103" y="3774803"/>
              <a:ext cx="292289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54A16DC-45E7-4116-8AA7-8141C314A1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7103" y="3774803"/>
              <a:ext cx="0" cy="283927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F7B5614-02C5-4920-B28F-FC9F04571B96}"/>
                </a:ext>
              </a:extLst>
            </p:cNvPr>
            <p:cNvCxnSpPr/>
            <p:nvPr/>
          </p:nvCxnSpPr>
          <p:spPr>
            <a:xfrm>
              <a:off x="3069660" y="4537501"/>
              <a:ext cx="3060552" cy="0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945F410-DA8C-4443-B2D7-88B62466A4F1}"/>
                </a:ext>
              </a:extLst>
            </p:cNvPr>
            <p:cNvCxnSpPr/>
            <p:nvPr/>
          </p:nvCxnSpPr>
          <p:spPr>
            <a:xfrm>
              <a:off x="3069660" y="4036758"/>
              <a:ext cx="3060552" cy="0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1367AFB-32F7-428D-9104-6401D47AF72E}"/>
                </a:ext>
              </a:extLst>
            </p:cNvPr>
            <p:cNvCxnSpPr/>
            <p:nvPr/>
          </p:nvCxnSpPr>
          <p:spPr>
            <a:xfrm>
              <a:off x="3069660" y="4997812"/>
              <a:ext cx="3060552" cy="0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2CA396B-FB08-4A5D-AB4F-118EF6D2C691}"/>
              </a:ext>
            </a:extLst>
          </p:cNvPr>
          <p:cNvSpPr txBox="1"/>
          <p:nvPr/>
        </p:nvSpPr>
        <p:spPr>
          <a:xfrm>
            <a:off x="1267719" y="2551527"/>
            <a:ext cx="67488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en-US" sz="2400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Real life is different </a:t>
            </a:r>
          </a:p>
          <a:p>
            <a:pPr algn="ctr" defTabSz="914400"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from the way God created it to be lived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476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3B13536-35E5-4A64-B3FE-799F874B78B7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4B73CD-5E93-438C-AFDE-BE60D863B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94" t="10951" r="16698" b="8278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7245FA2-E14F-462D-903E-2C923008F516}"/>
                </a:ext>
              </a:extLst>
            </p:cNvPr>
            <p:cNvSpPr txBox="1"/>
            <p:nvPr/>
          </p:nvSpPr>
          <p:spPr>
            <a:xfrm>
              <a:off x="2241679" y="153326"/>
              <a:ext cx="466064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God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BD60FF6-0F67-4611-BB7E-E9BFF82DB190}"/>
              </a:ext>
            </a:extLst>
          </p:cNvPr>
          <p:cNvSpPr txBox="1"/>
          <p:nvPr/>
        </p:nvSpPr>
        <p:spPr>
          <a:xfrm>
            <a:off x="1627374" y="1554745"/>
            <a:ext cx="588925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 created everything </a:t>
            </a:r>
          </a:p>
          <a:p>
            <a:pPr marL="690563" marR="0" lvl="1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universe</a:t>
            </a:r>
          </a:p>
          <a:p>
            <a:pPr marL="690563" marR="0" lvl="1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earth</a:t>
            </a:r>
          </a:p>
          <a:p>
            <a:pPr marL="690563" marR="0" lvl="1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Plants, animals, and people</a:t>
            </a:r>
          </a:p>
          <a:p>
            <a:pPr marL="690563" marR="0" lvl="1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Space and time</a:t>
            </a:r>
          </a:p>
        </p:txBody>
      </p:sp>
    </p:spTree>
    <p:extLst>
      <p:ext uri="{BB962C8B-B14F-4D97-AF65-F5344CB8AC3E}">
        <p14:creationId xmlns:p14="http://schemas.microsoft.com/office/powerpoint/2010/main" val="353580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69">
            <a:extLst>
              <a:ext uri="{FF2B5EF4-FFF2-40B4-BE49-F238E27FC236}">
                <a16:creationId xmlns:a16="http://schemas.microsoft.com/office/drawing/2014/main" id="{85B68013-C1E3-4EED-9EBC-D3B6B0199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854" y="92365"/>
            <a:ext cx="7850172" cy="274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 defTabSz="914400"/>
            <a:r>
              <a:rPr lang="en-US" sz="2800" b="1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Why is real life different </a:t>
            </a:r>
          </a:p>
          <a:p>
            <a:pPr algn="ctr" defTabSz="914400">
              <a:spcAft>
                <a:spcPts val="600"/>
              </a:spcAft>
            </a:pPr>
            <a:r>
              <a:rPr lang="en-US" sz="2800" b="1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from the way God created it to be lived?</a:t>
            </a:r>
          </a:p>
          <a:p>
            <a:pPr marL="22860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The first man and woman God created chose to sin </a:t>
            </a:r>
          </a:p>
          <a:p>
            <a:pPr marL="22860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All people since then sin</a:t>
            </a:r>
          </a:p>
          <a:p>
            <a:pPr marL="22860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</a:t>
            </a:r>
            <a:r>
              <a:rPr lang="en-US" sz="2400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have sinned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fall short of the glory of God.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Romans 3:23.  </a:t>
            </a:r>
          </a:p>
          <a:p>
            <a:pPr marL="22860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rgbClr val="FFFF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Sin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separates </a:t>
            </a:r>
            <a:r>
              <a:rPr lang="en-US" sz="24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us from God and causes all the bad things in life (Sin is to think, say and do bad things)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4F62FA9-FB72-4C7D-AECE-642E07002866}"/>
              </a:ext>
            </a:extLst>
          </p:cNvPr>
          <p:cNvGrpSpPr/>
          <p:nvPr/>
        </p:nvGrpSpPr>
        <p:grpSpPr>
          <a:xfrm>
            <a:off x="60511" y="3604070"/>
            <a:ext cx="9022977" cy="2879310"/>
            <a:chOff x="60511" y="1061476"/>
            <a:chExt cx="9022977" cy="4467607"/>
          </a:xfrm>
        </p:grpSpPr>
        <p:sp>
          <p:nvSpPr>
            <p:cNvPr id="30" name="Text Box 469">
              <a:extLst>
                <a:ext uri="{FF2B5EF4-FFF2-40B4-BE49-F238E27FC236}">
                  <a16:creationId xmlns:a16="http://schemas.microsoft.com/office/drawing/2014/main" id="{41E2ED39-4777-448B-B2BC-5ADE89D12E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854" y="1186982"/>
              <a:ext cx="1934783" cy="201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Real Life </a:t>
              </a:r>
            </a:p>
            <a:p>
              <a:pPr marL="114300"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- Hate</a:t>
              </a:r>
            </a:p>
            <a:p>
              <a:pPr marL="114300"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- Death</a:t>
              </a:r>
            </a:p>
            <a:p>
              <a:pPr marL="114300"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- Poverty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ABD7912-903B-416A-B883-FE2D6024A108}"/>
                </a:ext>
              </a:extLst>
            </p:cNvPr>
            <p:cNvGrpSpPr/>
            <p:nvPr/>
          </p:nvGrpSpPr>
          <p:grpSpPr>
            <a:xfrm>
              <a:off x="60511" y="1962772"/>
              <a:ext cx="3061285" cy="3566310"/>
              <a:chOff x="47276" y="2108194"/>
              <a:chExt cx="3290775" cy="3566310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5300CA8-25D0-4CD5-A593-DFC245A2AD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276" y="2108194"/>
                <a:ext cx="328148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6BD7E0C9-D86E-45CB-8307-A305537C7B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28756" y="2108196"/>
                <a:ext cx="9295" cy="3566308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5FB9364-8D1D-40D4-BA15-E8CBB8C1BED8}"/>
                </a:ext>
              </a:extLst>
            </p:cNvPr>
            <p:cNvGrpSpPr/>
            <p:nvPr/>
          </p:nvGrpSpPr>
          <p:grpSpPr>
            <a:xfrm>
              <a:off x="6160592" y="1896945"/>
              <a:ext cx="2922896" cy="3632138"/>
              <a:chOff x="5815242" y="2051412"/>
              <a:chExt cx="3281480" cy="3632138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CFA5502-3002-4B8C-A576-51090279EA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15242" y="2051412"/>
                <a:ext cx="328148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33C3A25-67A6-4C0E-8705-C70E8D5B8C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15242" y="2051414"/>
                <a:ext cx="0" cy="3632136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 Box 469">
              <a:extLst>
                <a:ext uri="{FF2B5EF4-FFF2-40B4-BE49-F238E27FC236}">
                  <a16:creationId xmlns:a16="http://schemas.microsoft.com/office/drawing/2014/main" id="{0229B45A-0559-4F41-8999-BFCE5B8C35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9101" y="1061476"/>
              <a:ext cx="2464383" cy="2144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God’s Plan</a:t>
              </a:r>
            </a:p>
            <a:p>
              <a:pPr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 - Love</a:t>
              </a:r>
            </a:p>
            <a:p>
              <a:pPr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 - Eternal life</a:t>
              </a:r>
            </a:p>
            <a:p>
              <a:pPr marL="114300"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- Abundance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1812207-58B0-434C-B383-CAD3D9D089FE}"/>
              </a:ext>
            </a:extLst>
          </p:cNvPr>
          <p:cNvGrpSpPr/>
          <p:nvPr/>
        </p:nvGrpSpPr>
        <p:grpSpPr>
          <a:xfrm>
            <a:off x="3121796" y="5898605"/>
            <a:ext cx="3038796" cy="584775"/>
            <a:chOff x="2514600" y="2561664"/>
            <a:chExt cx="3966882" cy="58477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8CE5BAE-1CDC-4E2F-B957-D96E817A12B2}"/>
                </a:ext>
              </a:extLst>
            </p:cNvPr>
            <p:cNvSpPr txBox="1"/>
            <p:nvPr/>
          </p:nvSpPr>
          <p:spPr>
            <a:xfrm>
              <a:off x="3827636" y="2561664"/>
              <a:ext cx="11007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3200" b="0" i="0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Calibri"/>
                  <a:cs typeface="Arial"/>
                </a:rPr>
                <a:t>Sin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5886156-FB0A-41CB-9890-8478705587C6}"/>
                </a:ext>
              </a:extLst>
            </p:cNvPr>
            <p:cNvCxnSpPr>
              <a:cxnSpLocks/>
            </p:cNvCxnSpPr>
            <p:nvPr/>
          </p:nvCxnSpPr>
          <p:spPr>
            <a:xfrm>
              <a:off x="5042647" y="2837329"/>
              <a:ext cx="1438835" cy="0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2A9FD06-71E0-409C-9341-551A48B4304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14600" y="2837329"/>
              <a:ext cx="1313036" cy="0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8114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69">
            <a:extLst>
              <a:ext uri="{FF2B5EF4-FFF2-40B4-BE49-F238E27FC236}">
                <a16:creationId xmlns:a16="http://schemas.microsoft.com/office/drawing/2014/main" id="{85B68013-C1E3-4EED-9EBC-D3B6B0199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856" y="-49015"/>
            <a:ext cx="8370288" cy="2588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1828800" defTabSz="914400"/>
            <a:r>
              <a:rPr lang="en-US" sz="2400" b="1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We try many ways to get back to God</a:t>
            </a:r>
          </a:p>
          <a:p>
            <a:pPr marL="1828800" defTabSz="914400">
              <a:spcAft>
                <a:spcPts val="600"/>
              </a:spcAft>
            </a:pPr>
            <a:r>
              <a:rPr lang="en-US" sz="2400" b="1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But we cannot overcome our sin </a:t>
            </a:r>
          </a:p>
          <a:p>
            <a:pPr marL="225425" indent="-2254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by grace you have been saved through faith; and this is not your own doing, it is the gift of God— </a:t>
            </a:r>
            <a:r>
              <a:rPr lang="en-US" sz="2400" u="sng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 because of works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lest any man should boast.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Ephesians 2:8-9. </a:t>
            </a:r>
          </a:p>
          <a:p>
            <a:pPr marL="1543050" marR="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b="1" u="sng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works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will save us from the results of our sin.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400">
              <a:spcAft>
                <a:spcPts val="600"/>
              </a:spcAft>
            </a:pPr>
            <a:endParaRPr lang="en-US" sz="2400" dirty="0">
              <a:solidFill>
                <a:srgbClr val="FFFF00"/>
              </a:solidFill>
              <a:latin typeface="Arial"/>
              <a:ea typeface="Calibri"/>
              <a:cs typeface="Arial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E6882EB-EFF8-4EE8-8B3D-B112490F7FBE}"/>
              </a:ext>
            </a:extLst>
          </p:cNvPr>
          <p:cNvGrpSpPr/>
          <p:nvPr/>
        </p:nvGrpSpPr>
        <p:grpSpPr>
          <a:xfrm>
            <a:off x="3122926" y="4557873"/>
            <a:ext cx="2151530" cy="1169552"/>
            <a:chOff x="2588560" y="3158993"/>
            <a:chExt cx="2151530" cy="1169552"/>
          </a:xfrm>
        </p:grpSpPr>
        <p:sp>
          <p:nvSpPr>
            <p:cNvPr id="21" name="Text Box 469">
              <a:extLst>
                <a:ext uri="{FF2B5EF4-FFF2-40B4-BE49-F238E27FC236}">
                  <a16:creationId xmlns:a16="http://schemas.microsoft.com/office/drawing/2014/main" id="{CEFBF98B-CFAE-46DC-90E8-DC25D55938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8560" y="3743769"/>
              <a:ext cx="2151530" cy="584776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defTabSz="914400">
                <a:lnSpc>
                  <a:spcPct val="115000"/>
                </a:lnSpc>
              </a:pPr>
              <a:r>
                <a:rPr lang="en-US" sz="2800" dirty="0">
                  <a:solidFill>
                    <a:srgbClr val="FFFF00"/>
                  </a:solidFill>
                  <a:latin typeface="Arial"/>
                  <a:ea typeface="Calibri"/>
                  <a:cs typeface="Arial"/>
                </a:rPr>
                <a:t>Being Good</a:t>
              </a:r>
            </a:p>
          </p:txBody>
        </p:sp>
        <p:sp>
          <p:nvSpPr>
            <p:cNvPr id="22" name="Text Box 469">
              <a:extLst>
                <a:ext uri="{FF2B5EF4-FFF2-40B4-BE49-F238E27FC236}">
                  <a16:creationId xmlns:a16="http://schemas.microsoft.com/office/drawing/2014/main" id="{2F8C0049-2351-42E4-80FF-5FD34DEFFE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8560" y="3158993"/>
              <a:ext cx="1563222" cy="584776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defTabSz="914400">
                <a:lnSpc>
                  <a:spcPct val="115000"/>
                </a:lnSpc>
              </a:pPr>
              <a:r>
                <a:rPr lang="en-US" sz="2800" dirty="0">
                  <a:solidFill>
                    <a:srgbClr val="FFFF00"/>
                  </a:solidFill>
                  <a:latin typeface="Arial"/>
                  <a:ea typeface="Calibri"/>
                  <a:cs typeface="Arial"/>
                </a:rPr>
                <a:t>Religion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235EB05-5F5E-467B-A462-9C3408F5D734}"/>
              </a:ext>
            </a:extLst>
          </p:cNvPr>
          <p:cNvGrpSpPr/>
          <p:nvPr/>
        </p:nvGrpSpPr>
        <p:grpSpPr>
          <a:xfrm>
            <a:off x="60512" y="2476727"/>
            <a:ext cx="9022977" cy="4233789"/>
            <a:chOff x="60511" y="1327744"/>
            <a:chExt cx="9022977" cy="4233789"/>
          </a:xfrm>
        </p:grpSpPr>
        <p:sp>
          <p:nvSpPr>
            <p:cNvPr id="13" name="Text Box 469">
              <a:extLst>
                <a:ext uri="{FF2B5EF4-FFF2-40B4-BE49-F238E27FC236}">
                  <a16:creationId xmlns:a16="http://schemas.microsoft.com/office/drawing/2014/main" id="{61EB8316-10E7-4297-B7AA-75CC54F7A9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9100" y="1327744"/>
              <a:ext cx="2403875" cy="2144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God’s Plan</a:t>
              </a:r>
            </a:p>
            <a:p>
              <a:pPr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 - Love</a:t>
              </a:r>
            </a:p>
            <a:p>
              <a:pPr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 - Eternal life</a:t>
              </a:r>
            </a:p>
            <a:p>
              <a:pPr marL="114300"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- Abundance</a:t>
              </a:r>
            </a:p>
          </p:txBody>
        </p:sp>
        <p:sp>
          <p:nvSpPr>
            <p:cNvPr id="19" name="Text Box 469">
              <a:extLst>
                <a:ext uri="{FF2B5EF4-FFF2-40B4-BE49-F238E27FC236}">
                  <a16:creationId xmlns:a16="http://schemas.microsoft.com/office/drawing/2014/main" id="{A557BDAB-44B2-416B-BFE9-C1A34789C7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518" y="1453250"/>
              <a:ext cx="2085409" cy="2018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114300" algn="ctr"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Real Life</a:t>
              </a:r>
            </a:p>
            <a:p>
              <a:pPr marL="114300"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- Hate</a:t>
              </a:r>
            </a:p>
            <a:p>
              <a:pPr marL="114300"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- Death</a:t>
              </a:r>
            </a:p>
            <a:p>
              <a:pPr marL="114300"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- Poverty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2D88E95-F332-4207-B6AC-2D1BA32DA3BF}"/>
                </a:ext>
              </a:extLst>
            </p:cNvPr>
            <p:cNvGrpSpPr/>
            <p:nvPr/>
          </p:nvGrpSpPr>
          <p:grpSpPr>
            <a:xfrm>
              <a:off x="60511" y="1962772"/>
              <a:ext cx="3061285" cy="3525019"/>
              <a:chOff x="47276" y="2108194"/>
              <a:chExt cx="3290775" cy="3525019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71B1E13-6FDC-4FF1-856E-8AE0B18199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276" y="2108194"/>
                <a:ext cx="328148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DF914EC-6421-4A49-B683-DDF8959F2E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28756" y="2108196"/>
                <a:ext cx="9295" cy="352501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6A97FFA-68E4-4E29-9C83-36D359342B7E}"/>
                </a:ext>
              </a:extLst>
            </p:cNvPr>
            <p:cNvGrpSpPr/>
            <p:nvPr/>
          </p:nvGrpSpPr>
          <p:grpSpPr>
            <a:xfrm>
              <a:off x="6160592" y="1896945"/>
              <a:ext cx="2922896" cy="3590846"/>
              <a:chOff x="5815242" y="2051412"/>
              <a:chExt cx="3281480" cy="3590846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2FCA9897-B8AF-4441-86ED-AE205CCA31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15242" y="2051412"/>
                <a:ext cx="328148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015D38E-57C1-4638-950A-7D152F910CC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15242" y="2051413"/>
                <a:ext cx="0" cy="3590845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849C93D-4553-4412-A436-8670DA50C813}"/>
                </a:ext>
              </a:extLst>
            </p:cNvPr>
            <p:cNvGrpSpPr/>
            <p:nvPr/>
          </p:nvGrpSpPr>
          <p:grpSpPr>
            <a:xfrm>
              <a:off x="3157109" y="4976758"/>
              <a:ext cx="2942429" cy="584775"/>
              <a:chOff x="2560698" y="1637432"/>
              <a:chExt cx="3841083" cy="584775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FE9E577-5EC1-43DD-98F3-E6EBD16B4B84}"/>
                  </a:ext>
                </a:extLst>
              </p:cNvPr>
              <p:cNvSpPr txBox="1"/>
              <p:nvPr/>
            </p:nvSpPr>
            <p:spPr>
              <a:xfrm>
                <a:off x="3873734" y="1637432"/>
                <a:ext cx="110071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sz="3200" b="0" i="0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Calibri"/>
                    <a:cs typeface="Arial"/>
                  </a:rPr>
                  <a:t>Sin</a:t>
                </a:r>
                <a:endParaRPr lang="en-US" sz="2000" dirty="0"/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3D9991FD-9DCD-4084-AD0C-903E746FD764}"/>
                  </a:ext>
                </a:extLst>
              </p:cNvPr>
              <p:cNvCxnSpPr/>
              <p:nvPr/>
            </p:nvCxnSpPr>
            <p:spPr>
              <a:xfrm>
                <a:off x="5088745" y="1913097"/>
                <a:ext cx="1313036" cy="0"/>
              </a:xfrm>
              <a:prstGeom prst="straightConnector1">
                <a:avLst/>
              </a:prstGeom>
              <a:ln w="762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D683844C-D867-4F25-8BD9-5A249A8FB9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560698" y="1913097"/>
                <a:ext cx="1313036" cy="0"/>
              </a:xfrm>
              <a:prstGeom prst="straightConnector1">
                <a:avLst/>
              </a:prstGeom>
              <a:ln w="762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92230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69">
            <a:extLst>
              <a:ext uri="{FF2B5EF4-FFF2-40B4-BE49-F238E27FC236}">
                <a16:creationId xmlns:a16="http://schemas.microsoft.com/office/drawing/2014/main" id="{85B68013-C1E3-4EED-9EBC-D3B6B0199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41" y="95694"/>
            <a:ext cx="8291524" cy="95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lvl="0" algn="ctr">
              <a:tabLst>
                <a:tab pos="0" algn="l"/>
              </a:tabLst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III. God’s Solution</a:t>
            </a:r>
          </a:p>
          <a:p>
            <a:pPr lvl="0" algn="ctr">
              <a:tabLst>
                <a:tab pos="0" algn="l"/>
              </a:tabLst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we can’t do for ourselves God has done for us. 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God is on one side and all the people on the other side, and Christ Jesus, himself man, is between them to bring them together.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Timothy 2:5.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69">
            <a:extLst>
              <a:ext uri="{FF2B5EF4-FFF2-40B4-BE49-F238E27FC236}">
                <a16:creationId xmlns:a16="http://schemas.microsoft.com/office/drawing/2014/main" id="{C7BD61F6-AB40-43C6-A786-D3E47BBFA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0991" y="2196847"/>
            <a:ext cx="2237915" cy="214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 defTabSz="914400">
              <a:lnSpc>
                <a:spcPct val="115000"/>
              </a:lnSpc>
            </a:pPr>
            <a:r>
              <a:rPr lang="en-US" sz="24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God</a:t>
            </a:r>
          </a:p>
          <a:p>
            <a:pPr defTabSz="914400">
              <a:lnSpc>
                <a:spcPct val="115000"/>
              </a:lnSpc>
            </a:pPr>
            <a:r>
              <a:rPr lang="en-US" sz="24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 - Love</a:t>
            </a:r>
          </a:p>
          <a:p>
            <a:pPr defTabSz="914400">
              <a:lnSpc>
                <a:spcPct val="115000"/>
              </a:lnSpc>
            </a:pPr>
            <a:r>
              <a:rPr lang="en-US" sz="24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 - Eternal life</a:t>
            </a:r>
          </a:p>
          <a:p>
            <a:pPr marL="114300" defTabSz="914400">
              <a:lnSpc>
                <a:spcPct val="115000"/>
              </a:lnSpc>
            </a:pPr>
            <a:r>
              <a:rPr lang="en-US" sz="24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- Abundance</a:t>
            </a:r>
          </a:p>
        </p:txBody>
      </p:sp>
      <p:sp>
        <p:nvSpPr>
          <p:cNvPr id="6" name="Text Box 469">
            <a:extLst>
              <a:ext uri="{FF2B5EF4-FFF2-40B4-BE49-F238E27FC236}">
                <a16:creationId xmlns:a16="http://schemas.microsoft.com/office/drawing/2014/main" id="{BC494199-8F64-4A8A-8EFB-31730DE6D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298" y="2239152"/>
            <a:ext cx="2299448" cy="201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114300" algn="ctr" defTabSz="914400">
              <a:lnSpc>
                <a:spcPct val="115000"/>
              </a:lnSpc>
            </a:pPr>
            <a:r>
              <a:rPr lang="en-US" sz="24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Real Life</a:t>
            </a:r>
          </a:p>
          <a:p>
            <a:pPr marL="114300" defTabSz="914400">
              <a:lnSpc>
                <a:spcPct val="115000"/>
              </a:lnSpc>
            </a:pPr>
            <a:r>
              <a:rPr lang="en-US" sz="24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- Hate</a:t>
            </a:r>
          </a:p>
          <a:p>
            <a:pPr marL="114300" defTabSz="914400">
              <a:lnSpc>
                <a:spcPct val="115000"/>
              </a:lnSpc>
            </a:pPr>
            <a:r>
              <a:rPr lang="en-US" sz="24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- Death</a:t>
            </a:r>
          </a:p>
          <a:p>
            <a:pPr marL="114300" defTabSz="914400">
              <a:lnSpc>
                <a:spcPct val="115000"/>
              </a:lnSpc>
            </a:pPr>
            <a:r>
              <a:rPr lang="en-US" sz="24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- Poverty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AF22E3B-CFF7-4438-8DF4-EBF70F6B4A56}"/>
              </a:ext>
            </a:extLst>
          </p:cNvPr>
          <p:cNvGrpSpPr/>
          <p:nvPr/>
        </p:nvGrpSpPr>
        <p:grpSpPr>
          <a:xfrm>
            <a:off x="3487004" y="6085582"/>
            <a:ext cx="2288765" cy="523220"/>
            <a:chOff x="2514600" y="2561664"/>
            <a:chExt cx="3511191" cy="5232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C2711C9-6B7B-4A41-B59D-6FA89F692602}"/>
                </a:ext>
              </a:extLst>
            </p:cNvPr>
            <p:cNvSpPr txBox="1"/>
            <p:nvPr/>
          </p:nvSpPr>
          <p:spPr>
            <a:xfrm>
              <a:off x="3773764" y="2561664"/>
              <a:ext cx="119873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2800" b="0" i="0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Calibri"/>
                  <a:cs typeface="Arial"/>
                </a:rPr>
                <a:t>Sin</a:t>
              </a:r>
              <a:endParaRPr lang="en-US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D2F61E6-A840-4784-81C7-C96620132832}"/>
                </a:ext>
              </a:extLst>
            </p:cNvPr>
            <p:cNvCxnSpPr>
              <a:cxnSpLocks/>
            </p:cNvCxnSpPr>
            <p:nvPr/>
          </p:nvCxnSpPr>
          <p:spPr>
            <a:xfrm>
              <a:off x="5042647" y="2837329"/>
              <a:ext cx="983144" cy="0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5DDA42A-F3E3-4752-8FCD-9B46035877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14600" y="2837329"/>
              <a:ext cx="1313036" cy="0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A0A7D5-7A5E-46FB-9CC3-2BE5CD97A6AC}"/>
              </a:ext>
            </a:extLst>
          </p:cNvPr>
          <p:cNvGrpSpPr/>
          <p:nvPr/>
        </p:nvGrpSpPr>
        <p:grpSpPr>
          <a:xfrm>
            <a:off x="3505467" y="4748710"/>
            <a:ext cx="1833448" cy="1027760"/>
            <a:chOff x="2588560" y="3158993"/>
            <a:chExt cx="2151528" cy="1169552"/>
          </a:xfrm>
        </p:grpSpPr>
        <p:sp>
          <p:nvSpPr>
            <p:cNvPr id="12" name="Text Box 469">
              <a:extLst>
                <a:ext uri="{FF2B5EF4-FFF2-40B4-BE49-F238E27FC236}">
                  <a16:creationId xmlns:a16="http://schemas.microsoft.com/office/drawing/2014/main" id="{429BD0EA-CC73-40DF-B5E1-68B0BD8ECC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8560" y="3743769"/>
              <a:ext cx="2151528" cy="584776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defTabSz="914400">
                <a:lnSpc>
                  <a:spcPct val="115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Being Good</a:t>
              </a:r>
            </a:p>
          </p:txBody>
        </p:sp>
        <p:sp>
          <p:nvSpPr>
            <p:cNvPr id="13" name="Text Box 469">
              <a:extLst>
                <a:ext uri="{FF2B5EF4-FFF2-40B4-BE49-F238E27FC236}">
                  <a16:creationId xmlns:a16="http://schemas.microsoft.com/office/drawing/2014/main" id="{271D9CCC-8BFC-4223-BB58-607D4FD5CC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8560" y="3158993"/>
              <a:ext cx="1563222" cy="584776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defTabSz="914400">
                <a:lnSpc>
                  <a:spcPct val="115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Religion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085F7EB-6083-4703-AF10-3D59A6DD25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00" b="12333"/>
          <a:stretch/>
        </p:blipFill>
        <p:spPr>
          <a:xfrm>
            <a:off x="3504415" y="2196847"/>
            <a:ext cx="2280198" cy="222627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6492C30-0B76-4866-A425-814246EB4F62}"/>
              </a:ext>
            </a:extLst>
          </p:cNvPr>
          <p:cNvGrpSpPr/>
          <p:nvPr/>
        </p:nvGrpSpPr>
        <p:grpSpPr>
          <a:xfrm>
            <a:off x="452828" y="2681663"/>
            <a:ext cx="3052638" cy="4405488"/>
            <a:chOff x="47276" y="2108194"/>
            <a:chExt cx="3281480" cy="440548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B8F5835-6DC0-4BA1-B434-37B6B04F9230}"/>
                </a:ext>
              </a:extLst>
            </p:cNvPr>
            <p:cNvCxnSpPr>
              <a:cxnSpLocks/>
            </p:cNvCxnSpPr>
            <p:nvPr/>
          </p:nvCxnSpPr>
          <p:spPr>
            <a:xfrm>
              <a:off x="47276" y="2108194"/>
              <a:ext cx="328148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28146C4-5DFA-4ADB-BE90-DAFD85B8A3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28756" y="2108195"/>
              <a:ext cx="0" cy="440548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5E9B55-49C5-4415-B9B4-FC1466C8B39C}"/>
              </a:ext>
            </a:extLst>
          </p:cNvPr>
          <p:cNvGrpSpPr/>
          <p:nvPr/>
        </p:nvGrpSpPr>
        <p:grpSpPr>
          <a:xfrm>
            <a:off x="5775769" y="2640111"/>
            <a:ext cx="2922896" cy="4405487"/>
            <a:chOff x="5815242" y="2051412"/>
            <a:chExt cx="3281480" cy="44054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27033AE-9C2A-4DA9-BA08-D7DD4195C350}"/>
                </a:ext>
              </a:extLst>
            </p:cNvPr>
            <p:cNvCxnSpPr>
              <a:cxnSpLocks/>
            </p:cNvCxnSpPr>
            <p:nvPr/>
          </p:nvCxnSpPr>
          <p:spPr>
            <a:xfrm>
              <a:off x="5815242" y="2051412"/>
              <a:ext cx="328148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8BE8195-BBB5-4AF2-8635-1D2CCB251F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5242" y="2051412"/>
              <a:ext cx="0" cy="440548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769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69">
            <a:extLst>
              <a:ext uri="{FF2B5EF4-FFF2-40B4-BE49-F238E27FC236}">
                <a16:creationId xmlns:a16="http://schemas.microsoft.com/office/drawing/2014/main" id="{85B68013-C1E3-4EED-9EBC-D3B6B0199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825" y="196646"/>
            <a:ext cx="8008347" cy="95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But God shows his love for us in that while we were yet sinners </a:t>
            </a:r>
            <a:r>
              <a:rPr lang="en-US" sz="2400" u="sng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Christ died for us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Romans 5:8. </a:t>
            </a:r>
          </a:p>
          <a:p>
            <a:pPr marL="461963" marR="0" lvl="0" indent="-234950"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Christ paid the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penalty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 our sins to bring us to God.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B3BE70-E7B4-4141-AE1D-365A215D9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79" y="1871644"/>
            <a:ext cx="7816841" cy="465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6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69">
            <a:extLst>
              <a:ext uri="{FF2B5EF4-FFF2-40B4-BE49-F238E27FC236}">
                <a16:creationId xmlns:a16="http://schemas.microsoft.com/office/drawing/2014/main" id="{85B68013-C1E3-4EED-9EBC-D3B6B0199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773" y="201497"/>
            <a:ext cx="8878214" cy="95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457200" indent="-223838" defTabSz="9144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God became a human who never sinned (Jesus).</a:t>
            </a:r>
          </a:p>
          <a:p>
            <a:pPr marL="457200" indent="-223838" defTabSz="9144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Jesus took on the sin of every person for all time.</a:t>
            </a:r>
          </a:p>
          <a:p>
            <a:pPr marL="457200" indent="-223838" defTabSz="9144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His death on a cross gives </a:t>
            </a:r>
            <a:r>
              <a:rPr lang="en-US" sz="2400" b="1" u="sng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forgiveness</a:t>
            </a:r>
            <a:r>
              <a:rPr lang="en-US" sz="2400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 from sin to those who </a:t>
            </a:r>
            <a:r>
              <a:rPr lang="en-US" sz="2400" u="sng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believe</a:t>
            </a:r>
            <a:r>
              <a:rPr lang="en-US" sz="2400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 that Jesus did this for them.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F80B52-FD3B-4C51-8D8E-121D54D4C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36" y="2107827"/>
            <a:ext cx="7643128" cy="454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2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69">
            <a:extLst>
              <a:ext uri="{FF2B5EF4-FFF2-40B4-BE49-F238E27FC236}">
                <a16:creationId xmlns:a16="http://schemas.microsoft.com/office/drawing/2014/main" id="{85B68013-C1E3-4EED-9EBC-D3B6B0199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588" y="68826"/>
            <a:ext cx="7826478" cy="95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IV. Your Response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8975" indent="-344488"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8. What must you do to have your sins forgiven,          to receive eternal life, and be united with God?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But to all who </a:t>
            </a:r>
            <a:r>
              <a:rPr lang="en-US" sz="2400" u="sng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received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him, who </a:t>
            </a:r>
            <a:r>
              <a:rPr lang="en-US" sz="2400" u="sng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believed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his name, he gave power to become children of God. 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1:12. 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BEA0AD-313A-4E24-B420-AAE4AD2CF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141" y="2306496"/>
            <a:ext cx="7239717" cy="43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5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69">
            <a:extLst>
              <a:ext uri="{FF2B5EF4-FFF2-40B4-BE49-F238E27FC236}">
                <a16:creationId xmlns:a16="http://schemas.microsoft.com/office/drawing/2014/main" id="{85B68013-C1E3-4EED-9EBC-D3B6B0199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4" y="0"/>
            <a:ext cx="9022977" cy="64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 defTabSz="914400"/>
            <a:r>
              <a:rPr lang="en-US" sz="2800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Believe Jesus died on the cross for your sins </a:t>
            </a:r>
          </a:p>
          <a:p>
            <a:pPr algn="ctr" defTabSz="914400"/>
            <a:r>
              <a:rPr lang="en-US" sz="2800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to receive forgiveness and to live forever with God</a:t>
            </a:r>
            <a:endParaRPr lang="en-US" sz="2800" b="1" dirty="0">
              <a:solidFill>
                <a:srgbClr val="FFFF00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2" name="Text Box 469">
            <a:extLst>
              <a:ext uri="{FF2B5EF4-FFF2-40B4-BE49-F238E27FC236}">
                <a16:creationId xmlns:a16="http://schemas.microsoft.com/office/drawing/2014/main" id="{6A49C88C-FE7B-4452-98BD-46448D89B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3356" y="1619297"/>
            <a:ext cx="2324667" cy="214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 defTabSz="914400">
              <a:lnSpc>
                <a:spcPct val="115000"/>
              </a:lnSpc>
            </a:pPr>
            <a:r>
              <a:rPr lang="en-US" sz="28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God</a:t>
            </a:r>
          </a:p>
          <a:p>
            <a:pPr defTabSz="914400">
              <a:lnSpc>
                <a:spcPct val="115000"/>
              </a:lnSpc>
            </a:pPr>
            <a:r>
              <a:rPr lang="en-US" sz="28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 - Love</a:t>
            </a:r>
          </a:p>
          <a:p>
            <a:pPr defTabSz="914400">
              <a:lnSpc>
                <a:spcPct val="115000"/>
              </a:lnSpc>
            </a:pPr>
            <a:r>
              <a:rPr lang="en-US" sz="28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 - Eternal life</a:t>
            </a:r>
          </a:p>
          <a:p>
            <a:pPr marL="114300" defTabSz="914400">
              <a:lnSpc>
                <a:spcPct val="115000"/>
              </a:lnSpc>
            </a:pPr>
            <a:r>
              <a:rPr lang="en-US" sz="28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- Abundance</a:t>
            </a:r>
          </a:p>
        </p:txBody>
      </p:sp>
      <p:sp>
        <p:nvSpPr>
          <p:cNvPr id="3" name="Text Box 469">
            <a:extLst>
              <a:ext uri="{FF2B5EF4-FFF2-40B4-BE49-F238E27FC236}">
                <a16:creationId xmlns:a16="http://schemas.microsoft.com/office/drawing/2014/main" id="{6EC4E8C4-D05D-4DF8-8FCB-D4F2CD899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208" y="1744803"/>
            <a:ext cx="2299448" cy="201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114300" algn="ctr" defTabSz="914400">
              <a:lnSpc>
                <a:spcPct val="115000"/>
              </a:lnSpc>
            </a:pPr>
            <a:r>
              <a:rPr lang="en-US" sz="28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Real Life</a:t>
            </a:r>
          </a:p>
          <a:p>
            <a:pPr marL="114300" defTabSz="914400">
              <a:lnSpc>
                <a:spcPct val="115000"/>
              </a:lnSpc>
            </a:pPr>
            <a:r>
              <a:rPr lang="en-US" sz="28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- Hate</a:t>
            </a:r>
          </a:p>
          <a:p>
            <a:pPr marL="114300" defTabSz="914400">
              <a:lnSpc>
                <a:spcPct val="115000"/>
              </a:lnSpc>
            </a:pPr>
            <a:r>
              <a:rPr lang="en-US" sz="28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- Death</a:t>
            </a:r>
          </a:p>
          <a:p>
            <a:pPr marL="114300" defTabSz="914400">
              <a:lnSpc>
                <a:spcPct val="115000"/>
              </a:lnSpc>
            </a:pPr>
            <a:r>
              <a:rPr lang="en-US" sz="28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- Poverty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F6E4F30-7EB7-43C5-8944-0F905999CD94}"/>
              </a:ext>
            </a:extLst>
          </p:cNvPr>
          <p:cNvGrpSpPr/>
          <p:nvPr/>
        </p:nvGrpSpPr>
        <p:grpSpPr>
          <a:xfrm>
            <a:off x="3086051" y="6192543"/>
            <a:ext cx="2942429" cy="584775"/>
            <a:chOff x="2514600" y="2561664"/>
            <a:chExt cx="3841083" cy="58477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E2FB3C-B352-49F5-B80F-E044AA5F80A8}"/>
                </a:ext>
              </a:extLst>
            </p:cNvPr>
            <p:cNvSpPr txBox="1"/>
            <p:nvPr/>
          </p:nvSpPr>
          <p:spPr>
            <a:xfrm>
              <a:off x="3827636" y="2561664"/>
              <a:ext cx="11007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3200" b="0" i="0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Calibri"/>
                  <a:cs typeface="Arial"/>
                </a:rPr>
                <a:t>Sin</a:t>
              </a:r>
              <a:endParaRPr lang="en-US" sz="2000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E57CD78-F617-4CC1-AA98-87A5CAE54D55}"/>
                </a:ext>
              </a:extLst>
            </p:cNvPr>
            <p:cNvCxnSpPr/>
            <p:nvPr/>
          </p:nvCxnSpPr>
          <p:spPr>
            <a:xfrm>
              <a:off x="5042647" y="2837329"/>
              <a:ext cx="1313036" cy="0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2D54FC5-1F48-4450-858F-CB1D6B5EA26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14600" y="2837329"/>
              <a:ext cx="1313036" cy="0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89C1BE-7777-4D6B-A4B2-CFB6FBC7B0C0}"/>
              </a:ext>
            </a:extLst>
          </p:cNvPr>
          <p:cNvGrpSpPr/>
          <p:nvPr/>
        </p:nvGrpSpPr>
        <p:grpSpPr>
          <a:xfrm>
            <a:off x="3087181" y="4849426"/>
            <a:ext cx="2151530" cy="1169552"/>
            <a:chOff x="2588560" y="3158993"/>
            <a:chExt cx="2151530" cy="1169552"/>
          </a:xfrm>
        </p:grpSpPr>
        <p:sp>
          <p:nvSpPr>
            <p:cNvPr id="16" name="Text Box 469">
              <a:extLst>
                <a:ext uri="{FF2B5EF4-FFF2-40B4-BE49-F238E27FC236}">
                  <a16:creationId xmlns:a16="http://schemas.microsoft.com/office/drawing/2014/main" id="{2187853C-DA9D-4A3B-991E-C6E05E908C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8560" y="3743769"/>
              <a:ext cx="2151530" cy="584776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Being Good</a:t>
              </a:r>
            </a:p>
          </p:txBody>
        </p:sp>
        <p:sp>
          <p:nvSpPr>
            <p:cNvPr id="17" name="Text Box 469">
              <a:extLst>
                <a:ext uri="{FF2B5EF4-FFF2-40B4-BE49-F238E27FC236}">
                  <a16:creationId xmlns:a16="http://schemas.microsoft.com/office/drawing/2014/main" id="{F66B9B96-C615-4199-90E7-A02CBEAD84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8560" y="3158993"/>
              <a:ext cx="1563222" cy="584776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Religion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11C507F2-9FEB-46B9-82A1-571C472CF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00" b="12333"/>
          <a:stretch/>
        </p:blipFill>
        <p:spPr>
          <a:xfrm>
            <a:off x="3087181" y="1606980"/>
            <a:ext cx="3041124" cy="296920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FBEF8DF-CBC3-43FE-AD38-15F78AA4C895}"/>
              </a:ext>
            </a:extLst>
          </p:cNvPr>
          <p:cNvGrpSpPr/>
          <p:nvPr/>
        </p:nvGrpSpPr>
        <p:grpSpPr>
          <a:xfrm>
            <a:off x="24766" y="2254325"/>
            <a:ext cx="3052638" cy="4405488"/>
            <a:chOff x="47276" y="2108194"/>
            <a:chExt cx="3281480" cy="440548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5AD37E1-57E7-4D96-BF9B-A10CB51727D6}"/>
                </a:ext>
              </a:extLst>
            </p:cNvPr>
            <p:cNvCxnSpPr>
              <a:cxnSpLocks/>
            </p:cNvCxnSpPr>
            <p:nvPr/>
          </p:nvCxnSpPr>
          <p:spPr>
            <a:xfrm>
              <a:off x="47276" y="2108194"/>
              <a:ext cx="328148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1E7918F-3277-49A4-BAE1-FBAB7A3C93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28756" y="2108195"/>
              <a:ext cx="0" cy="440548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93C913-042F-4AC4-86EC-48B9EBEFD311}"/>
              </a:ext>
            </a:extLst>
          </p:cNvPr>
          <p:cNvGrpSpPr/>
          <p:nvPr/>
        </p:nvGrpSpPr>
        <p:grpSpPr>
          <a:xfrm>
            <a:off x="6165188" y="2188498"/>
            <a:ext cx="2922896" cy="4405487"/>
            <a:chOff x="5815242" y="2051412"/>
            <a:chExt cx="3281480" cy="44054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440EF88-CA39-4E39-BE26-59F0608A69B4}"/>
                </a:ext>
              </a:extLst>
            </p:cNvPr>
            <p:cNvCxnSpPr>
              <a:cxnSpLocks/>
            </p:cNvCxnSpPr>
            <p:nvPr/>
          </p:nvCxnSpPr>
          <p:spPr>
            <a:xfrm>
              <a:off x="5815242" y="2051412"/>
              <a:ext cx="328148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F2B5A85-D0EA-4258-A6EB-E37F53FDDA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5242" y="2051412"/>
              <a:ext cx="0" cy="440548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FFB3D23-0ED7-418C-86C0-7F7E5866B581}"/>
              </a:ext>
            </a:extLst>
          </p:cNvPr>
          <p:cNvGrpSpPr/>
          <p:nvPr/>
        </p:nvGrpSpPr>
        <p:grpSpPr>
          <a:xfrm>
            <a:off x="2800807" y="965521"/>
            <a:ext cx="4259807" cy="1225396"/>
            <a:chOff x="2800807" y="965521"/>
            <a:chExt cx="4259807" cy="1225396"/>
          </a:xfrm>
        </p:grpSpPr>
        <p:sp>
          <p:nvSpPr>
            <p:cNvPr id="20" name="AutoShape 489">
              <a:extLst>
                <a:ext uri="{FF2B5EF4-FFF2-40B4-BE49-F238E27FC236}">
                  <a16:creationId xmlns:a16="http://schemas.microsoft.com/office/drawing/2014/main" id="{1EBD006F-2B20-481B-A0B3-ED0F5572C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0807" y="1157750"/>
              <a:ext cx="3782549" cy="1033167"/>
            </a:xfrm>
            <a:prstGeom prst="curvedDownArrow">
              <a:avLst>
                <a:gd name="adj1" fmla="val 21345"/>
                <a:gd name="adj2" fmla="val 38916"/>
                <a:gd name="adj3" fmla="val 34635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E375EF2-66A8-4082-B8FE-4DF569DAA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4679" y="965521"/>
              <a:ext cx="645935" cy="1209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425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6941DD0-92A0-49DF-A7C0-E966278017D8}"/>
              </a:ext>
            </a:extLst>
          </p:cNvPr>
          <p:cNvSpPr/>
          <p:nvPr/>
        </p:nvSpPr>
        <p:spPr>
          <a:xfrm>
            <a:off x="285135" y="1042219"/>
            <a:ext cx="80722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sz="2400" dirty="0">
                <a:solidFill>
                  <a:srgbClr val="FFFF00"/>
                </a:solidFill>
                <a:effectLst/>
                <a:latin typeface="Arial"/>
                <a:ea typeface="Calibri"/>
                <a:cs typeface="Arial"/>
              </a:rPr>
              <a:t>Dear Jesus,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effectLst/>
                <a:latin typeface="Arial"/>
                <a:ea typeface="Calibri"/>
                <a:cs typeface="Arial"/>
              </a:rPr>
              <a:t>I am sorry for my sins.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effectLst/>
                <a:latin typeface="Arial"/>
                <a:ea typeface="Calibri"/>
                <a:cs typeface="Arial"/>
              </a:rPr>
              <a:t>I believe that you died on the cross for my sins.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effectLst/>
                <a:latin typeface="Arial"/>
                <a:ea typeface="Calibri"/>
                <a:cs typeface="Arial"/>
              </a:rPr>
              <a:t>Please come into my life, forgive me, and give me life forever with you.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Amen</a:t>
            </a:r>
            <a:endParaRPr lang="en-US" sz="2400" dirty="0">
              <a:solidFill>
                <a:srgbClr val="FFFF00"/>
              </a:solidFill>
              <a:effectLst/>
              <a:latin typeface="Arial"/>
              <a:ea typeface="Calibri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B02E33-EF57-44BD-911D-9B63785C9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830" y="2871019"/>
            <a:ext cx="6037197" cy="39869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473E62-D8CF-45DE-9A0B-ADF6A678F9BA}"/>
              </a:ext>
            </a:extLst>
          </p:cNvPr>
          <p:cNvSpPr txBox="1"/>
          <p:nvPr/>
        </p:nvSpPr>
        <p:spPr>
          <a:xfrm>
            <a:off x="874680" y="132564"/>
            <a:ext cx="76494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To receive Christ and eternal life and be on God’s side, you simply ask Jesus to come into your life in prayer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66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6941DD0-92A0-49DF-A7C0-E966278017D8}"/>
              </a:ext>
            </a:extLst>
          </p:cNvPr>
          <p:cNvSpPr/>
          <p:nvPr/>
        </p:nvSpPr>
        <p:spPr>
          <a:xfrm>
            <a:off x="409775" y="0"/>
            <a:ext cx="8380264" cy="3454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2971800" algn="ctr"/>
                <a:tab pos="5943600" algn="r"/>
              </a:tabLst>
            </a:pPr>
            <a:r>
              <a:rPr lang="en-US" sz="2400" b="1" dirty="0">
                <a:solidFill>
                  <a:srgbClr val="FFFF00"/>
                </a:solidFill>
                <a:effectLst/>
                <a:latin typeface="Arial"/>
                <a:ea typeface="Calibri"/>
                <a:cs typeface="Arial"/>
              </a:rPr>
              <a:t>You can know that you have eternal life with God</a:t>
            </a:r>
          </a:p>
          <a:p>
            <a:pPr marL="344488" indent="-225425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2971800" algn="ctr"/>
                <a:tab pos="5943600" algn="r"/>
              </a:tabLst>
            </a:pPr>
            <a:r>
              <a:rPr lang="en-US" sz="24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And this is the testimony: </a:t>
            </a:r>
            <a:r>
              <a:rPr lang="en-US" sz="2400" u="sng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God has given us eternal life</a:t>
            </a:r>
            <a:r>
              <a:rPr lang="en-US" sz="24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, and </a:t>
            </a:r>
            <a:r>
              <a:rPr lang="en-US" sz="2400" u="sng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this life is in his Son</a:t>
            </a:r>
            <a:r>
              <a:rPr lang="en-US" sz="24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. </a:t>
            </a:r>
          </a:p>
          <a:p>
            <a:pPr marL="344488" indent="-225425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2971800" algn="ctr"/>
                <a:tab pos="5943600" algn="r"/>
              </a:tabLst>
            </a:pPr>
            <a:r>
              <a:rPr lang="en-US" sz="2400" u="sng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He who has the Son has life</a:t>
            </a:r>
            <a:r>
              <a:rPr lang="en-US" sz="24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; he who does not have the Son of God does not have life. </a:t>
            </a:r>
          </a:p>
          <a:p>
            <a:pPr marL="344488" indent="-225425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2971800" algn="ctr"/>
                <a:tab pos="5943600" algn="r"/>
              </a:tabLst>
            </a:pPr>
            <a:r>
              <a:rPr lang="en-US" sz="24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I write these things to you who believe in the name of the Son of God so that </a:t>
            </a:r>
            <a:r>
              <a:rPr lang="en-US" sz="2400" u="sng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you may know that you have eternal life</a:t>
            </a:r>
            <a:r>
              <a:rPr lang="en-US" sz="24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. </a:t>
            </a:r>
            <a:r>
              <a:rPr lang="en-US" sz="20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1 John 5:11-13.  </a:t>
            </a:r>
            <a:endParaRPr lang="en-US" sz="2400" dirty="0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BA690C0-FD01-44FF-AD1F-61C691C05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261" y="3297453"/>
            <a:ext cx="5391478" cy="356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3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6941DD0-92A0-49DF-A7C0-E966278017D8}"/>
              </a:ext>
            </a:extLst>
          </p:cNvPr>
          <p:cNvSpPr/>
          <p:nvPr/>
        </p:nvSpPr>
        <p:spPr>
          <a:xfrm>
            <a:off x="344129" y="117987"/>
            <a:ext cx="8799871" cy="2758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  <a:tabLst>
                <a:tab pos="2971800" algn="ctr"/>
                <a:tab pos="5943600" algn="r"/>
              </a:tabLst>
            </a:pPr>
            <a:r>
              <a:rPr lang="en-US" sz="2400" b="1" dirty="0">
                <a:solidFill>
                  <a:srgbClr val="FFFF00"/>
                </a:solidFill>
                <a:effectLst/>
                <a:latin typeface="Arial"/>
                <a:ea typeface="Calibri"/>
                <a:cs typeface="Arial"/>
              </a:rPr>
              <a:t>You can know that you have eternal life with God</a:t>
            </a:r>
          </a:p>
          <a:p>
            <a:pPr marL="1376363">
              <a:lnSpc>
                <a:spcPct val="115000"/>
              </a:lnSpc>
              <a:tabLst>
                <a:tab pos="2971800" algn="ctr"/>
                <a:tab pos="5943600" algn="r"/>
              </a:tabLst>
            </a:pPr>
            <a:r>
              <a:rPr lang="en-US" sz="24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1. Who gives eternal life? </a:t>
            </a:r>
            <a:r>
              <a:rPr lang="en-US" sz="2400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God</a:t>
            </a:r>
          </a:p>
          <a:p>
            <a:pPr marL="1376363">
              <a:lnSpc>
                <a:spcPct val="115000"/>
              </a:lnSpc>
              <a:tabLst>
                <a:tab pos="2971800" algn="ctr"/>
                <a:tab pos="5943600" algn="r"/>
              </a:tabLst>
            </a:pPr>
            <a:r>
              <a:rPr lang="en-US" sz="24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2. Where is eternal life found? </a:t>
            </a:r>
            <a:r>
              <a:rPr lang="en-US" sz="2400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In Jesus</a:t>
            </a:r>
          </a:p>
          <a:p>
            <a:pPr marL="1376363">
              <a:lnSpc>
                <a:spcPct val="115000"/>
              </a:lnSpc>
              <a:tabLst>
                <a:tab pos="2971800" algn="ctr"/>
                <a:tab pos="5943600" algn="r"/>
              </a:tabLst>
            </a:pPr>
            <a:r>
              <a:rPr lang="en-US" sz="24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3. Who has eternal live? </a:t>
            </a:r>
            <a:r>
              <a:rPr lang="en-US" sz="2400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He who has Jesus</a:t>
            </a:r>
          </a:p>
          <a:p>
            <a:pPr marL="1376363">
              <a:lnSpc>
                <a:spcPct val="115000"/>
              </a:lnSpc>
              <a:tabLst>
                <a:tab pos="2971800" algn="ctr"/>
                <a:tab pos="5943600" algn="r"/>
              </a:tabLst>
            </a:pPr>
            <a:r>
              <a:rPr lang="en-US" sz="24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4. Can you know that you have eternal life? </a:t>
            </a:r>
          </a:p>
          <a:p>
            <a:pPr marL="1376363">
              <a:lnSpc>
                <a:spcPct val="115000"/>
              </a:lnSpc>
              <a:tabLst>
                <a:tab pos="2971800" algn="ctr"/>
                <a:tab pos="5943600" algn="r"/>
              </a:tabLst>
            </a:pPr>
            <a:r>
              <a:rPr lang="en-US" sz="24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    </a:t>
            </a:r>
            <a:r>
              <a:rPr lang="en-US" sz="2400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Yes, you can know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BA690C0-FD01-44FF-AD1F-61C691C05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261" y="3179466"/>
            <a:ext cx="5391478" cy="356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4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9D3A19-3B0A-43E6-AF99-505222CCD6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6" y="0"/>
            <a:ext cx="9134707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11E5D7-65B2-49AA-8FCC-BC15E93EA79B}"/>
              </a:ext>
            </a:extLst>
          </p:cNvPr>
          <p:cNvSpPr txBox="1"/>
          <p:nvPr/>
        </p:nvSpPr>
        <p:spPr>
          <a:xfrm>
            <a:off x="351267" y="418497"/>
            <a:ext cx="8635417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marR="0" lvl="0" indent="-2254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kumimoji="0" lang="en-US" sz="2800" b="0" i="0" u="sng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observable universe </a:t>
            </a:r>
            <a:r>
              <a: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 about 93 billion light years in diameter. </a:t>
            </a:r>
          </a:p>
          <a:p>
            <a:pPr marL="688975" marR="0" lvl="1" indent="-2317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558 billion trillion miles</a:t>
            </a:r>
          </a:p>
          <a:p>
            <a:pPr marL="225425" marR="0" lvl="0" indent="-2254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Astronomers think space </a:t>
            </a:r>
            <a:r>
              <a:rPr kumimoji="0" lang="en-US" sz="2800" i="0" u="sng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outside of the observable</a:t>
            </a:r>
            <a:r>
              <a:rPr kumimoji="0" lang="en-US" sz="2800" i="0" u="sng" strike="noStrike" kern="1200" cap="none" spc="0" normalizeH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sng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universe</a:t>
            </a:r>
            <a:r>
              <a:rPr kumimoji="0" lang="en-US" sz="280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might be an </a:t>
            </a:r>
            <a:r>
              <a:rPr kumimoji="0" lang="en-US" sz="2800" b="0" i="0" u="sng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infinite</a:t>
            </a:r>
            <a:r>
              <a: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expanse of what we see in the cosmos around 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3DEEB8-80A8-4D33-B60E-9665C5A219AC}"/>
              </a:ext>
            </a:extLst>
          </p:cNvPr>
          <p:cNvSpPr txBox="1"/>
          <p:nvPr/>
        </p:nvSpPr>
        <p:spPr>
          <a:xfrm>
            <a:off x="2688820" y="4553884"/>
            <a:ext cx="3960309" cy="10772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33363" marR="0" lvl="0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universe is big</a:t>
            </a:r>
          </a:p>
          <a:p>
            <a:pPr marL="233363" marR="0" lvl="0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 is bigger</a:t>
            </a:r>
          </a:p>
        </p:txBody>
      </p:sp>
    </p:spTree>
    <p:extLst>
      <p:ext uri="{BB962C8B-B14F-4D97-AF65-F5344CB8AC3E}">
        <p14:creationId xmlns:p14="http://schemas.microsoft.com/office/powerpoint/2010/main" val="130357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6941DD0-92A0-49DF-A7C0-E966278017D8}"/>
              </a:ext>
            </a:extLst>
          </p:cNvPr>
          <p:cNvSpPr/>
          <p:nvPr/>
        </p:nvSpPr>
        <p:spPr>
          <a:xfrm>
            <a:off x="344129" y="0"/>
            <a:ext cx="8799871" cy="2038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2971800" algn="ctr"/>
                <a:tab pos="5943600" algn="r"/>
              </a:tabLst>
            </a:pPr>
            <a:r>
              <a:rPr lang="en-US" sz="2400" b="1" dirty="0">
                <a:solidFill>
                  <a:srgbClr val="FFFF00"/>
                </a:solidFill>
                <a:effectLst/>
                <a:latin typeface="Arial"/>
                <a:ea typeface="Calibri"/>
                <a:cs typeface="Arial"/>
              </a:rPr>
              <a:t>You can know that you have eternal life with God</a:t>
            </a:r>
          </a:p>
          <a:p>
            <a:pPr algn="ctr">
              <a:lnSpc>
                <a:spcPct val="115000"/>
              </a:lnSpc>
              <a:tabLst>
                <a:tab pos="2971800" algn="ctr"/>
                <a:tab pos="5943600" algn="r"/>
              </a:tabLst>
            </a:pPr>
            <a:endParaRPr lang="en-US" sz="1600" b="1" dirty="0">
              <a:solidFill>
                <a:srgbClr val="FFFF00"/>
              </a:solidFill>
              <a:effectLst/>
              <a:latin typeface="Arial"/>
              <a:ea typeface="Calibri"/>
              <a:cs typeface="Arial"/>
            </a:endParaRPr>
          </a:p>
          <a:p>
            <a:pPr algn="ctr">
              <a:lnSpc>
                <a:spcPct val="115000"/>
              </a:lnSpc>
              <a:tabLst>
                <a:tab pos="2971800" algn="ctr"/>
                <a:tab pos="5943600" algn="r"/>
              </a:tabLst>
            </a:pPr>
            <a:r>
              <a:rPr lang="en-US" sz="24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If you were to die and go to heaven and God asked you, </a:t>
            </a:r>
          </a:p>
          <a:p>
            <a:pPr algn="ctr">
              <a:lnSpc>
                <a:spcPct val="115000"/>
              </a:lnSpc>
              <a:tabLst>
                <a:tab pos="2971800" algn="ctr"/>
                <a:tab pos="5943600" algn="r"/>
              </a:tabLst>
            </a:pPr>
            <a:r>
              <a:rPr lang="en-US" sz="24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“Why should I allow you into heaven?” </a:t>
            </a:r>
          </a:p>
          <a:p>
            <a:pPr algn="ctr">
              <a:lnSpc>
                <a:spcPct val="115000"/>
              </a:lnSpc>
              <a:tabLst>
                <a:tab pos="2971800" algn="ctr"/>
                <a:tab pos="5943600" algn="r"/>
              </a:tabLst>
            </a:pPr>
            <a:r>
              <a:rPr lang="en-US" sz="24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What would you say to Him? </a:t>
            </a:r>
            <a:endParaRPr lang="en-US" sz="2400" dirty="0">
              <a:solidFill>
                <a:srgbClr val="FFFF00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BA690C0-FD01-44FF-AD1F-61C691C05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261" y="3179466"/>
            <a:ext cx="5391478" cy="356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2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6EEDCFE-72BF-494C-A0D3-B7383149D10D}"/>
              </a:ext>
            </a:extLst>
          </p:cNvPr>
          <p:cNvGrpSpPr/>
          <p:nvPr/>
        </p:nvGrpSpPr>
        <p:grpSpPr>
          <a:xfrm>
            <a:off x="1022173" y="1384299"/>
            <a:ext cx="7099653" cy="4089400"/>
            <a:chOff x="1022172" y="1212165"/>
            <a:chExt cx="7099653" cy="40894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BBF95A2-0CA9-40B5-BE2E-B49EEF507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2172" y="1212165"/>
              <a:ext cx="7099653" cy="4089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FDA607-F7E2-48B7-A394-D256B6891383}"/>
                </a:ext>
              </a:extLst>
            </p:cNvPr>
            <p:cNvSpPr txBox="1"/>
            <p:nvPr/>
          </p:nvSpPr>
          <p:spPr>
            <a:xfrm>
              <a:off x="1080645" y="2749034"/>
              <a:ext cx="6982709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Holy Spirit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18CEDC6-D28C-4B5E-A081-E6FF987FB6DD}"/>
              </a:ext>
            </a:extLst>
          </p:cNvPr>
          <p:cNvSpPr txBox="1"/>
          <p:nvPr/>
        </p:nvSpPr>
        <p:spPr>
          <a:xfrm>
            <a:off x="165651" y="5738190"/>
            <a:ext cx="8812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Holy Spirit is represented by a dove</a:t>
            </a:r>
          </a:p>
        </p:txBody>
      </p:sp>
    </p:spTree>
    <p:extLst>
      <p:ext uri="{BB962C8B-B14F-4D97-AF65-F5344CB8AC3E}">
        <p14:creationId xmlns:p14="http://schemas.microsoft.com/office/powerpoint/2010/main" val="20659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-1" y="31007"/>
            <a:ext cx="9144000" cy="68579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A073562-1FE7-4E93-A247-5205866B177A}"/>
              </a:ext>
            </a:extLst>
          </p:cNvPr>
          <p:cNvGrpSpPr/>
          <p:nvPr/>
        </p:nvGrpSpPr>
        <p:grpSpPr>
          <a:xfrm>
            <a:off x="2146871" y="8367"/>
            <a:ext cx="4850255" cy="2743498"/>
            <a:chOff x="2146871" y="8367"/>
            <a:chExt cx="4850255" cy="274349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1FEEDA-C0B8-4A6D-B671-03FFD6482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6871" y="8367"/>
              <a:ext cx="4850254" cy="27434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FDA607-F7E2-48B7-A394-D256B6891383}"/>
                </a:ext>
              </a:extLst>
            </p:cNvPr>
            <p:cNvSpPr txBox="1"/>
            <p:nvPr/>
          </p:nvSpPr>
          <p:spPr>
            <a:xfrm>
              <a:off x="2146872" y="852289"/>
              <a:ext cx="4850254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 has the </a:t>
              </a:r>
            </a:p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Holy Spirit?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C3B3E17-2F28-45D5-A61B-DAEACEC9973F}"/>
              </a:ext>
            </a:extLst>
          </p:cNvPr>
          <p:cNvSpPr txBox="1"/>
          <p:nvPr/>
        </p:nvSpPr>
        <p:spPr>
          <a:xfrm>
            <a:off x="1040826" y="3074294"/>
            <a:ext cx="70485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promised that God </a:t>
            </a:r>
          </a:p>
          <a:p>
            <a:pPr algn="ctr"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give us the Holy Spirit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997126" y="1283175"/>
            <a:ext cx="2184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14:16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992D32-478D-4C39-A3EC-8050955FAC09}"/>
              </a:ext>
            </a:extLst>
          </p:cNvPr>
          <p:cNvSpPr txBox="1"/>
          <p:nvPr/>
        </p:nvSpPr>
        <p:spPr>
          <a:xfrm>
            <a:off x="2147587" y="4411405"/>
            <a:ext cx="4849538" cy="181588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Holy Spirit is called   	Counselor and Comforter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means “Helper”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Holy Spirit is God</a:t>
            </a:r>
          </a:p>
        </p:txBody>
      </p:sp>
    </p:spTree>
    <p:extLst>
      <p:ext uri="{BB962C8B-B14F-4D97-AF65-F5344CB8AC3E}">
        <p14:creationId xmlns:p14="http://schemas.microsoft.com/office/powerpoint/2010/main" val="146123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37526" y="6877"/>
            <a:ext cx="9144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FEEDA-C0B8-4A6D-B671-03FFD6482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72" y="5536"/>
            <a:ext cx="4850254" cy="2743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FDA607-F7E2-48B7-A394-D256B6891383}"/>
              </a:ext>
            </a:extLst>
          </p:cNvPr>
          <p:cNvSpPr txBox="1"/>
          <p:nvPr/>
        </p:nvSpPr>
        <p:spPr>
          <a:xfrm>
            <a:off x="2146872" y="852289"/>
            <a:ext cx="48502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 has the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Holy Spirit?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3B3E17-2F28-45D5-A61B-DAEACEC9973F}"/>
              </a:ext>
            </a:extLst>
          </p:cNvPr>
          <p:cNvSpPr txBox="1"/>
          <p:nvPr/>
        </p:nvSpPr>
        <p:spPr>
          <a:xfrm>
            <a:off x="916714" y="3356269"/>
            <a:ext cx="738562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Those who believe in Jesus </a:t>
            </a: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have the Holy Spirit in them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897189" y="1283175"/>
            <a:ext cx="2284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Corinthians 2:12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Corinthians 3:16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5920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-1" y="1"/>
            <a:ext cx="9144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FEEDA-C0B8-4A6D-B671-03FFD6482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72" y="5536"/>
            <a:ext cx="4850254" cy="27434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3B3E17-2F28-45D5-A61B-DAEACEC9973F}"/>
              </a:ext>
            </a:extLst>
          </p:cNvPr>
          <p:cNvSpPr txBox="1"/>
          <p:nvPr/>
        </p:nvSpPr>
        <p:spPr>
          <a:xfrm>
            <a:off x="1047749" y="3022479"/>
            <a:ext cx="7048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Spirit teaches us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reminds us of what Jesus said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997126" y="1283175"/>
            <a:ext cx="2184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John 14:26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2083BA-E065-4178-BD2C-BC393EC5C8C8}"/>
              </a:ext>
            </a:extLst>
          </p:cNvPr>
          <p:cNvSpPr txBox="1"/>
          <p:nvPr/>
        </p:nvSpPr>
        <p:spPr>
          <a:xfrm>
            <a:off x="2146872" y="852289"/>
            <a:ext cx="48502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the </a:t>
            </a:r>
          </a:p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Holy Spirit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83B7EE2-F30A-414D-B1EC-BCE22458C985}"/>
              </a:ext>
            </a:extLst>
          </p:cNvPr>
          <p:cNvGrpSpPr/>
          <p:nvPr/>
        </p:nvGrpSpPr>
        <p:grpSpPr>
          <a:xfrm>
            <a:off x="2146872" y="4096529"/>
            <a:ext cx="6451635" cy="2616563"/>
            <a:chOff x="2146872" y="4096529"/>
            <a:chExt cx="6451635" cy="261656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992D32-478D-4C39-A3EC-8050955FAC09}"/>
                </a:ext>
              </a:extLst>
            </p:cNvPr>
            <p:cNvSpPr txBox="1"/>
            <p:nvPr/>
          </p:nvSpPr>
          <p:spPr>
            <a:xfrm>
              <a:off x="2146872" y="4820034"/>
              <a:ext cx="3586171" cy="1169551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txBody>
            <a:bodyPr wrap="square" tIns="91440" bIns="9144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What Jesus said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is in the Bible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5F89B59-B5DB-40B6-9376-CFAE423EC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6635" y="4096529"/>
              <a:ext cx="1901872" cy="26165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686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-1" y="1"/>
            <a:ext cx="9144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FEEDA-C0B8-4A6D-B671-03FFD6482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72" y="5536"/>
            <a:ext cx="4850254" cy="27434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3B3E17-2F28-45D5-A61B-DAEACEC9973F}"/>
              </a:ext>
            </a:extLst>
          </p:cNvPr>
          <p:cNvSpPr txBox="1"/>
          <p:nvPr/>
        </p:nvSpPr>
        <p:spPr>
          <a:xfrm>
            <a:off x="1047749" y="3347376"/>
            <a:ext cx="7048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Spirit helps us understand what God has given 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858000" y="1283175"/>
            <a:ext cx="2323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Corinthians 2:12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992D32-478D-4C39-A3EC-8050955FAC09}"/>
              </a:ext>
            </a:extLst>
          </p:cNvPr>
          <p:cNvSpPr txBox="1"/>
          <p:nvPr/>
        </p:nvSpPr>
        <p:spPr>
          <a:xfrm>
            <a:off x="817200" y="4999882"/>
            <a:ext cx="7509597" cy="67710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tIns="91440" bIns="9144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are some things God has given 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2083BA-E065-4178-BD2C-BC393EC5C8C8}"/>
              </a:ext>
            </a:extLst>
          </p:cNvPr>
          <p:cNvSpPr txBox="1"/>
          <p:nvPr/>
        </p:nvSpPr>
        <p:spPr>
          <a:xfrm>
            <a:off x="2146872" y="852289"/>
            <a:ext cx="48502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the </a:t>
            </a:r>
          </a:p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Holy Spirit</a:t>
            </a:r>
          </a:p>
        </p:txBody>
      </p:sp>
    </p:spTree>
    <p:extLst>
      <p:ext uri="{BB962C8B-B14F-4D97-AF65-F5344CB8AC3E}">
        <p14:creationId xmlns:p14="http://schemas.microsoft.com/office/powerpoint/2010/main" val="204541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-1" y="165446"/>
            <a:ext cx="9144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FEEDA-C0B8-4A6D-B671-03FFD6482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72" y="5536"/>
            <a:ext cx="4850254" cy="2743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FDA607-F7E2-48B7-A394-D256B6891383}"/>
              </a:ext>
            </a:extLst>
          </p:cNvPr>
          <p:cNvSpPr txBox="1"/>
          <p:nvPr/>
        </p:nvSpPr>
        <p:spPr>
          <a:xfrm>
            <a:off x="2146872" y="852289"/>
            <a:ext cx="48502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the </a:t>
            </a:r>
          </a:p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Holy Spirit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3B3E17-2F28-45D5-A61B-DAEACEC9973F}"/>
              </a:ext>
            </a:extLst>
          </p:cNvPr>
          <p:cNvSpPr txBox="1"/>
          <p:nvPr/>
        </p:nvSpPr>
        <p:spPr>
          <a:xfrm>
            <a:off x="1301954" y="3085638"/>
            <a:ext cx="69374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Spirit lets people know that they sin</a:t>
            </a:r>
          </a:p>
          <a:p>
            <a:pPr marL="685800" lvl="1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is to think, say, and do bad things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997126" y="1283175"/>
            <a:ext cx="2184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16:8-11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992D32-478D-4C39-A3EC-8050955FAC09}"/>
              </a:ext>
            </a:extLst>
          </p:cNvPr>
          <p:cNvSpPr txBox="1"/>
          <p:nvPr/>
        </p:nvSpPr>
        <p:spPr>
          <a:xfrm>
            <a:off x="2000323" y="4821373"/>
            <a:ext cx="5540740" cy="116955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tIns="91440" bIns="91440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 bad things makes us have a guilty conscience</a:t>
            </a:r>
          </a:p>
        </p:txBody>
      </p:sp>
    </p:spTree>
    <p:extLst>
      <p:ext uri="{BB962C8B-B14F-4D97-AF65-F5344CB8AC3E}">
        <p14:creationId xmlns:p14="http://schemas.microsoft.com/office/powerpoint/2010/main" val="394521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31749" y="1"/>
            <a:ext cx="9144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FEEDA-C0B8-4A6D-B671-03FFD6482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72" y="5536"/>
            <a:ext cx="4850254" cy="2743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FDA607-F7E2-48B7-A394-D256B6891383}"/>
              </a:ext>
            </a:extLst>
          </p:cNvPr>
          <p:cNvSpPr txBox="1"/>
          <p:nvPr/>
        </p:nvSpPr>
        <p:spPr>
          <a:xfrm>
            <a:off x="2146872" y="852289"/>
            <a:ext cx="48502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the </a:t>
            </a:r>
          </a:p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Holy Spirit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3B3E17-2F28-45D5-A61B-DAEACEC9973F}"/>
              </a:ext>
            </a:extLst>
          </p:cNvPr>
          <p:cNvSpPr txBox="1"/>
          <p:nvPr/>
        </p:nvSpPr>
        <p:spPr>
          <a:xfrm>
            <a:off x="345189" y="3022479"/>
            <a:ext cx="864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Spirit guides us into the truth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997126" y="1283175"/>
            <a:ext cx="2184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16:13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927E62-C7F1-495F-80FD-2737049D7B5B}"/>
              </a:ext>
            </a:extLst>
          </p:cNvPr>
          <p:cNvGrpSpPr/>
          <p:nvPr/>
        </p:nvGrpSpPr>
        <p:grpSpPr>
          <a:xfrm>
            <a:off x="1199536" y="3878419"/>
            <a:ext cx="7619541" cy="2747112"/>
            <a:chOff x="1199536" y="3878419"/>
            <a:chExt cx="7619541" cy="27471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992D32-478D-4C39-A3EC-8050955FAC09}"/>
                </a:ext>
              </a:extLst>
            </p:cNvPr>
            <p:cNvSpPr txBox="1"/>
            <p:nvPr/>
          </p:nvSpPr>
          <p:spPr>
            <a:xfrm>
              <a:off x="1199536" y="4863295"/>
              <a:ext cx="5032698" cy="73866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txBody>
            <a:bodyPr wrap="square" tIns="91440" bIns="91440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truth is in the Bible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D3AF75B-8796-4ECE-B152-2680AA03A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2314" y="3878419"/>
              <a:ext cx="1996763" cy="2747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68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31749" y="1"/>
            <a:ext cx="9144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FEEDA-C0B8-4A6D-B671-03FFD6482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72" y="5536"/>
            <a:ext cx="4850254" cy="2743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FDA607-F7E2-48B7-A394-D256B6891383}"/>
              </a:ext>
            </a:extLst>
          </p:cNvPr>
          <p:cNvSpPr txBox="1"/>
          <p:nvPr/>
        </p:nvSpPr>
        <p:spPr>
          <a:xfrm>
            <a:off x="2146872" y="852289"/>
            <a:ext cx="48502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the </a:t>
            </a:r>
          </a:p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Holy Spirit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3B3E17-2F28-45D5-A61B-DAEACEC9973F}"/>
              </a:ext>
            </a:extLst>
          </p:cNvPr>
          <p:cNvSpPr txBox="1"/>
          <p:nvPr/>
        </p:nvSpPr>
        <p:spPr>
          <a:xfrm>
            <a:off x="279399" y="3481944"/>
            <a:ext cx="86487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Spirit helps us praise Jesus 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recognizing that Jesus is God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997126" y="1283175"/>
            <a:ext cx="2184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16:14</a:t>
            </a:r>
          </a:p>
        </p:txBody>
      </p:sp>
    </p:spTree>
    <p:extLst>
      <p:ext uri="{BB962C8B-B14F-4D97-AF65-F5344CB8AC3E}">
        <p14:creationId xmlns:p14="http://schemas.microsoft.com/office/powerpoint/2010/main" val="23833653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31749" y="1"/>
            <a:ext cx="9144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FEEDA-C0B8-4A6D-B671-03FFD6482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72" y="5536"/>
            <a:ext cx="4850254" cy="2743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FDA607-F7E2-48B7-A394-D256B6891383}"/>
              </a:ext>
            </a:extLst>
          </p:cNvPr>
          <p:cNvSpPr txBox="1"/>
          <p:nvPr/>
        </p:nvSpPr>
        <p:spPr>
          <a:xfrm>
            <a:off x="2146872" y="852289"/>
            <a:ext cx="48502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the </a:t>
            </a:r>
          </a:p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Holy Spirit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3B3E17-2F28-45D5-A61B-DAEACEC9973F}"/>
              </a:ext>
            </a:extLst>
          </p:cNvPr>
          <p:cNvSpPr txBox="1"/>
          <p:nvPr/>
        </p:nvSpPr>
        <p:spPr>
          <a:xfrm>
            <a:off x="0" y="3331923"/>
            <a:ext cx="9181526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we give control of our lives 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Holy Spirit, 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gives us a life of joy and peace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997126" y="1283175"/>
            <a:ext cx="2184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Romans 8:6</a:t>
            </a:r>
          </a:p>
        </p:txBody>
      </p:sp>
    </p:spTree>
    <p:extLst>
      <p:ext uri="{BB962C8B-B14F-4D97-AF65-F5344CB8AC3E}">
        <p14:creationId xmlns:p14="http://schemas.microsoft.com/office/powerpoint/2010/main" val="803346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079400E-833F-4A05-9C41-C3360954FBFE}"/>
              </a:ext>
            </a:extLst>
          </p:cNvPr>
          <p:cNvSpPr txBox="1"/>
          <p:nvPr/>
        </p:nvSpPr>
        <p:spPr>
          <a:xfrm>
            <a:off x="1608832" y="3709379"/>
            <a:ext cx="62176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 exists in 3 parts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Father, Son, and Holy Spirit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called the Trinity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3 in 1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They are different and the same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8286B2-939D-412A-A39C-8A597BECF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920" y="0"/>
            <a:ext cx="4075086" cy="346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0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31749" y="1"/>
            <a:ext cx="9144000" cy="68579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811C91F-96C6-4941-B34B-4B35A9CE9E9F}"/>
              </a:ext>
            </a:extLst>
          </p:cNvPr>
          <p:cNvGrpSpPr/>
          <p:nvPr/>
        </p:nvGrpSpPr>
        <p:grpSpPr>
          <a:xfrm>
            <a:off x="2146872" y="5536"/>
            <a:ext cx="4850254" cy="2743498"/>
            <a:chOff x="2146872" y="5536"/>
            <a:chExt cx="4850254" cy="274349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1FEEDA-C0B8-4A6D-B671-03FFD6482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6872" y="5536"/>
              <a:ext cx="4850254" cy="27434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FDA607-F7E2-48B7-A394-D256B6891383}"/>
                </a:ext>
              </a:extLst>
            </p:cNvPr>
            <p:cNvSpPr txBox="1"/>
            <p:nvPr/>
          </p:nvSpPr>
          <p:spPr>
            <a:xfrm>
              <a:off x="2146872" y="852289"/>
              <a:ext cx="485025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Role of the </a:t>
              </a:r>
            </a:p>
            <a:p>
              <a:pPr algn="ctr"/>
              <a:r>
                <a:rPr lang="en-US" sz="36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Holy Spirit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997126" y="1283175"/>
            <a:ext cx="2184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Romans 8:16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4F9917-7300-4082-9FEB-B8A39018AF98}"/>
              </a:ext>
            </a:extLst>
          </p:cNvPr>
          <p:cNvSpPr txBox="1"/>
          <p:nvPr/>
        </p:nvSpPr>
        <p:spPr>
          <a:xfrm>
            <a:off x="0" y="3512722"/>
            <a:ext cx="918152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Sometimes we feel unworthy 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we don’t act like God’s children, 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the Holy Spirit reminds us 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we are God’s children</a:t>
            </a:r>
          </a:p>
        </p:txBody>
      </p:sp>
    </p:spTree>
    <p:extLst>
      <p:ext uri="{BB962C8B-B14F-4D97-AF65-F5344CB8AC3E}">
        <p14:creationId xmlns:p14="http://schemas.microsoft.com/office/powerpoint/2010/main" val="33880509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31749" y="1"/>
            <a:ext cx="9144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FEEDA-C0B8-4A6D-B671-03FFD6482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72" y="5536"/>
            <a:ext cx="4850254" cy="2743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FDA607-F7E2-48B7-A394-D256B6891383}"/>
              </a:ext>
            </a:extLst>
          </p:cNvPr>
          <p:cNvSpPr txBox="1"/>
          <p:nvPr/>
        </p:nvSpPr>
        <p:spPr>
          <a:xfrm>
            <a:off x="2146872" y="852289"/>
            <a:ext cx="48502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the </a:t>
            </a:r>
          </a:p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Holy Spirit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997126" y="1283175"/>
            <a:ext cx="2184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Romans 8:26-27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4F9917-7300-4082-9FEB-B8A39018AF98}"/>
              </a:ext>
            </a:extLst>
          </p:cNvPr>
          <p:cNvSpPr txBox="1"/>
          <p:nvPr/>
        </p:nvSpPr>
        <p:spPr>
          <a:xfrm>
            <a:off x="0" y="3512722"/>
            <a:ext cx="9181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Spirit helps us in our weakness </a:t>
            </a:r>
          </a:p>
        </p:txBody>
      </p:sp>
    </p:spTree>
    <p:extLst>
      <p:ext uri="{BB962C8B-B14F-4D97-AF65-F5344CB8AC3E}">
        <p14:creationId xmlns:p14="http://schemas.microsoft.com/office/powerpoint/2010/main" val="3726831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31749" y="1"/>
            <a:ext cx="9144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FEEDA-C0B8-4A6D-B671-03FFD6482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72" y="5536"/>
            <a:ext cx="4850254" cy="2743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FDA607-F7E2-48B7-A394-D256B6891383}"/>
              </a:ext>
            </a:extLst>
          </p:cNvPr>
          <p:cNvSpPr txBox="1"/>
          <p:nvPr/>
        </p:nvSpPr>
        <p:spPr>
          <a:xfrm>
            <a:off x="2146872" y="852289"/>
            <a:ext cx="48502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the </a:t>
            </a:r>
          </a:p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Holy Spirit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997126" y="1283175"/>
            <a:ext cx="2184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Romans 8:26-27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4F9917-7300-4082-9FEB-B8A39018AF98}"/>
              </a:ext>
            </a:extLst>
          </p:cNvPr>
          <p:cNvSpPr txBox="1"/>
          <p:nvPr/>
        </p:nvSpPr>
        <p:spPr>
          <a:xfrm>
            <a:off x="944475" y="3228122"/>
            <a:ext cx="72550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Sometimes we don’t know what to pray for</a:t>
            </a:r>
          </a:p>
          <a:p>
            <a:pPr marL="225425" indent="-2254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Prayer is just talking with God</a:t>
            </a:r>
          </a:p>
          <a:p>
            <a:pPr marL="225425" indent="-2254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Spirit prays for us according to what is best for us</a:t>
            </a:r>
          </a:p>
        </p:txBody>
      </p:sp>
    </p:spTree>
    <p:extLst>
      <p:ext uri="{BB962C8B-B14F-4D97-AF65-F5344CB8AC3E}">
        <p14:creationId xmlns:p14="http://schemas.microsoft.com/office/powerpoint/2010/main" val="275801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31749" y="1"/>
            <a:ext cx="9144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FEEDA-C0B8-4A6D-B671-03FFD6482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72" y="5536"/>
            <a:ext cx="4850254" cy="2743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FDA607-F7E2-48B7-A394-D256B6891383}"/>
              </a:ext>
            </a:extLst>
          </p:cNvPr>
          <p:cNvSpPr txBox="1"/>
          <p:nvPr/>
        </p:nvSpPr>
        <p:spPr>
          <a:xfrm>
            <a:off x="2146872" y="852289"/>
            <a:ext cx="42518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the Holy Spirit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997126" y="1283175"/>
            <a:ext cx="1914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Romans 8:26-27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A867DD-53E0-4F92-ADCE-45B0E13C161D}"/>
              </a:ext>
            </a:extLst>
          </p:cNvPr>
          <p:cNvSpPr txBox="1"/>
          <p:nvPr/>
        </p:nvSpPr>
        <p:spPr>
          <a:xfrm>
            <a:off x="1405007" y="3338021"/>
            <a:ext cx="6333984" cy="247760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of things we don’t know what to pray for: </a:t>
            </a:r>
          </a:p>
          <a:p>
            <a:pPr marL="457200" lvl="2" indent="-2254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Feeling bad </a:t>
            </a:r>
          </a:p>
          <a:p>
            <a:pPr marL="457200" lvl="2" indent="-2254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Things about ourselves and others we don’t understand</a:t>
            </a:r>
          </a:p>
        </p:txBody>
      </p:sp>
    </p:spTree>
    <p:extLst>
      <p:ext uri="{BB962C8B-B14F-4D97-AF65-F5344CB8AC3E}">
        <p14:creationId xmlns:p14="http://schemas.microsoft.com/office/powerpoint/2010/main" val="18407741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31749" y="1"/>
            <a:ext cx="9144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FEEDA-C0B8-4A6D-B671-03FFD6482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72" y="5536"/>
            <a:ext cx="4850254" cy="2743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FDA607-F7E2-48B7-A394-D256B6891383}"/>
              </a:ext>
            </a:extLst>
          </p:cNvPr>
          <p:cNvSpPr txBox="1"/>
          <p:nvPr/>
        </p:nvSpPr>
        <p:spPr>
          <a:xfrm>
            <a:off x="2146872" y="852289"/>
            <a:ext cx="48502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Response to the Holy Spirit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851374" y="1283175"/>
            <a:ext cx="2330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Galatians 5:16-17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41D1B2-EB71-4A34-BD24-717B18193E3D}"/>
              </a:ext>
            </a:extLst>
          </p:cNvPr>
          <p:cNvSpPr txBox="1"/>
          <p:nvPr/>
        </p:nvSpPr>
        <p:spPr>
          <a:xfrm>
            <a:off x="904568" y="3572411"/>
            <a:ext cx="827118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people are born with a sin nature</a:t>
            </a:r>
          </a:p>
          <a:p>
            <a:pPr marL="228600" marR="0" lvl="0" indent="-2286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all think, say, and do bad things sometimes</a:t>
            </a:r>
          </a:p>
        </p:txBody>
      </p:sp>
    </p:spTree>
    <p:extLst>
      <p:ext uri="{BB962C8B-B14F-4D97-AF65-F5344CB8AC3E}">
        <p14:creationId xmlns:p14="http://schemas.microsoft.com/office/powerpoint/2010/main" val="401734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31749" y="1"/>
            <a:ext cx="9144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FEEDA-C0B8-4A6D-B671-03FFD6482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72" y="5536"/>
            <a:ext cx="4850254" cy="2743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FDA607-F7E2-48B7-A394-D256B6891383}"/>
              </a:ext>
            </a:extLst>
          </p:cNvPr>
          <p:cNvSpPr txBox="1"/>
          <p:nvPr/>
        </p:nvSpPr>
        <p:spPr>
          <a:xfrm>
            <a:off x="2146872" y="852289"/>
            <a:ext cx="48502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Response to the Holy Spirit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851374" y="1283175"/>
            <a:ext cx="2330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Galatians 5:16-17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41D1B2-EB71-4A34-BD24-717B18193E3D}"/>
              </a:ext>
            </a:extLst>
          </p:cNvPr>
          <p:cNvSpPr txBox="1"/>
          <p:nvPr/>
        </p:nvSpPr>
        <p:spPr>
          <a:xfrm>
            <a:off x="442452" y="3358834"/>
            <a:ext cx="8701548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Christians believe that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Jesus died for them for the forgiveness of their sins</a:t>
            </a:r>
          </a:p>
          <a:p>
            <a:pPr marL="228600" marR="0" lvl="0" indent="-2286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Christians still have their sin nature, but they also have the Holy Spirit in them</a:t>
            </a:r>
          </a:p>
        </p:txBody>
      </p:sp>
    </p:spTree>
    <p:extLst>
      <p:ext uri="{BB962C8B-B14F-4D97-AF65-F5344CB8AC3E}">
        <p14:creationId xmlns:p14="http://schemas.microsoft.com/office/powerpoint/2010/main" val="407236306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-14701" y="-14120"/>
            <a:ext cx="9144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851374" y="1283175"/>
            <a:ext cx="2330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Galatians 5:16-17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B216230-7E8C-43A0-B4CA-3497D1177716}"/>
              </a:ext>
            </a:extLst>
          </p:cNvPr>
          <p:cNvGrpSpPr/>
          <p:nvPr/>
        </p:nvGrpSpPr>
        <p:grpSpPr>
          <a:xfrm>
            <a:off x="31749" y="2334375"/>
            <a:ext cx="9080502" cy="4509504"/>
            <a:chOff x="31749" y="2334375"/>
            <a:chExt cx="9080502" cy="450950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4F9917-7300-4082-9FEB-B8A39018AF98}"/>
                </a:ext>
              </a:extLst>
            </p:cNvPr>
            <p:cNvSpPr txBox="1"/>
            <p:nvPr/>
          </p:nvSpPr>
          <p:spPr>
            <a:xfrm>
              <a:off x="31749" y="2334375"/>
              <a:ext cx="908050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There are two conflicting powers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 every Christian’s life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6C230D9-2B75-407A-8553-B3880B1EDF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35" t="8280" r="46323" b="4328"/>
            <a:stretch/>
          </p:blipFill>
          <p:spPr>
            <a:xfrm>
              <a:off x="2891420" y="3568256"/>
              <a:ext cx="3361155" cy="3275623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58A4F29-C824-4F39-BC99-AC3E50053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376" y="14120"/>
            <a:ext cx="3887244" cy="21975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863A01-0A5E-46DE-BBDF-1108B25F1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52" y="4190708"/>
            <a:ext cx="2220984" cy="174757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8ADDFD7-746F-40D8-9D68-F952791384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4283" y="4190708"/>
            <a:ext cx="2693747" cy="159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0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-1" y="12956"/>
            <a:ext cx="9144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851374" y="1283175"/>
            <a:ext cx="2330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Galatians 5:16-17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E01328-F5EC-48AC-8F89-B50365B961FE}"/>
              </a:ext>
            </a:extLst>
          </p:cNvPr>
          <p:cNvSpPr txBox="1"/>
          <p:nvPr/>
        </p:nvSpPr>
        <p:spPr>
          <a:xfrm>
            <a:off x="1362904" y="5429259"/>
            <a:ext cx="649185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must choose which one is in control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1D03A9-75F5-4610-AD5D-BA427AC83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207" y="12956"/>
            <a:ext cx="3889585" cy="220084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8E6A937-042D-44E0-B69E-4F5954A0BC96}"/>
              </a:ext>
            </a:extLst>
          </p:cNvPr>
          <p:cNvGrpSpPr/>
          <p:nvPr/>
        </p:nvGrpSpPr>
        <p:grpSpPr>
          <a:xfrm>
            <a:off x="908408" y="2970110"/>
            <a:ext cx="7667654" cy="2459149"/>
            <a:chOff x="908408" y="2970110"/>
            <a:chExt cx="7667654" cy="245914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C011816-D8C8-4239-8737-AC1311B8DDFB}"/>
                </a:ext>
              </a:extLst>
            </p:cNvPr>
            <p:cNvGrpSpPr/>
            <p:nvPr/>
          </p:nvGrpSpPr>
          <p:grpSpPr>
            <a:xfrm>
              <a:off x="3588645" y="3498980"/>
              <a:ext cx="1966710" cy="1930279"/>
              <a:chOff x="3423492" y="4288005"/>
              <a:chExt cx="1966710" cy="19302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5D966443-B72C-4940-946F-CAD130786468}"/>
                  </a:ext>
                </a:extLst>
              </p:cNvPr>
              <p:cNvSpPr/>
              <p:nvPr/>
            </p:nvSpPr>
            <p:spPr>
              <a:xfrm>
                <a:off x="4306516" y="5400239"/>
                <a:ext cx="274320" cy="2743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F8ABC8D-1F32-47E7-82C0-DC8E6EB230A7}"/>
                  </a:ext>
                </a:extLst>
              </p:cNvPr>
              <p:cNvSpPr/>
              <p:nvPr/>
            </p:nvSpPr>
            <p:spPr>
              <a:xfrm>
                <a:off x="3423492" y="4495764"/>
                <a:ext cx="274320" cy="2743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AE84211-6578-490A-BAE4-B426E045F2EF}"/>
                  </a:ext>
                </a:extLst>
              </p:cNvPr>
              <p:cNvSpPr/>
              <p:nvPr/>
            </p:nvSpPr>
            <p:spPr>
              <a:xfrm>
                <a:off x="5115882" y="4495764"/>
                <a:ext cx="274320" cy="2743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F328A16-2415-4208-8FAE-850B3C0F9932}"/>
                  </a:ext>
                </a:extLst>
              </p:cNvPr>
              <p:cNvCxnSpPr>
                <a:cxnSpLocks/>
                <a:stCxn id="2" idx="4"/>
                <a:endCxn id="24" idx="0"/>
              </p:cNvCxnSpPr>
              <p:nvPr/>
            </p:nvCxnSpPr>
            <p:spPr>
              <a:xfrm>
                <a:off x="4443676" y="5674559"/>
                <a:ext cx="0" cy="543725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C0B5803-40C0-4879-A157-3376CDC1C2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43676" y="4288005"/>
                <a:ext cx="0" cy="1112235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8636F2A-5954-4EE3-AE75-1C4D921FD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8408" y="2970110"/>
              <a:ext cx="2220984" cy="174757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1FC7DF2-F4A7-42C8-B559-597508049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86133" y="3111821"/>
              <a:ext cx="2589929" cy="1464156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F41D9C3-8472-465E-922E-255A68754B85}"/>
                </a:ext>
              </a:extLst>
            </p:cNvPr>
            <p:cNvCxnSpPr>
              <a:stCxn id="14" idx="6"/>
              <a:endCxn id="23" idx="1"/>
            </p:cNvCxnSpPr>
            <p:nvPr/>
          </p:nvCxnSpPr>
          <p:spPr>
            <a:xfrm>
              <a:off x="5555355" y="3843899"/>
              <a:ext cx="43077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AECA2DC-4507-4037-AEDB-2F775E1DF110}"/>
                </a:ext>
              </a:extLst>
            </p:cNvPr>
            <p:cNvCxnSpPr>
              <a:cxnSpLocks/>
              <a:stCxn id="20" idx="3"/>
              <a:endCxn id="6" idx="2"/>
            </p:cNvCxnSpPr>
            <p:nvPr/>
          </p:nvCxnSpPr>
          <p:spPr>
            <a:xfrm>
              <a:off x="3129392" y="3843899"/>
              <a:ext cx="459253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Arc 29">
            <a:extLst>
              <a:ext uri="{FF2B5EF4-FFF2-40B4-BE49-F238E27FC236}">
                <a16:creationId xmlns:a16="http://schemas.microsoft.com/office/drawing/2014/main" id="{F183B46F-7E19-4A53-BE93-3AB615C2EF3B}"/>
              </a:ext>
            </a:extLst>
          </p:cNvPr>
          <p:cNvSpPr/>
          <p:nvPr/>
        </p:nvSpPr>
        <p:spPr>
          <a:xfrm flipH="1">
            <a:off x="3932303" y="3524722"/>
            <a:ext cx="938554" cy="449473"/>
          </a:xfrm>
          <a:prstGeom prst="arc">
            <a:avLst>
              <a:gd name="adj1" fmla="val 16016805"/>
              <a:gd name="adj2" fmla="val 0"/>
            </a:avLst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2601AB7-6EB6-4A6F-8CFE-34F298927011}"/>
              </a:ext>
            </a:extLst>
          </p:cNvPr>
          <p:cNvGrpSpPr/>
          <p:nvPr/>
        </p:nvGrpSpPr>
        <p:grpSpPr>
          <a:xfrm>
            <a:off x="3862965" y="3349690"/>
            <a:ext cx="1418070" cy="620346"/>
            <a:chOff x="3862965" y="3349690"/>
            <a:chExt cx="1418070" cy="620346"/>
          </a:xfrm>
        </p:grpSpPr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58A1AD7A-D31B-49CA-BF5B-407AF1A7FE4C}"/>
                </a:ext>
              </a:extLst>
            </p:cNvPr>
            <p:cNvSpPr/>
            <p:nvPr/>
          </p:nvSpPr>
          <p:spPr>
            <a:xfrm>
              <a:off x="4342481" y="3520563"/>
              <a:ext cx="938554" cy="449473"/>
            </a:xfrm>
            <a:prstGeom prst="arc">
              <a:avLst>
                <a:gd name="adj1" fmla="val 16016805"/>
                <a:gd name="adj2" fmla="val 0"/>
              </a:avLst>
            </a:prstGeom>
            <a:ln w="381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911E64C-6C55-406E-8947-426F3D981BC5}"/>
                </a:ext>
              </a:extLst>
            </p:cNvPr>
            <p:cNvSpPr/>
            <p:nvPr/>
          </p:nvSpPr>
          <p:spPr>
            <a:xfrm>
              <a:off x="3862965" y="3349690"/>
              <a:ext cx="643730" cy="449473"/>
            </a:xfrm>
            <a:prstGeom prst="rect">
              <a:avLst/>
            </a:prstGeom>
            <a:solidFill>
              <a:srgbClr val="0D0D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12433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813848" y="1048752"/>
            <a:ext cx="2330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Galatians 5:19-23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E01328-F5EC-48AC-8F89-B50365B961FE}"/>
              </a:ext>
            </a:extLst>
          </p:cNvPr>
          <p:cNvSpPr txBox="1"/>
          <p:nvPr/>
        </p:nvSpPr>
        <p:spPr>
          <a:xfrm>
            <a:off x="712695" y="2204308"/>
            <a:ext cx="77186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to put God in control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952AE4-A9A5-4D39-9A8A-7D348DD3D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902" y="17253"/>
            <a:ext cx="3596196" cy="20330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B2A9ECD-B9C2-4E8A-A529-5A5E12DF5AE5}"/>
              </a:ext>
            </a:extLst>
          </p:cNvPr>
          <p:cNvSpPr txBox="1"/>
          <p:nvPr/>
        </p:nvSpPr>
        <p:spPr>
          <a:xfrm>
            <a:off x="1587631" y="4434337"/>
            <a:ext cx="6336016" cy="204671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60375"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Experience</a:t>
            </a:r>
          </a:p>
          <a:p>
            <a:pPr marL="225425" marR="0" lvl="0" indent="-2254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Love, joy, peace</a:t>
            </a:r>
          </a:p>
          <a:p>
            <a:pPr marL="225425" marR="0" lvl="0" indent="-2254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Patience, kindness, goodness</a:t>
            </a:r>
          </a:p>
          <a:p>
            <a:pPr marL="225425" marR="0" lvl="0" indent="-2254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Faithfulness, gentleness, self-control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9AAB160-854F-4537-97DF-0A4D5BBB7981}"/>
              </a:ext>
            </a:extLst>
          </p:cNvPr>
          <p:cNvGrpSpPr>
            <a:grpSpLocks noChangeAspect="1"/>
          </p:cNvGrpSpPr>
          <p:nvPr/>
        </p:nvGrpSpPr>
        <p:grpSpPr>
          <a:xfrm>
            <a:off x="2148421" y="2731840"/>
            <a:ext cx="5402426" cy="1707628"/>
            <a:chOff x="908408" y="2981927"/>
            <a:chExt cx="7667654" cy="242363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46B3B6E-EE24-4C10-818E-395A271DF8C0}"/>
                </a:ext>
              </a:extLst>
            </p:cNvPr>
            <p:cNvGrpSpPr/>
            <p:nvPr/>
          </p:nvGrpSpPr>
          <p:grpSpPr>
            <a:xfrm>
              <a:off x="3588645" y="3623360"/>
              <a:ext cx="1966710" cy="1782201"/>
              <a:chOff x="3423492" y="4412385"/>
              <a:chExt cx="1966710" cy="1782201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6F48CB7-C6D5-42F1-A927-ADA0DF8911C3}"/>
                  </a:ext>
                </a:extLst>
              </p:cNvPr>
              <p:cNvSpPr/>
              <p:nvPr/>
            </p:nvSpPr>
            <p:spPr>
              <a:xfrm>
                <a:off x="4306516" y="5400239"/>
                <a:ext cx="274320" cy="2743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20790A31-215A-498F-97E8-6DCBEA784335}"/>
                  </a:ext>
                </a:extLst>
              </p:cNvPr>
              <p:cNvSpPr/>
              <p:nvPr/>
            </p:nvSpPr>
            <p:spPr>
              <a:xfrm>
                <a:off x="3423492" y="4495764"/>
                <a:ext cx="274320" cy="2743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4EF36BFD-DFD7-4EE8-A895-05C02FEC7388}"/>
                  </a:ext>
                </a:extLst>
              </p:cNvPr>
              <p:cNvSpPr/>
              <p:nvPr/>
            </p:nvSpPr>
            <p:spPr>
              <a:xfrm>
                <a:off x="5115882" y="4495764"/>
                <a:ext cx="274320" cy="2743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68B2945-8996-4AD5-A0F9-D6F647E5C6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43676" y="5672693"/>
                <a:ext cx="0" cy="521893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372C3D97-D22A-4AFE-942C-66E6422D3B43}"/>
                  </a:ext>
                </a:extLst>
              </p:cNvPr>
              <p:cNvCxnSpPr>
                <a:cxnSpLocks/>
                <a:stCxn id="28" idx="7"/>
              </p:cNvCxnSpPr>
              <p:nvPr/>
            </p:nvCxnSpPr>
            <p:spPr>
              <a:xfrm flipV="1">
                <a:off x="4540663" y="4412385"/>
                <a:ext cx="712380" cy="1028026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32493E7-C213-4F13-9161-768E065FB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8408" y="2981927"/>
              <a:ext cx="2220984" cy="174757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7CB5F2C-6589-4375-B4FC-F1A5A32A8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86133" y="3111821"/>
              <a:ext cx="2589929" cy="1464156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3F5E826-5160-44FA-9E70-6CB10C308EC2}"/>
                </a:ext>
              </a:extLst>
            </p:cNvPr>
            <p:cNvCxnSpPr>
              <a:stCxn id="30" idx="6"/>
              <a:endCxn id="23" idx="1"/>
            </p:cNvCxnSpPr>
            <p:nvPr/>
          </p:nvCxnSpPr>
          <p:spPr>
            <a:xfrm>
              <a:off x="5555355" y="3843899"/>
              <a:ext cx="43077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C73AD18-4233-4833-AAB2-53620E6D5AA6}"/>
                </a:ext>
              </a:extLst>
            </p:cNvPr>
            <p:cNvCxnSpPr>
              <a:cxnSpLocks/>
              <a:stCxn id="22" idx="3"/>
              <a:endCxn id="29" idx="2"/>
            </p:cNvCxnSpPr>
            <p:nvPr/>
          </p:nvCxnSpPr>
          <p:spPr>
            <a:xfrm flipV="1">
              <a:off x="3129392" y="3843899"/>
              <a:ext cx="459253" cy="1181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645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716904" y="1144928"/>
            <a:ext cx="2330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Galatians 5:19-23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2A9ECD-B9C2-4E8A-A529-5A5E12DF5AE5}"/>
              </a:ext>
            </a:extLst>
          </p:cNvPr>
          <p:cNvSpPr txBox="1"/>
          <p:nvPr/>
        </p:nvSpPr>
        <p:spPr>
          <a:xfrm>
            <a:off x="2045067" y="4508580"/>
            <a:ext cx="5513858" cy="18158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175" algn="ctr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Experience</a:t>
            </a:r>
          </a:p>
          <a:p>
            <a:pPr marL="228600" marR="0" lvl="0" indent="-2254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Hate, sadness, anger</a:t>
            </a:r>
          </a:p>
          <a:p>
            <a:pPr marL="228600" marR="0" lvl="0" indent="-2254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atience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meanness, jealousy</a:t>
            </a:r>
          </a:p>
          <a:p>
            <a:pPr marL="228600" marR="0" lvl="0" indent="-2254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Selfishness, lack of self-control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303D16-2A3A-4AF8-B3A2-54C176DB4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523" y="0"/>
            <a:ext cx="3596952" cy="203014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C0ADF3E-6D28-4151-AD8F-E3FA05CFBD32}"/>
              </a:ext>
            </a:extLst>
          </p:cNvPr>
          <p:cNvGrpSpPr>
            <a:grpSpLocks noChangeAspect="1"/>
          </p:cNvGrpSpPr>
          <p:nvPr/>
        </p:nvGrpSpPr>
        <p:grpSpPr>
          <a:xfrm>
            <a:off x="2191871" y="2803090"/>
            <a:ext cx="5408447" cy="1709531"/>
            <a:chOff x="908408" y="2981927"/>
            <a:chExt cx="7667654" cy="242363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BCD0809-9FBD-407E-852D-83BA08E43D18}"/>
                </a:ext>
              </a:extLst>
            </p:cNvPr>
            <p:cNvGrpSpPr/>
            <p:nvPr/>
          </p:nvGrpSpPr>
          <p:grpSpPr>
            <a:xfrm>
              <a:off x="3588645" y="3706739"/>
              <a:ext cx="1966710" cy="1698822"/>
              <a:chOff x="3423492" y="4495764"/>
              <a:chExt cx="1966710" cy="1698822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687E0AF-3AE0-409E-AA87-7F214C251B17}"/>
                  </a:ext>
                </a:extLst>
              </p:cNvPr>
              <p:cNvSpPr/>
              <p:nvPr/>
            </p:nvSpPr>
            <p:spPr>
              <a:xfrm>
                <a:off x="4306516" y="5400239"/>
                <a:ext cx="274320" cy="2743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F12B5DC-BEAC-47E1-860A-DFAC11602236}"/>
                  </a:ext>
                </a:extLst>
              </p:cNvPr>
              <p:cNvSpPr/>
              <p:nvPr/>
            </p:nvSpPr>
            <p:spPr>
              <a:xfrm>
                <a:off x="3423492" y="4495764"/>
                <a:ext cx="274320" cy="2743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2BA5370-9342-4599-B1DF-86814D156AF7}"/>
                  </a:ext>
                </a:extLst>
              </p:cNvPr>
              <p:cNvSpPr/>
              <p:nvPr/>
            </p:nvSpPr>
            <p:spPr>
              <a:xfrm>
                <a:off x="5115882" y="4495764"/>
                <a:ext cx="274320" cy="2743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E26589FC-A914-4B41-B73A-804691FA12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43676" y="5672693"/>
                <a:ext cx="0" cy="521893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638CB75-D99E-4A02-9A30-88320859BE6F}"/>
                  </a:ext>
                </a:extLst>
              </p:cNvPr>
              <p:cNvCxnSpPr>
                <a:cxnSpLocks/>
                <a:stCxn id="31" idx="1"/>
                <a:endCxn id="32" idx="5"/>
              </p:cNvCxnSpPr>
              <p:nvPr/>
            </p:nvCxnSpPr>
            <p:spPr>
              <a:xfrm flipH="1" flipV="1">
                <a:off x="3657638" y="4729910"/>
                <a:ext cx="689052" cy="710502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95B1360-3A6A-4C6D-AB80-3E90EA178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8408" y="2981927"/>
              <a:ext cx="2220984" cy="174757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F0115BB-0004-4348-9F67-B1E16172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86133" y="3111821"/>
              <a:ext cx="2589929" cy="1464156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79C3DD3-0473-48D1-BD1C-4128C881AECD}"/>
                </a:ext>
              </a:extLst>
            </p:cNvPr>
            <p:cNvCxnSpPr>
              <a:stCxn id="33" idx="6"/>
              <a:endCxn id="28" idx="1"/>
            </p:cNvCxnSpPr>
            <p:nvPr/>
          </p:nvCxnSpPr>
          <p:spPr>
            <a:xfrm>
              <a:off x="5555355" y="3843899"/>
              <a:ext cx="43077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D98EBAE-3B88-4338-8EA0-F98E2D839709}"/>
                </a:ext>
              </a:extLst>
            </p:cNvPr>
            <p:cNvCxnSpPr>
              <a:cxnSpLocks/>
              <a:stCxn id="27" idx="3"/>
              <a:endCxn id="32" idx="2"/>
            </p:cNvCxnSpPr>
            <p:nvPr/>
          </p:nvCxnSpPr>
          <p:spPr>
            <a:xfrm flipV="1">
              <a:off x="3129392" y="3843899"/>
              <a:ext cx="459253" cy="1181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83E3757-A900-4CDD-98AF-7C6EA9A6953F}"/>
              </a:ext>
            </a:extLst>
          </p:cNvPr>
          <p:cNvSpPr txBox="1"/>
          <p:nvPr/>
        </p:nvSpPr>
        <p:spPr>
          <a:xfrm>
            <a:off x="712694" y="2178992"/>
            <a:ext cx="77186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God is not in control</a:t>
            </a:r>
          </a:p>
        </p:txBody>
      </p:sp>
    </p:spTree>
    <p:extLst>
      <p:ext uri="{BB962C8B-B14F-4D97-AF65-F5344CB8AC3E}">
        <p14:creationId xmlns:p14="http://schemas.microsoft.com/office/powerpoint/2010/main" val="2971139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EAD74FB-77C9-4116-86AF-51D3ED2A47F6}"/>
              </a:ext>
            </a:extLst>
          </p:cNvPr>
          <p:cNvSpPr txBox="1"/>
          <p:nvPr/>
        </p:nvSpPr>
        <p:spPr>
          <a:xfrm>
            <a:off x="1288026" y="3607632"/>
            <a:ext cx="7177549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3363" marR="0" lvl="0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a precise temperature and pressure, </a:t>
            </a:r>
          </a:p>
          <a:p>
            <a:pPr marL="17145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matter can exist at the same time </a:t>
            </a:r>
          </a:p>
          <a:p>
            <a:pPr marL="17145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a solid, liquid, and gas. </a:t>
            </a:r>
          </a:p>
          <a:p>
            <a:pPr marL="233363" marR="0" lvl="0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example, water can exist at the same time as ice, water, and water vapor.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00EE8A-7676-4B8C-83A9-C9E225DE4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656" y="0"/>
            <a:ext cx="3208687" cy="34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716904" y="1144928"/>
            <a:ext cx="2330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Corinthians 3:1-3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E01328-F5EC-48AC-8F89-B50365B961FE}"/>
              </a:ext>
            </a:extLst>
          </p:cNvPr>
          <p:cNvSpPr txBox="1"/>
          <p:nvPr/>
        </p:nvSpPr>
        <p:spPr>
          <a:xfrm>
            <a:off x="815388" y="2979263"/>
            <a:ext cx="751322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 2 types of Christians</a:t>
            </a:r>
          </a:p>
          <a:p>
            <a:pPr marL="225425" marR="0" lvl="0" indent="-2254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Mature Christians and Immature Christians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9CA04E-8100-4E65-8C85-47DE98E73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097" y="0"/>
            <a:ext cx="3865199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8818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716904" y="1144928"/>
            <a:ext cx="22505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Corinthians 3:1-3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E01328-F5EC-48AC-8F89-B50365B961FE}"/>
              </a:ext>
            </a:extLst>
          </p:cNvPr>
          <p:cNvSpPr txBox="1"/>
          <p:nvPr/>
        </p:nvSpPr>
        <p:spPr>
          <a:xfrm>
            <a:off x="833619" y="2740606"/>
            <a:ext cx="7209169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Mature Christians</a:t>
            </a:r>
          </a:p>
          <a:p>
            <a:pPr marL="2286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Don’t act like non-Christians</a:t>
            </a:r>
          </a:p>
          <a:p>
            <a:pPr marL="2286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growing spiritually through God’s Word</a:t>
            </a:r>
          </a:p>
          <a:p>
            <a:pPr marL="2286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Give God control of their lives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9CA04E-8100-4E65-8C85-47DE98E73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097" y="0"/>
            <a:ext cx="3865199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1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716904" y="1144928"/>
            <a:ext cx="2210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Corinthians 3:1-3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E01328-F5EC-48AC-8F89-B50365B961FE}"/>
              </a:ext>
            </a:extLst>
          </p:cNvPr>
          <p:cNvSpPr txBox="1"/>
          <p:nvPr/>
        </p:nvSpPr>
        <p:spPr>
          <a:xfrm>
            <a:off x="509826" y="2734170"/>
            <a:ext cx="7877091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Immature Christians</a:t>
            </a:r>
          </a:p>
          <a:p>
            <a:pPr marL="228600" lvl="1" indent="-2286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 like non-Christians</a:t>
            </a:r>
          </a:p>
          <a:p>
            <a:pPr marL="228600" lvl="1" indent="-2286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not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growing spiritually through God’s Word</a:t>
            </a:r>
          </a:p>
          <a:p>
            <a:pPr marL="228600" lvl="1" indent="-2286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give God control of their lives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9CA04E-8100-4E65-8C85-47DE98E73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097" y="0"/>
            <a:ext cx="3865199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9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813848" y="6216601"/>
            <a:ext cx="2268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Corinthians 3:1-3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053D18-3706-431E-8B1E-FCA0E6079060}"/>
              </a:ext>
            </a:extLst>
          </p:cNvPr>
          <p:cNvSpPr txBox="1"/>
          <p:nvPr/>
        </p:nvSpPr>
        <p:spPr>
          <a:xfrm>
            <a:off x="599776" y="2619608"/>
            <a:ext cx="8318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we give the Holy Spirit Control of our life, we experience good things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7C9A90-5DAD-468F-A4AE-E3E1DA08B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3" y="551072"/>
            <a:ext cx="8544224" cy="109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813848" y="6216601"/>
            <a:ext cx="2330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Corinthians 3:1-3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053D18-3706-431E-8B1E-FCA0E6079060}"/>
              </a:ext>
            </a:extLst>
          </p:cNvPr>
          <p:cNvSpPr txBox="1"/>
          <p:nvPr/>
        </p:nvSpPr>
        <p:spPr>
          <a:xfrm>
            <a:off x="741974" y="3162002"/>
            <a:ext cx="785142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we sin, we take control of our life away from God,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sin nature is in control and we experience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bad things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D6C045-0993-43CF-8BEE-547D01501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512" y="127129"/>
            <a:ext cx="5117045" cy="270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4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813848" y="6216601"/>
            <a:ext cx="2330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Corinthians 3:1-3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053D18-3706-431E-8B1E-FCA0E6079060}"/>
              </a:ext>
            </a:extLst>
          </p:cNvPr>
          <p:cNvSpPr txBox="1"/>
          <p:nvPr/>
        </p:nvSpPr>
        <p:spPr>
          <a:xfrm>
            <a:off x="1186689" y="3584909"/>
            <a:ext cx="677062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When we confess, we are giving control of our life back to God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onfess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is to tell God you are sorry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God forgives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5749B4-F1B8-4B12-8B6B-E17246805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36" y="360844"/>
            <a:ext cx="8024184" cy="27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5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813848" y="6216601"/>
            <a:ext cx="2330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Corinthians 3:1-3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399CAB-9CAA-4C88-9C62-E42870C5A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659" y="1649896"/>
            <a:ext cx="7917046" cy="29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3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716904" y="1144928"/>
            <a:ext cx="2330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Ephesians 4:30-32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952AE4-A9A5-4D39-9A8A-7D348DD3D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550" y="0"/>
            <a:ext cx="3870900" cy="21883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053D18-3706-431E-8B1E-FCA0E6079060}"/>
              </a:ext>
            </a:extLst>
          </p:cNvPr>
          <p:cNvSpPr txBox="1"/>
          <p:nvPr/>
        </p:nvSpPr>
        <p:spPr>
          <a:xfrm>
            <a:off x="911791" y="2860894"/>
            <a:ext cx="749478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is sad when we sin because it hurts us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rid of all bitterness, temper, anger, quarreling, cursing, and hatred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kind and sympathetic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Forgive others as God forgives you</a:t>
            </a:r>
          </a:p>
        </p:txBody>
      </p:sp>
    </p:spTree>
    <p:extLst>
      <p:ext uri="{BB962C8B-B14F-4D97-AF65-F5344CB8AC3E}">
        <p14:creationId xmlns:p14="http://schemas.microsoft.com/office/powerpoint/2010/main" val="323545493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328CDD1-03C4-468F-9999-409A9DB87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413" y="0"/>
            <a:ext cx="2769173" cy="15963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053D18-3706-431E-8B1E-FCA0E6079060}"/>
              </a:ext>
            </a:extLst>
          </p:cNvPr>
          <p:cNvSpPr txBox="1"/>
          <p:nvPr/>
        </p:nvSpPr>
        <p:spPr>
          <a:xfrm>
            <a:off x="1600200" y="3925085"/>
            <a:ext cx="642769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promised that God would give us the Holy Spirit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Those who believe in Jesus have the Holy Spirit in them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C801E7-D010-4E74-8927-3DC4B88E1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697" y="1596319"/>
            <a:ext cx="3598605" cy="203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3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B2BA8CC-EB90-4A38-AD29-387135206363}"/>
              </a:ext>
            </a:extLst>
          </p:cNvPr>
          <p:cNvGrpSpPr/>
          <p:nvPr/>
        </p:nvGrpSpPr>
        <p:grpSpPr>
          <a:xfrm>
            <a:off x="5425404" y="240138"/>
            <a:ext cx="3444160" cy="3761583"/>
            <a:chOff x="3208631" y="104072"/>
            <a:chExt cx="3444160" cy="376158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F6B46C8-9B3E-4C01-A43E-78DD6A75EC13}"/>
                </a:ext>
              </a:extLst>
            </p:cNvPr>
            <p:cNvSpPr txBox="1"/>
            <p:nvPr/>
          </p:nvSpPr>
          <p:spPr>
            <a:xfrm>
              <a:off x="3268899" y="104072"/>
              <a:ext cx="30977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Triple Point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47C0455-5EC1-40B2-8625-99E27F4832DA}"/>
                </a:ext>
              </a:extLst>
            </p:cNvPr>
            <p:cNvSpPr txBox="1"/>
            <p:nvPr/>
          </p:nvSpPr>
          <p:spPr>
            <a:xfrm>
              <a:off x="4068544" y="800063"/>
              <a:ext cx="15096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Solid</a:t>
              </a: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DE728DD8-1C3A-4261-9F51-B2652F9AD5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05417" y="1341372"/>
              <a:ext cx="2235950" cy="193719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4251336-D703-4479-B6EE-5819FC79F040}"/>
                </a:ext>
              </a:extLst>
            </p:cNvPr>
            <p:cNvSpPr txBox="1"/>
            <p:nvPr/>
          </p:nvSpPr>
          <p:spPr>
            <a:xfrm>
              <a:off x="5426697" y="3280880"/>
              <a:ext cx="1226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Liquid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8AEB3A-6B6F-444C-837A-01AACEA38FBC}"/>
                </a:ext>
              </a:extLst>
            </p:cNvPr>
            <p:cNvSpPr txBox="1"/>
            <p:nvPr/>
          </p:nvSpPr>
          <p:spPr>
            <a:xfrm>
              <a:off x="3208631" y="3214859"/>
              <a:ext cx="8205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C59645-D2E6-4B64-8E38-202F2842DC8F}"/>
                </a:ext>
              </a:extLst>
            </p:cNvPr>
            <p:cNvSpPr txBox="1"/>
            <p:nvPr/>
          </p:nvSpPr>
          <p:spPr>
            <a:xfrm>
              <a:off x="4068544" y="2366985"/>
              <a:ext cx="15644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Matter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EAD74FB-77C9-4116-86AF-51D3ED2A47F6}"/>
              </a:ext>
            </a:extLst>
          </p:cNvPr>
          <p:cNvSpPr txBox="1"/>
          <p:nvPr/>
        </p:nvSpPr>
        <p:spPr>
          <a:xfrm>
            <a:off x="1189887" y="4689771"/>
            <a:ext cx="6764223" cy="103105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created matter can coexist in 3 states,               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Creator can coexist in 3 states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CEC984-2D3D-4E99-BB29-2485AF68DFE2}"/>
              </a:ext>
            </a:extLst>
          </p:cNvPr>
          <p:cNvGrpSpPr/>
          <p:nvPr/>
        </p:nvGrpSpPr>
        <p:grpSpPr>
          <a:xfrm>
            <a:off x="14682" y="298477"/>
            <a:ext cx="4557317" cy="3703244"/>
            <a:chOff x="9363" y="51900"/>
            <a:chExt cx="4557317" cy="370324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B451EC-1351-4CBA-931F-DC1B218DE602}"/>
                </a:ext>
              </a:extLst>
            </p:cNvPr>
            <p:cNvSpPr txBox="1"/>
            <p:nvPr/>
          </p:nvSpPr>
          <p:spPr>
            <a:xfrm>
              <a:off x="727408" y="51900"/>
              <a:ext cx="30977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Trinity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15AF6C4-DC8C-47A5-81E4-7663F036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9778" y="1170759"/>
              <a:ext cx="2553026" cy="238988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390A4A-A5A4-4F91-BD93-B22F40839936}"/>
                </a:ext>
              </a:extLst>
            </p:cNvPr>
            <p:cNvSpPr txBox="1"/>
            <p:nvPr/>
          </p:nvSpPr>
          <p:spPr>
            <a:xfrm>
              <a:off x="1470083" y="706757"/>
              <a:ext cx="16124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Father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51F8C6E-99A9-4C2C-8E81-99AD08713CA5}"/>
                </a:ext>
              </a:extLst>
            </p:cNvPr>
            <p:cNvSpPr txBox="1"/>
            <p:nvPr/>
          </p:nvSpPr>
          <p:spPr>
            <a:xfrm>
              <a:off x="3122811" y="3084361"/>
              <a:ext cx="14438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4A0A72A-AD0D-4005-9C3D-369CC43D16CA}"/>
                </a:ext>
              </a:extLst>
            </p:cNvPr>
            <p:cNvSpPr txBox="1"/>
            <p:nvPr/>
          </p:nvSpPr>
          <p:spPr>
            <a:xfrm>
              <a:off x="9363" y="2677926"/>
              <a:ext cx="11131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Holy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Spirit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823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9238</TotalTime>
  <Words>3217</Words>
  <Application>Microsoft Office PowerPoint</Application>
  <PresentationFormat>On-screen Show (4:3)</PresentationFormat>
  <Paragraphs>560</Paragraphs>
  <Slides>106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1" baseType="lpstr">
      <vt:lpstr>Arial</vt:lpstr>
      <vt:lpstr>Calibri</vt:lpstr>
      <vt:lpstr>Calibri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Fike</dc:creator>
  <cp:lastModifiedBy>Robert Fike</cp:lastModifiedBy>
  <cp:revision>22</cp:revision>
  <dcterms:created xsi:type="dcterms:W3CDTF">2020-08-07T15:19:36Z</dcterms:created>
  <dcterms:modified xsi:type="dcterms:W3CDTF">2020-12-08T00:16:50Z</dcterms:modified>
</cp:coreProperties>
</file>