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953000"/>
            <a:ext cx="9144000" cy="552450"/>
          </a:xfrm>
        </p:spPr>
        <p:txBody>
          <a:bodyPr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381000"/>
          </a:xfrm>
        </p:spPr>
        <p:txBody>
          <a:bodyPr/>
          <a:lstStyle>
            <a:lvl1pPr marL="0" indent="0"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id-ID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791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791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  <a:lvl2pPr>
              <a:defRPr b="0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81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81413"/>
            <a:ext cx="7772400" cy="150018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3733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733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736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736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12AB25FE-18E2-459D-9BDC-EC051CF33B44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5376CD8A-FA0B-4855-8C8E-AF34501617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1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1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1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1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00100" y="2590800"/>
            <a:ext cx="7010400" cy="14478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fromWordArt="1">
            <a:prstTxWarp prst="textPlain">
              <a:avLst>
                <a:gd name="adj" fmla="val 47602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/>
              </a:rPr>
              <a:t>Translasi mata uang asing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Mata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UangAsing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Tunggal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(Single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Misal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Perusahaan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afiliasi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MNC 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membeli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awal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periode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VA 1.000.000.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VA 1 = $1,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$1.000.000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Tanah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VA 1.500.000 ,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turun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$1 = VA 1,4,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$ 714.286,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berarti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RUGI 285,714.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Pertambahan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pasar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$1.071.285 (VA 1.500.000 : VA 1,4).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Mata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UangAsing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(Multiple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non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(current-non current)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lancar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kewajiban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lancar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induk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kewajiban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lancar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Mata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UangAsing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(Multiple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non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kewajiban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kas,piutang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memakai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berlaku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Unsur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tetap,investasi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jk.pjg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persediaan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menggunakan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Mata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UangAsing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(Multiple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temporal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piutang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diukur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dijanjikan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seharusnya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memakai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neraca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Unsur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sesuai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basis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pengukuran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aslinya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8305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Pengaruh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translasi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pada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laporan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keuangan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495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ALTERNATIF KURS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(current)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aktiva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kali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diperoleh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kewajiban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kali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rata-rata (average)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rata-rata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sederhana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Pengaruh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penggunaan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terhadap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Penggunaan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melindungi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keuntungan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kerungian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Penggunaan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menimbulkan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keuntungan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kerugian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Transaksi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mata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asing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membeli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menjual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pembayaran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meminjam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meminjamkan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berdenominasi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tetapi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diukur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dicatat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lain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Transaksi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mata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asing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Keuntungan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kerugian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perbedaan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antara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pertukaran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pencatatan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pelunasan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x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Importir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Indonesia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membeli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$ 1.000.000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pertukaran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$1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9.500.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Perush.Indonesia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membayar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30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$1=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9.600,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kerugian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100.000 ( 1.000.000 x (Rp9.600 - Rp9.500))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mencatat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kerugian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menggunakan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pendekatan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dua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Pengertian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Translation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proses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pernyataan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kembali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lain. 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Isu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dikombinasikan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berbagai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methode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digunakan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perlakuan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Laba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Rugi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berbeda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membuat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perbandingan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hasil-hasil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sama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periode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berbeda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sulit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Alasan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71600"/>
            <a:ext cx="8229600" cy="3962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yaitu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Perusahaan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menyiapkan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akun-akun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mereka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akun-akun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subsidiaries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diungkapkan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Skala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kegiatan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investasi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internasional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meluas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meningkatkan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kebutuhan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penyampaian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pembaca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signifikan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menyusun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memungkinkan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pembaca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mendapatkan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pemahaman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holistic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domestic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Alasan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71600"/>
            <a:ext cx="8229600" cy="3962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Alasan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 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Mencatat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Melaporkan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aktivitas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cabang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internasional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Melaporkan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hasil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independen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Terminologi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KONVERSI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Konversi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Konversi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pertukaran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fisik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Translasi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perubahan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satuan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unit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pertukaran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fisik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terkait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konversi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ekuivalen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domestik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diperoleh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mengalikan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saldo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kuota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Terminologi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Pasar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Kesepakatan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mempertukarkan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tertentu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diserahkan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dinyatakan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Kuotasi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langsung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($1=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9.000)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Kuotasi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langsung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(Rp1=$0,0001111111111)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Pasar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FORWARD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Kesepakatan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mempertukarkan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tertentu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Terminologi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Pasar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FORWARD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Bid quote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dibayar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pedagang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(dealer)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Ask quote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diminta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dealer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menjual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SWAP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pembelian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penjualan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forward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penjualan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pembelian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forward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bersamaan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Terminologi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SPREAD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Laba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(profit)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diperoleh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perbedaan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pembelian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bid)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asking).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Valuta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Fungsional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utama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sebuah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bersangkutan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28600"/>
            <a:ext cx="7848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Translasi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Mata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UangAsing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71600"/>
            <a:ext cx="7848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Tunggal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(Single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(Multiple Rate)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non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(current-non current)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non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moneter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*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temporal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_digital_squar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orld_digital_squar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_digital_squa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855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world_digital_square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USER</cp:lastModifiedBy>
  <cp:revision>14</cp:revision>
  <dcterms:created xsi:type="dcterms:W3CDTF">2012-12-09T15:08:18Z</dcterms:created>
  <dcterms:modified xsi:type="dcterms:W3CDTF">2013-12-18T09:05:12Z</dcterms:modified>
</cp:coreProperties>
</file>