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3" r:id="rId3"/>
    <p:sldId id="272" r:id="rId4"/>
    <p:sldId id="269" r:id="rId5"/>
    <p:sldId id="261" r:id="rId6"/>
    <p:sldId id="280" r:id="rId7"/>
    <p:sldId id="271" r:id="rId8"/>
    <p:sldId id="257" r:id="rId9"/>
    <p:sldId id="258" r:id="rId10"/>
    <p:sldId id="259" r:id="rId11"/>
    <p:sldId id="270" r:id="rId12"/>
    <p:sldId id="277" r:id="rId13"/>
    <p:sldId id="263" r:id="rId14"/>
    <p:sldId id="262" r:id="rId15"/>
    <p:sldId id="264" r:id="rId16"/>
    <p:sldId id="265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image" Target="../media/image21.jpeg"/><Relationship Id="rId6" Type="http://schemas.openxmlformats.org/officeDocument/2006/relationships/image" Target="../media/image71.jpeg"/><Relationship Id="rId5" Type="http://schemas.openxmlformats.org/officeDocument/2006/relationships/image" Target="../media/image61.jpeg"/><Relationship Id="rId4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6CD3B0-3D3F-471A-812C-2FDDC130FDF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3A7F4E-2990-496B-B164-9E13F9E50713}">
      <dgm:prSet phldrT="[Текст]"/>
      <dgm:spPr/>
      <dgm:t>
        <a:bodyPr/>
        <a:lstStyle/>
        <a:p>
          <a:r>
            <a:rPr lang="ru-RU" dirty="0" smtClean="0"/>
            <a:t>Свойства внимания</a:t>
          </a:r>
          <a:endParaRPr lang="ru-RU" dirty="0"/>
        </a:p>
      </dgm:t>
    </dgm:pt>
    <dgm:pt modelId="{ADC5C254-FC45-4CC6-8C25-92DCC14A9448}" type="parTrans" cxnId="{A0D3CAA5-B1DF-47B0-A8EC-CADF1781FB75}">
      <dgm:prSet/>
      <dgm:spPr/>
      <dgm:t>
        <a:bodyPr/>
        <a:lstStyle/>
        <a:p>
          <a:endParaRPr lang="ru-RU"/>
        </a:p>
      </dgm:t>
    </dgm:pt>
    <dgm:pt modelId="{CC47ADF2-3C10-4353-BCB0-BCB66C6AAEB5}" type="sibTrans" cxnId="{A0D3CAA5-B1DF-47B0-A8EC-CADF1781FB75}">
      <dgm:prSet/>
      <dgm:spPr/>
      <dgm:t>
        <a:bodyPr/>
        <a:lstStyle/>
        <a:p>
          <a:endParaRPr lang="ru-RU"/>
        </a:p>
      </dgm:t>
    </dgm:pt>
    <dgm:pt modelId="{17F8462D-6341-4CC7-BD97-18BFD7228E79}">
      <dgm:prSet phldrT="[Текст]"/>
      <dgm:spPr/>
      <dgm:t>
        <a:bodyPr/>
        <a:lstStyle/>
        <a:p>
          <a:r>
            <a:rPr lang="ru-RU" dirty="0" smtClean="0"/>
            <a:t>Устойчивость </a:t>
          </a:r>
          <a:endParaRPr lang="ru-RU" dirty="0"/>
        </a:p>
      </dgm:t>
    </dgm:pt>
    <dgm:pt modelId="{8D5A8F52-4EF4-4C1C-9415-2C02550BFEDB}" type="parTrans" cxnId="{1037080C-2239-4979-BBE8-0454BB0A62A3}">
      <dgm:prSet/>
      <dgm:spPr/>
      <dgm:t>
        <a:bodyPr/>
        <a:lstStyle/>
        <a:p>
          <a:endParaRPr lang="ru-RU"/>
        </a:p>
      </dgm:t>
    </dgm:pt>
    <dgm:pt modelId="{32A28A87-092C-4952-BF9E-039EC9327521}" type="sibTrans" cxnId="{1037080C-2239-4979-BBE8-0454BB0A62A3}">
      <dgm:prSet/>
      <dgm:spPr/>
      <dgm:t>
        <a:bodyPr/>
        <a:lstStyle/>
        <a:p>
          <a:endParaRPr lang="ru-RU"/>
        </a:p>
      </dgm:t>
    </dgm:pt>
    <dgm:pt modelId="{ABAF6359-EDA3-46DE-9CA3-1F8D686E8C8B}">
      <dgm:prSet phldrT="[Текст]"/>
      <dgm:spPr/>
      <dgm:t>
        <a:bodyPr/>
        <a:lstStyle/>
        <a:p>
          <a:r>
            <a:rPr lang="ru-RU" dirty="0" smtClean="0"/>
            <a:t>Объем </a:t>
          </a:r>
          <a:endParaRPr lang="ru-RU" dirty="0"/>
        </a:p>
      </dgm:t>
    </dgm:pt>
    <dgm:pt modelId="{7AF6B227-7E8E-4885-AE86-26C57B296F2A}" type="parTrans" cxnId="{27688190-D213-456F-8A36-0117395DA43D}">
      <dgm:prSet/>
      <dgm:spPr/>
      <dgm:t>
        <a:bodyPr/>
        <a:lstStyle/>
        <a:p>
          <a:endParaRPr lang="ru-RU"/>
        </a:p>
      </dgm:t>
    </dgm:pt>
    <dgm:pt modelId="{171A3051-63CF-4826-8BB3-E8ACCD9D554D}" type="sibTrans" cxnId="{27688190-D213-456F-8A36-0117395DA43D}">
      <dgm:prSet/>
      <dgm:spPr/>
      <dgm:t>
        <a:bodyPr/>
        <a:lstStyle/>
        <a:p>
          <a:endParaRPr lang="ru-RU"/>
        </a:p>
      </dgm:t>
    </dgm:pt>
    <dgm:pt modelId="{9750B89A-6693-4623-A2A1-2AFAD0D98014}">
      <dgm:prSet/>
      <dgm:spPr/>
      <dgm:t>
        <a:bodyPr/>
        <a:lstStyle/>
        <a:p>
          <a:r>
            <a:rPr lang="ru-RU" dirty="0" smtClean="0"/>
            <a:t>Переключаемость </a:t>
          </a:r>
          <a:endParaRPr lang="ru-RU" dirty="0"/>
        </a:p>
      </dgm:t>
    </dgm:pt>
    <dgm:pt modelId="{FA7284CE-A5AE-4E4D-B2C9-8A11B575412E}" type="parTrans" cxnId="{7365351E-B118-4927-89AE-F43AD1049E8F}">
      <dgm:prSet/>
      <dgm:spPr/>
      <dgm:t>
        <a:bodyPr/>
        <a:lstStyle/>
        <a:p>
          <a:endParaRPr lang="ru-RU"/>
        </a:p>
      </dgm:t>
    </dgm:pt>
    <dgm:pt modelId="{4938FAAD-C1B5-4DBC-830B-257C2B548A26}" type="sibTrans" cxnId="{7365351E-B118-4927-89AE-F43AD1049E8F}">
      <dgm:prSet/>
      <dgm:spPr/>
      <dgm:t>
        <a:bodyPr/>
        <a:lstStyle/>
        <a:p>
          <a:endParaRPr lang="ru-RU"/>
        </a:p>
      </dgm:t>
    </dgm:pt>
    <dgm:pt modelId="{24749366-7A32-447E-B75A-E25E4130FC73}">
      <dgm:prSet/>
      <dgm:spPr/>
      <dgm:t>
        <a:bodyPr/>
        <a:lstStyle/>
        <a:p>
          <a:r>
            <a:rPr lang="ru-RU" dirty="0" smtClean="0"/>
            <a:t>Распределение </a:t>
          </a:r>
        </a:p>
      </dgm:t>
    </dgm:pt>
    <dgm:pt modelId="{DA15DBE0-7C36-4778-AB92-98E87E11FBBF}" type="parTrans" cxnId="{6D254F15-1BE0-4723-8EE8-83BF87587FB3}">
      <dgm:prSet/>
      <dgm:spPr/>
      <dgm:t>
        <a:bodyPr/>
        <a:lstStyle/>
        <a:p>
          <a:endParaRPr lang="ru-RU"/>
        </a:p>
      </dgm:t>
    </dgm:pt>
    <dgm:pt modelId="{DE03302C-A7BF-4200-8A47-C93DB53A6D58}" type="sibTrans" cxnId="{6D254F15-1BE0-4723-8EE8-83BF87587FB3}">
      <dgm:prSet/>
      <dgm:spPr/>
      <dgm:t>
        <a:bodyPr/>
        <a:lstStyle/>
        <a:p>
          <a:endParaRPr lang="ru-RU"/>
        </a:p>
      </dgm:t>
    </dgm:pt>
    <dgm:pt modelId="{C9D2FCAD-0AAB-41B7-874C-E6899D3AEA67}">
      <dgm:prSet/>
      <dgm:spPr/>
      <dgm:t>
        <a:bodyPr/>
        <a:lstStyle/>
        <a:p>
          <a:r>
            <a:rPr lang="ru-RU" dirty="0" smtClean="0"/>
            <a:t>Концентрация </a:t>
          </a:r>
          <a:endParaRPr lang="ru-RU" dirty="0"/>
        </a:p>
      </dgm:t>
    </dgm:pt>
    <dgm:pt modelId="{ED410FFF-9A90-4EE9-A476-B9AC51ED3FAC}" type="parTrans" cxnId="{7C8FF4CD-7FB1-4EFE-BE5D-CB279477ABB8}">
      <dgm:prSet/>
      <dgm:spPr/>
      <dgm:t>
        <a:bodyPr/>
        <a:lstStyle/>
        <a:p>
          <a:endParaRPr lang="ru-RU"/>
        </a:p>
      </dgm:t>
    </dgm:pt>
    <dgm:pt modelId="{C22E7BD3-FC5A-4516-9798-A0DE94CEA351}" type="sibTrans" cxnId="{7C8FF4CD-7FB1-4EFE-BE5D-CB279477ABB8}">
      <dgm:prSet/>
      <dgm:spPr/>
      <dgm:t>
        <a:bodyPr/>
        <a:lstStyle/>
        <a:p>
          <a:endParaRPr lang="ru-RU"/>
        </a:p>
      </dgm:t>
    </dgm:pt>
    <dgm:pt modelId="{3F5E69F8-A3CD-41AF-B482-805A5A62D483}" type="pres">
      <dgm:prSet presAssocID="{C56CD3B0-3D3F-471A-812C-2FDDC130FDF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D6170E-3060-4163-AB86-30852BDA7C8E}" type="pres">
      <dgm:prSet presAssocID="{9B3A7F4E-2990-496B-B164-9E13F9E50713}" presName="root" presStyleCnt="0"/>
      <dgm:spPr/>
    </dgm:pt>
    <dgm:pt modelId="{EB5FC7FE-6811-4B8B-B6EB-C9AC8F386E62}" type="pres">
      <dgm:prSet presAssocID="{9B3A7F4E-2990-496B-B164-9E13F9E50713}" presName="rootComposite" presStyleCnt="0"/>
      <dgm:spPr/>
    </dgm:pt>
    <dgm:pt modelId="{F7EA0774-424C-44BB-AF7A-E847960735AE}" type="pres">
      <dgm:prSet presAssocID="{9B3A7F4E-2990-496B-B164-9E13F9E50713}" presName="rootText" presStyleLbl="node1" presStyleIdx="0" presStyleCnt="1" custScaleX="315531"/>
      <dgm:spPr/>
      <dgm:t>
        <a:bodyPr/>
        <a:lstStyle/>
        <a:p>
          <a:endParaRPr lang="ru-RU"/>
        </a:p>
      </dgm:t>
    </dgm:pt>
    <dgm:pt modelId="{3D24DD6B-78A8-44B6-AEF6-F47F148AF2C3}" type="pres">
      <dgm:prSet presAssocID="{9B3A7F4E-2990-496B-B164-9E13F9E50713}" presName="rootConnector" presStyleLbl="node1" presStyleIdx="0" presStyleCnt="1"/>
      <dgm:spPr/>
      <dgm:t>
        <a:bodyPr/>
        <a:lstStyle/>
        <a:p>
          <a:endParaRPr lang="ru-RU"/>
        </a:p>
      </dgm:t>
    </dgm:pt>
    <dgm:pt modelId="{E650DD43-F7D4-4395-91FA-5B0A29B9E29D}" type="pres">
      <dgm:prSet presAssocID="{9B3A7F4E-2990-496B-B164-9E13F9E50713}" presName="childShape" presStyleCnt="0"/>
      <dgm:spPr/>
    </dgm:pt>
    <dgm:pt modelId="{8B87945F-CEEF-4CAF-92BC-010AB3A7CB8E}" type="pres">
      <dgm:prSet presAssocID="{8D5A8F52-4EF4-4C1C-9415-2C02550BFEDB}" presName="Name13" presStyleLbl="parChTrans1D2" presStyleIdx="0" presStyleCnt="5"/>
      <dgm:spPr/>
      <dgm:t>
        <a:bodyPr/>
        <a:lstStyle/>
        <a:p>
          <a:endParaRPr lang="ru-RU"/>
        </a:p>
      </dgm:t>
    </dgm:pt>
    <dgm:pt modelId="{E651DFF7-199B-4A75-8192-1DAB78C84889}" type="pres">
      <dgm:prSet presAssocID="{17F8462D-6341-4CC7-BD97-18BFD7228E79}" presName="childText" presStyleLbl="bgAcc1" presStyleIdx="0" presStyleCnt="5" custScaleX="49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F2416-608F-4C43-9774-51E917E2F102}" type="pres">
      <dgm:prSet presAssocID="{7AF6B227-7E8E-4885-AE86-26C57B296F2A}" presName="Name13" presStyleLbl="parChTrans1D2" presStyleIdx="1" presStyleCnt="5"/>
      <dgm:spPr/>
      <dgm:t>
        <a:bodyPr/>
        <a:lstStyle/>
        <a:p>
          <a:endParaRPr lang="ru-RU"/>
        </a:p>
      </dgm:t>
    </dgm:pt>
    <dgm:pt modelId="{5D55B6C1-53F2-406E-9EEA-8B0CFFF83218}" type="pres">
      <dgm:prSet presAssocID="{ABAF6359-EDA3-46DE-9CA3-1F8D686E8C8B}" presName="childText" presStyleLbl="bgAcc1" presStyleIdx="1" presStyleCnt="5" custScaleX="49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8CFA3-1676-4C5E-9B4E-CDCC3C782ED3}" type="pres">
      <dgm:prSet presAssocID="{FA7284CE-A5AE-4E4D-B2C9-8A11B575412E}" presName="Name13" presStyleLbl="parChTrans1D2" presStyleIdx="2" presStyleCnt="5"/>
      <dgm:spPr/>
      <dgm:t>
        <a:bodyPr/>
        <a:lstStyle/>
        <a:p>
          <a:endParaRPr lang="ru-RU"/>
        </a:p>
      </dgm:t>
    </dgm:pt>
    <dgm:pt modelId="{C8B865B2-2A9A-4E05-BCF0-53698C0F86E2}" type="pres">
      <dgm:prSet presAssocID="{9750B89A-6693-4623-A2A1-2AFAD0D98014}" presName="childText" presStyleLbl="bgAcc1" presStyleIdx="2" presStyleCnt="5" custScaleX="49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B20FC-A086-49AD-93E7-B7EF21102ED8}" type="pres">
      <dgm:prSet presAssocID="{DA15DBE0-7C36-4778-AB92-98E87E11FBB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91AF0753-EA87-452F-82F0-0E312E3A6AF9}" type="pres">
      <dgm:prSet presAssocID="{24749366-7A32-447E-B75A-E25E4130FC73}" presName="childText" presStyleLbl="bgAcc1" presStyleIdx="3" presStyleCnt="5" custScaleX="49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CC5A5-67F7-454F-BA3B-F00F6144D50A}" type="pres">
      <dgm:prSet presAssocID="{ED410FFF-9A90-4EE9-A476-B9AC51ED3FAC}" presName="Name13" presStyleLbl="parChTrans1D2" presStyleIdx="4" presStyleCnt="5"/>
      <dgm:spPr/>
      <dgm:t>
        <a:bodyPr/>
        <a:lstStyle/>
        <a:p>
          <a:endParaRPr lang="ru-RU"/>
        </a:p>
      </dgm:t>
    </dgm:pt>
    <dgm:pt modelId="{F71C580F-CE27-4307-837B-26DF6E1DB29B}" type="pres">
      <dgm:prSet presAssocID="{C9D2FCAD-0AAB-41B7-874C-E6899D3AEA67}" presName="childText" presStyleLbl="bgAcc1" presStyleIdx="4" presStyleCnt="5" custScaleX="49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959DA7-40B6-46AE-8DF1-F8174F3EAD1E}" type="presOf" srcId="{FA7284CE-A5AE-4E4D-B2C9-8A11B575412E}" destId="{D138CFA3-1676-4C5E-9B4E-CDCC3C782ED3}" srcOrd="0" destOrd="0" presId="urn:microsoft.com/office/officeart/2005/8/layout/hierarchy3"/>
    <dgm:cxn modelId="{BE0A4BFF-922D-42A0-8C99-C7E75F9DCCAA}" type="presOf" srcId="{DA15DBE0-7C36-4778-AB92-98E87E11FBBF}" destId="{058B20FC-A086-49AD-93E7-B7EF21102ED8}" srcOrd="0" destOrd="0" presId="urn:microsoft.com/office/officeart/2005/8/layout/hierarchy3"/>
    <dgm:cxn modelId="{7FCA4BBD-9620-4E10-9EBD-41D6C082CF21}" type="presOf" srcId="{C56CD3B0-3D3F-471A-812C-2FDDC130FDF0}" destId="{3F5E69F8-A3CD-41AF-B482-805A5A62D483}" srcOrd="0" destOrd="0" presId="urn:microsoft.com/office/officeart/2005/8/layout/hierarchy3"/>
    <dgm:cxn modelId="{BB96CB74-54C2-4B37-996A-7AB85EEEA2F5}" type="presOf" srcId="{17F8462D-6341-4CC7-BD97-18BFD7228E79}" destId="{E651DFF7-199B-4A75-8192-1DAB78C84889}" srcOrd="0" destOrd="0" presId="urn:microsoft.com/office/officeart/2005/8/layout/hierarchy3"/>
    <dgm:cxn modelId="{1FA74648-0F02-4372-B176-885AC4C1961E}" type="presOf" srcId="{ED410FFF-9A90-4EE9-A476-B9AC51ED3FAC}" destId="{F74CC5A5-67F7-454F-BA3B-F00F6144D50A}" srcOrd="0" destOrd="0" presId="urn:microsoft.com/office/officeart/2005/8/layout/hierarchy3"/>
    <dgm:cxn modelId="{C63A25E2-5836-4D06-929E-359D4B4A60E6}" type="presOf" srcId="{C9D2FCAD-0AAB-41B7-874C-E6899D3AEA67}" destId="{F71C580F-CE27-4307-837B-26DF6E1DB29B}" srcOrd="0" destOrd="0" presId="urn:microsoft.com/office/officeart/2005/8/layout/hierarchy3"/>
    <dgm:cxn modelId="{A0D3CAA5-B1DF-47B0-A8EC-CADF1781FB75}" srcId="{C56CD3B0-3D3F-471A-812C-2FDDC130FDF0}" destId="{9B3A7F4E-2990-496B-B164-9E13F9E50713}" srcOrd="0" destOrd="0" parTransId="{ADC5C254-FC45-4CC6-8C25-92DCC14A9448}" sibTransId="{CC47ADF2-3C10-4353-BCB0-BCB66C6AAEB5}"/>
    <dgm:cxn modelId="{E774D10F-F638-460D-8818-0A8C83DA6F33}" type="presOf" srcId="{7AF6B227-7E8E-4885-AE86-26C57B296F2A}" destId="{7FDF2416-608F-4C43-9774-51E917E2F102}" srcOrd="0" destOrd="0" presId="urn:microsoft.com/office/officeart/2005/8/layout/hierarchy3"/>
    <dgm:cxn modelId="{179245BB-B699-449F-9032-CAF063005614}" type="presOf" srcId="{9750B89A-6693-4623-A2A1-2AFAD0D98014}" destId="{C8B865B2-2A9A-4E05-BCF0-53698C0F86E2}" srcOrd="0" destOrd="0" presId="urn:microsoft.com/office/officeart/2005/8/layout/hierarchy3"/>
    <dgm:cxn modelId="{2333FB0C-D130-4ED9-9445-040387841453}" type="presOf" srcId="{ABAF6359-EDA3-46DE-9CA3-1F8D686E8C8B}" destId="{5D55B6C1-53F2-406E-9EEA-8B0CFFF83218}" srcOrd="0" destOrd="0" presId="urn:microsoft.com/office/officeart/2005/8/layout/hierarchy3"/>
    <dgm:cxn modelId="{6D254F15-1BE0-4723-8EE8-83BF87587FB3}" srcId="{9B3A7F4E-2990-496B-B164-9E13F9E50713}" destId="{24749366-7A32-447E-B75A-E25E4130FC73}" srcOrd="3" destOrd="0" parTransId="{DA15DBE0-7C36-4778-AB92-98E87E11FBBF}" sibTransId="{DE03302C-A7BF-4200-8A47-C93DB53A6D58}"/>
    <dgm:cxn modelId="{1037080C-2239-4979-BBE8-0454BB0A62A3}" srcId="{9B3A7F4E-2990-496B-B164-9E13F9E50713}" destId="{17F8462D-6341-4CC7-BD97-18BFD7228E79}" srcOrd="0" destOrd="0" parTransId="{8D5A8F52-4EF4-4C1C-9415-2C02550BFEDB}" sibTransId="{32A28A87-092C-4952-BF9E-039EC9327521}"/>
    <dgm:cxn modelId="{7C8FF4CD-7FB1-4EFE-BE5D-CB279477ABB8}" srcId="{9B3A7F4E-2990-496B-B164-9E13F9E50713}" destId="{C9D2FCAD-0AAB-41B7-874C-E6899D3AEA67}" srcOrd="4" destOrd="0" parTransId="{ED410FFF-9A90-4EE9-A476-B9AC51ED3FAC}" sibTransId="{C22E7BD3-FC5A-4516-9798-A0DE94CEA351}"/>
    <dgm:cxn modelId="{2313F45A-1F33-4E5F-B60D-9B7947BE206A}" type="presOf" srcId="{9B3A7F4E-2990-496B-B164-9E13F9E50713}" destId="{F7EA0774-424C-44BB-AF7A-E847960735AE}" srcOrd="0" destOrd="0" presId="urn:microsoft.com/office/officeart/2005/8/layout/hierarchy3"/>
    <dgm:cxn modelId="{91AFE41E-8F83-4E72-A5D8-20A1E5D0F8FF}" type="presOf" srcId="{8D5A8F52-4EF4-4C1C-9415-2C02550BFEDB}" destId="{8B87945F-CEEF-4CAF-92BC-010AB3A7CB8E}" srcOrd="0" destOrd="0" presId="urn:microsoft.com/office/officeart/2005/8/layout/hierarchy3"/>
    <dgm:cxn modelId="{D7EE8528-DC54-48AD-BAF7-835127CD1B0D}" type="presOf" srcId="{24749366-7A32-447E-B75A-E25E4130FC73}" destId="{91AF0753-EA87-452F-82F0-0E312E3A6AF9}" srcOrd="0" destOrd="0" presId="urn:microsoft.com/office/officeart/2005/8/layout/hierarchy3"/>
    <dgm:cxn modelId="{27688190-D213-456F-8A36-0117395DA43D}" srcId="{9B3A7F4E-2990-496B-B164-9E13F9E50713}" destId="{ABAF6359-EDA3-46DE-9CA3-1F8D686E8C8B}" srcOrd="1" destOrd="0" parTransId="{7AF6B227-7E8E-4885-AE86-26C57B296F2A}" sibTransId="{171A3051-63CF-4826-8BB3-E8ACCD9D554D}"/>
    <dgm:cxn modelId="{7365351E-B118-4927-89AE-F43AD1049E8F}" srcId="{9B3A7F4E-2990-496B-B164-9E13F9E50713}" destId="{9750B89A-6693-4623-A2A1-2AFAD0D98014}" srcOrd="2" destOrd="0" parTransId="{FA7284CE-A5AE-4E4D-B2C9-8A11B575412E}" sibTransId="{4938FAAD-C1B5-4DBC-830B-257C2B548A26}"/>
    <dgm:cxn modelId="{5837DBA4-B4FC-4EC9-8AB1-5DA07EC33380}" type="presOf" srcId="{9B3A7F4E-2990-496B-B164-9E13F9E50713}" destId="{3D24DD6B-78A8-44B6-AEF6-F47F148AF2C3}" srcOrd="1" destOrd="0" presId="urn:microsoft.com/office/officeart/2005/8/layout/hierarchy3"/>
    <dgm:cxn modelId="{8F1114C3-3CD2-4FF1-9DCB-CC4835EE0FC7}" type="presParOf" srcId="{3F5E69F8-A3CD-41AF-B482-805A5A62D483}" destId="{CED6170E-3060-4163-AB86-30852BDA7C8E}" srcOrd="0" destOrd="0" presId="urn:microsoft.com/office/officeart/2005/8/layout/hierarchy3"/>
    <dgm:cxn modelId="{7F8602D4-A429-4175-8D2D-A3B2F593C5F9}" type="presParOf" srcId="{CED6170E-3060-4163-AB86-30852BDA7C8E}" destId="{EB5FC7FE-6811-4B8B-B6EB-C9AC8F386E62}" srcOrd="0" destOrd="0" presId="urn:microsoft.com/office/officeart/2005/8/layout/hierarchy3"/>
    <dgm:cxn modelId="{1ACA7B5C-BEC5-4B92-ADFE-E3C42B27E2FF}" type="presParOf" srcId="{EB5FC7FE-6811-4B8B-B6EB-C9AC8F386E62}" destId="{F7EA0774-424C-44BB-AF7A-E847960735AE}" srcOrd="0" destOrd="0" presId="urn:microsoft.com/office/officeart/2005/8/layout/hierarchy3"/>
    <dgm:cxn modelId="{D326849C-200F-4164-A18A-745D258CE7C0}" type="presParOf" srcId="{EB5FC7FE-6811-4B8B-B6EB-C9AC8F386E62}" destId="{3D24DD6B-78A8-44B6-AEF6-F47F148AF2C3}" srcOrd="1" destOrd="0" presId="urn:microsoft.com/office/officeart/2005/8/layout/hierarchy3"/>
    <dgm:cxn modelId="{1C575985-3091-406B-9BFB-F4D07A2577A4}" type="presParOf" srcId="{CED6170E-3060-4163-AB86-30852BDA7C8E}" destId="{E650DD43-F7D4-4395-91FA-5B0A29B9E29D}" srcOrd="1" destOrd="0" presId="urn:microsoft.com/office/officeart/2005/8/layout/hierarchy3"/>
    <dgm:cxn modelId="{5BA8412D-E87C-4B73-8524-200BDF205B15}" type="presParOf" srcId="{E650DD43-F7D4-4395-91FA-5B0A29B9E29D}" destId="{8B87945F-CEEF-4CAF-92BC-010AB3A7CB8E}" srcOrd="0" destOrd="0" presId="urn:microsoft.com/office/officeart/2005/8/layout/hierarchy3"/>
    <dgm:cxn modelId="{14CC3A58-3744-4518-B045-5DF5B0EE08FC}" type="presParOf" srcId="{E650DD43-F7D4-4395-91FA-5B0A29B9E29D}" destId="{E651DFF7-199B-4A75-8192-1DAB78C84889}" srcOrd="1" destOrd="0" presId="urn:microsoft.com/office/officeart/2005/8/layout/hierarchy3"/>
    <dgm:cxn modelId="{E31EEC29-D2A5-40E3-AC1A-41DB22EF5FED}" type="presParOf" srcId="{E650DD43-F7D4-4395-91FA-5B0A29B9E29D}" destId="{7FDF2416-608F-4C43-9774-51E917E2F102}" srcOrd="2" destOrd="0" presId="urn:microsoft.com/office/officeart/2005/8/layout/hierarchy3"/>
    <dgm:cxn modelId="{81922CD5-E306-48CD-8A1B-3AA1A9E19576}" type="presParOf" srcId="{E650DD43-F7D4-4395-91FA-5B0A29B9E29D}" destId="{5D55B6C1-53F2-406E-9EEA-8B0CFFF83218}" srcOrd="3" destOrd="0" presId="urn:microsoft.com/office/officeart/2005/8/layout/hierarchy3"/>
    <dgm:cxn modelId="{F8B6D3BF-1BB5-4C26-AD09-C4D197058D57}" type="presParOf" srcId="{E650DD43-F7D4-4395-91FA-5B0A29B9E29D}" destId="{D138CFA3-1676-4C5E-9B4E-CDCC3C782ED3}" srcOrd="4" destOrd="0" presId="urn:microsoft.com/office/officeart/2005/8/layout/hierarchy3"/>
    <dgm:cxn modelId="{F747E0DE-1B2D-4732-B721-2508C07BA1F9}" type="presParOf" srcId="{E650DD43-F7D4-4395-91FA-5B0A29B9E29D}" destId="{C8B865B2-2A9A-4E05-BCF0-53698C0F86E2}" srcOrd="5" destOrd="0" presId="urn:microsoft.com/office/officeart/2005/8/layout/hierarchy3"/>
    <dgm:cxn modelId="{8BF44C48-5296-41B6-8AE3-20EDE138DAA0}" type="presParOf" srcId="{E650DD43-F7D4-4395-91FA-5B0A29B9E29D}" destId="{058B20FC-A086-49AD-93E7-B7EF21102ED8}" srcOrd="6" destOrd="0" presId="urn:microsoft.com/office/officeart/2005/8/layout/hierarchy3"/>
    <dgm:cxn modelId="{986A7BD7-07FA-4FC3-99B8-D08A2AED58C5}" type="presParOf" srcId="{E650DD43-F7D4-4395-91FA-5B0A29B9E29D}" destId="{91AF0753-EA87-452F-82F0-0E312E3A6AF9}" srcOrd="7" destOrd="0" presId="urn:microsoft.com/office/officeart/2005/8/layout/hierarchy3"/>
    <dgm:cxn modelId="{0E4C6D8F-5326-4EDD-8152-0926BBB5A571}" type="presParOf" srcId="{E650DD43-F7D4-4395-91FA-5B0A29B9E29D}" destId="{F74CC5A5-67F7-454F-BA3B-F00F6144D50A}" srcOrd="8" destOrd="0" presId="urn:microsoft.com/office/officeart/2005/8/layout/hierarchy3"/>
    <dgm:cxn modelId="{D742E17E-DE16-4247-9E3B-11E602EC9D0E}" type="presParOf" srcId="{E650DD43-F7D4-4395-91FA-5B0A29B9E29D}" destId="{F71C580F-CE27-4307-837B-26DF6E1DB29B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ACB02F-FE31-4CC9-BFDA-5FB70329DD66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E86002-A9DD-40CA-A036-3EA82D1BA19D}">
      <dgm:prSet phldrT="[Текст]" custT="1"/>
      <dgm:spPr/>
      <dgm:t>
        <a:bodyPr/>
        <a:lstStyle/>
        <a:p>
          <a:r>
            <a:rPr lang="ru-RU" sz="3600" dirty="0" smtClean="0"/>
            <a:t>Функции  памяти</a:t>
          </a:r>
          <a:endParaRPr lang="ru-RU" sz="3600" dirty="0"/>
        </a:p>
      </dgm:t>
    </dgm:pt>
    <dgm:pt modelId="{205C0304-3D27-4D73-90A4-41CF62101BD8}" type="parTrans" cxnId="{4AC15C21-6FB7-46FE-9FE0-72A13224618B}">
      <dgm:prSet/>
      <dgm:spPr/>
      <dgm:t>
        <a:bodyPr/>
        <a:lstStyle/>
        <a:p>
          <a:endParaRPr lang="ru-RU" sz="3600"/>
        </a:p>
      </dgm:t>
    </dgm:pt>
    <dgm:pt modelId="{2203F871-F606-4AE0-835E-7B683369B061}" type="sibTrans" cxnId="{4AC15C21-6FB7-46FE-9FE0-72A13224618B}">
      <dgm:prSet/>
      <dgm:spPr/>
      <dgm:t>
        <a:bodyPr/>
        <a:lstStyle/>
        <a:p>
          <a:endParaRPr lang="ru-RU" sz="3600"/>
        </a:p>
      </dgm:t>
    </dgm:pt>
    <dgm:pt modelId="{0E4A0CC8-F576-4B0D-8C24-7CCC937B19F2}">
      <dgm:prSet phldrT="[Текст]" custT="1"/>
      <dgm:spPr/>
      <dgm:t>
        <a:bodyPr/>
        <a:lstStyle/>
        <a:p>
          <a:r>
            <a:rPr lang="ru-RU" sz="3600" dirty="0" smtClean="0"/>
            <a:t>Запоминание </a:t>
          </a:r>
          <a:endParaRPr lang="ru-RU" sz="3600" dirty="0"/>
        </a:p>
      </dgm:t>
    </dgm:pt>
    <dgm:pt modelId="{98B32558-22E1-4EEA-8D09-CBE997019239}" type="parTrans" cxnId="{49699E6A-CB7D-4BB4-9284-71775D3087C6}">
      <dgm:prSet custT="1"/>
      <dgm:spPr/>
      <dgm:t>
        <a:bodyPr/>
        <a:lstStyle/>
        <a:p>
          <a:endParaRPr lang="ru-RU" sz="3600"/>
        </a:p>
      </dgm:t>
    </dgm:pt>
    <dgm:pt modelId="{6FE74EDD-E8FE-49A1-9BCB-67ECC117F0CC}" type="sibTrans" cxnId="{49699E6A-CB7D-4BB4-9284-71775D3087C6}">
      <dgm:prSet/>
      <dgm:spPr/>
      <dgm:t>
        <a:bodyPr/>
        <a:lstStyle/>
        <a:p>
          <a:endParaRPr lang="ru-RU" sz="3600"/>
        </a:p>
      </dgm:t>
    </dgm:pt>
    <dgm:pt modelId="{0A0F27A7-3E89-4510-A116-D594DF05B74D}">
      <dgm:prSet phldrT="[Текст]" custT="1"/>
      <dgm:spPr/>
      <dgm:t>
        <a:bodyPr/>
        <a:lstStyle/>
        <a:p>
          <a:r>
            <a:rPr lang="ru-RU" sz="3600" dirty="0" smtClean="0"/>
            <a:t>Сохранение </a:t>
          </a:r>
          <a:endParaRPr lang="ru-RU" sz="3600" dirty="0"/>
        </a:p>
      </dgm:t>
    </dgm:pt>
    <dgm:pt modelId="{063983C8-6CB8-4DC8-8669-D55C756540C3}" type="parTrans" cxnId="{E9BF73E9-C5FE-4B06-A132-E95B6D57EC15}">
      <dgm:prSet custT="1"/>
      <dgm:spPr/>
      <dgm:t>
        <a:bodyPr/>
        <a:lstStyle/>
        <a:p>
          <a:endParaRPr lang="ru-RU" sz="3600"/>
        </a:p>
      </dgm:t>
    </dgm:pt>
    <dgm:pt modelId="{DBFC9D85-4A86-47C1-AEEE-9189CD4B5315}" type="sibTrans" cxnId="{E9BF73E9-C5FE-4B06-A132-E95B6D57EC15}">
      <dgm:prSet/>
      <dgm:spPr/>
      <dgm:t>
        <a:bodyPr/>
        <a:lstStyle/>
        <a:p>
          <a:endParaRPr lang="ru-RU" sz="3600"/>
        </a:p>
      </dgm:t>
    </dgm:pt>
    <dgm:pt modelId="{23DEB24A-C3A6-477D-ACEF-0DDFF61B9ED4}">
      <dgm:prSet phldrT="[Текст]" custT="1"/>
      <dgm:spPr/>
      <dgm:t>
        <a:bodyPr/>
        <a:lstStyle/>
        <a:p>
          <a:r>
            <a:rPr lang="ru-RU" sz="3600" dirty="0" smtClean="0"/>
            <a:t>Узнавание </a:t>
          </a:r>
          <a:endParaRPr lang="ru-RU" sz="3600" dirty="0"/>
        </a:p>
      </dgm:t>
    </dgm:pt>
    <dgm:pt modelId="{0AD4FF52-D84E-4DE0-B02C-9D94A3500ECD}" type="parTrans" cxnId="{A6408371-98B5-4C32-B486-F98E46A6E346}">
      <dgm:prSet custT="1"/>
      <dgm:spPr/>
      <dgm:t>
        <a:bodyPr/>
        <a:lstStyle/>
        <a:p>
          <a:endParaRPr lang="ru-RU" sz="3600"/>
        </a:p>
      </dgm:t>
    </dgm:pt>
    <dgm:pt modelId="{38FED32B-8016-4782-8E50-EB8EE4AB4917}" type="sibTrans" cxnId="{A6408371-98B5-4C32-B486-F98E46A6E346}">
      <dgm:prSet/>
      <dgm:spPr/>
      <dgm:t>
        <a:bodyPr/>
        <a:lstStyle/>
        <a:p>
          <a:endParaRPr lang="ru-RU" sz="3600"/>
        </a:p>
      </dgm:t>
    </dgm:pt>
    <dgm:pt modelId="{BEC1062E-3A63-4C74-A20F-A97F7B8E41F0}">
      <dgm:prSet custT="1"/>
      <dgm:spPr/>
      <dgm:t>
        <a:bodyPr/>
        <a:lstStyle/>
        <a:p>
          <a:r>
            <a:rPr lang="ru-RU" sz="3600" dirty="0" smtClean="0"/>
            <a:t>Воспроизведение </a:t>
          </a:r>
          <a:endParaRPr lang="ru-RU" sz="3600" dirty="0"/>
        </a:p>
      </dgm:t>
    </dgm:pt>
    <dgm:pt modelId="{B645EB3B-A573-43B1-8FB4-0CED89FB4718}" type="parTrans" cxnId="{7333E9A3-A719-427E-B645-5A365C95F3AF}">
      <dgm:prSet custT="1"/>
      <dgm:spPr/>
      <dgm:t>
        <a:bodyPr/>
        <a:lstStyle/>
        <a:p>
          <a:endParaRPr lang="ru-RU" sz="3600"/>
        </a:p>
      </dgm:t>
    </dgm:pt>
    <dgm:pt modelId="{27E44BFD-0453-439E-9C25-31AAE99982F6}" type="sibTrans" cxnId="{7333E9A3-A719-427E-B645-5A365C95F3AF}">
      <dgm:prSet/>
      <dgm:spPr/>
      <dgm:t>
        <a:bodyPr/>
        <a:lstStyle/>
        <a:p>
          <a:endParaRPr lang="ru-RU" sz="3600"/>
        </a:p>
      </dgm:t>
    </dgm:pt>
    <dgm:pt modelId="{99FA4E5C-7B49-4D1C-9FB7-A4B18E1FF53C}" type="pres">
      <dgm:prSet presAssocID="{3FACB02F-FE31-4CC9-BFDA-5FB70329DD6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35506F-92AF-45C9-A8BE-76E59DBAE6C0}" type="pres">
      <dgm:prSet presAssocID="{93E86002-A9DD-40CA-A036-3EA82D1BA19D}" presName="root1" presStyleCnt="0"/>
      <dgm:spPr/>
    </dgm:pt>
    <dgm:pt modelId="{EE09F574-7702-451E-8DE6-7983EFDFB68E}" type="pres">
      <dgm:prSet presAssocID="{93E86002-A9DD-40CA-A036-3EA82D1BA19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4546AC-4FA9-428D-9E84-C04285A8A1A5}" type="pres">
      <dgm:prSet presAssocID="{93E86002-A9DD-40CA-A036-3EA82D1BA19D}" presName="level2hierChild" presStyleCnt="0"/>
      <dgm:spPr/>
    </dgm:pt>
    <dgm:pt modelId="{B8D482E0-E1EB-4EE4-ACD2-55863953FD9E}" type="pres">
      <dgm:prSet presAssocID="{98B32558-22E1-4EEA-8D09-CBE997019239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AB2ADE78-1602-402B-ABCA-13B096B41E27}" type="pres">
      <dgm:prSet presAssocID="{98B32558-22E1-4EEA-8D09-CBE997019239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4D1489F-14FF-409C-8135-9C81FA9DFCCC}" type="pres">
      <dgm:prSet presAssocID="{0E4A0CC8-F576-4B0D-8C24-7CCC937B19F2}" presName="root2" presStyleCnt="0"/>
      <dgm:spPr/>
    </dgm:pt>
    <dgm:pt modelId="{1255D6C3-A109-4C3B-B7F7-296FE4FE4C36}" type="pres">
      <dgm:prSet presAssocID="{0E4A0CC8-F576-4B0D-8C24-7CCC937B19F2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051288-6BDB-4418-86EB-118BEF913035}" type="pres">
      <dgm:prSet presAssocID="{0E4A0CC8-F576-4B0D-8C24-7CCC937B19F2}" presName="level3hierChild" presStyleCnt="0"/>
      <dgm:spPr/>
    </dgm:pt>
    <dgm:pt modelId="{53B1069A-8B62-4DDE-A8A5-E27F74477235}" type="pres">
      <dgm:prSet presAssocID="{063983C8-6CB8-4DC8-8669-D55C756540C3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2072D8CA-2955-4914-9FA2-7682C46ADA2D}" type="pres">
      <dgm:prSet presAssocID="{063983C8-6CB8-4DC8-8669-D55C756540C3}" presName="connTx" presStyleLbl="parChTrans1D2" presStyleIdx="1" presStyleCnt="4"/>
      <dgm:spPr/>
      <dgm:t>
        <a:bodyPr/>
        <a:lstStyle/>
        <a:p>
          <a:endParaRPr lang="ru-RU"/>
        </a:p>
      </dgm:t>
    </dgm:pt>
    <dgm:pt modelId="{2FB824DB-D4AA-430E-8443-A0E0F7738011}" type="pres">
      <dgm:prSet presAssocID="{0A0F27A7-3E89-4510-A116-D594DF05B74D}" presName="root2" presStyleCnt="0"/>
      <dgm:spPr/>
    </dgm:pt>
    <dgm:pt modelId="{00FF3EFA-C53D-4C63-B64C-FFBA277667FA}" type="pres">
      <dgm:prSet presAssocID="{0A0F27A7-3E89-4510-A116-D594DF05B74D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79EC31-929A-449D-AA60-554662C514DF}" type="pres">
      <dgm:prSet presAssocID="{0A0F27A7-3E89-4510-A116-D594DF05B74D}" presName="level3hierChild" presStyleCnt="0"/>
      <dgm:spPr/>
    </dgm:pt>
    <dgm:pt modelId="{71B4CBD9-0393-41EA-836A-40921AE042B5}" type="pres">
      <dgm:prSet presAssocID="{0AD4FF52-D84E-4DE0-B02C-9D94A3500ECD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0C382385-A166-4D06-8773-8AF9798D9B10}" type="pres">
      <dgm:prSet presAssocID="{0AD4FF52-D84E-4DE0-B02C-9D94A3500ECD}" presName="connTx" presStyleLbl="parChTrans1D2" presStyleIdx="2" presStyleCnt="4"/>
      <dgm:spPr/>
      <dgm:t>
        <a:bodyPr/>
        <a:lstStyle/>
        <a:p>
          <a:endParaRPr lang="ru-RU"/>
        </a:p>
      </dgm:t>
    </dgm:pt>
    <dgm:pt modelId="{3AB2E5FF-4D59-4E79-934B-C67587B07BB6}" type="pres">
      <dgm:prSet presAssocID="{23DEB24A-C3A6-477D-ACEF-0DDFF61B9ED4}" presName="root2" presStyleCnt="0"/>
      <dgm:spPr/>
    </dgm:pt>
    <dgm:pt modelId="{719FFF0C-06C4-4A32-8137-853F35EA7A7F}" type="pres">
      <dgm:prSet presAssocID="{23DEB24A-C3A6-477D-ACEF-0DDFF61B9ED4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69FFF5-D7EC-41AD-8469-950BBBA5A759}" type="pres">
      <dgm:prSet presAssocID="{23DEB24A-C3A6-477D-ACEF-0DDFF61B9ED4}" presName="level3hierChild" presStyleCnt="0"/>
      <dgm:spPr/>
    </dgm:pt>
    <dgm:pt modelId="{4DBA9556-6A2D-4573-A7EB-F451267A37E7}" type="pres">
      <dgm:prSet presAssocID="{B645EB3B-A573-43B1-8FB4-0CED89FB4718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6954AFBD-6A4B-45F0-A03B-8D1C0772984D}" type="pres">
      <dgm:prSet presAssocID="{B645EB3B-A573-43B1-8FB4-0CED89FB471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2240895-9D8E-466F-9A24-476CAEFDEFCE}" type="pres">
      <dgm:prSet presAssocID="{BEC1062E-3A63-4C74-A20F-A97F7B8E41F0}" presName="root2" presStyleCnt="0"/>
      <dgm:spPr/>
    </dgm:pt>
    <dgm:pt modelId="{2ADE7F31-F05D-4C00-ADD0-DBBA64B90352}" type="pres">
      <dgm:prSet presAssocID="{BEC1062E-3A63-4C74-A20F-A97F7B8E41F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6EF1ED-B82B-43C1-8261-61A4B2CE4296}" type="pres">
      <dgm:prSet presAssocID="{BEC1062E-3A63-4C74-A20F-A97F7B8E41F0}" presName="level3hierChild" presStyleCnt="0"/>
      <dgm:spPr/>
    </dgm:pt>
  </dgm:ptLst>
  <dgm:cxnLst>
    <dgm:cxn modelId="{FFAAE4AF-C777-41F5-999B-68302163A380}" type="presOf" srcId="{98B32558-22E1-4EEA-8D09-CBE997019239}" destId="{B8D482E0-E1EB-4EE4-ACD2-55863953FD9E}" srcOrd="0" destOrd="0" presId="urn:microsoft.com/office/officeart/2008/layout/HorizontalMultiLevelHierarchy"/>
    <dgm:cxn modelId="{E9BF73E9-C5FE-4B06-A132-E95B6D57EC15}" srcId="{93E86002-A9DD-40CA-A036-3EA82D1BA19D}" destId="{0A0F27A7-3E89-4510-A116-D594DF05B74D}" srcOrd="1" destOrd="0" parTransId="{063983C8-6CB8-4DC8-8669-D55C756540C3}" sibTransId="{DBFC9D85-4A86-47C1-AEEE-9189CD4B5315}"/>
    <dgm:cxn modelId="{62538E05-181D-4E90-8BB2-5D882004F5A4}" type="presOf" srcId="{B645EB3B-A573-43B1-8FB4-0CED89FB4718}" destId="{4DBA9556-6A2D-4573-A7EB-F451267A37E7}" srcOrd="0" destOrd="0" presId="urn:microsoft.com/office/officeart/2008/layout/HorizontalMultiLevelHierarchy"/>
    <dgm:cxn modelId="{4AC15C21-6FB7-46FE-9FE0-72A13224618B}" srcId="{3FACB02F-FE31-4CC9-BFDA-5FB70329DD66}" destId="{93E86002-A9DD-40CA-A036-3EA82D1BA19D}" srcOrd="0" destOrd="0" parTransId="{205C0304-3D27-4D73-90A4-41CF62101BD8}" sibTransId="{2203F871-F606-4AE0-835E-7B683369B061}"/>
    <dgm:cxn modelId="{F717E8C6-32F7-44CD-BE9C-1D9F2D7BE7A7}" type="presOf" srcId="{063983C8-6CB8-4DC8-8669-D55C756540C3}" destId="{53B1069A-8B62-4DDE-A8A5-E27F74477235}" srcOrd="0" destOrd="0" presId="urn:microsoft.com/office/officeart/2008/layout/HorizontalMultiLevelHierarchy"/>
    <dgm:cxn modelId="{E02CA9B2-414F-43BE-80F0-FCDCB1F56B98}" type="presOf" srcId="{0AD4FF52-D84E-4DE0-B02C-9D94A3500ECD}" destId="{0C382385-A166-4D06-8773-8AF9798D9B10}" srcOrd="1" destOrd="0" presId="urn:microsoft.com/office/officeart/2008/layout/HorizontalMultiLevelHierarchy"/>
    <dgm:cxn modelId="{46589A09-070D-491F-A32E-EC92B4F91D30}" type="presOf" srcId="{0AD4FF52-D84E-4DE0-B02C-9D94A3500ECD}" destId="{71B4CBD9-0393-41EA-836A-40921AE042B5}" srcOrd="0" destOrd="0" presId="urn:microsoft.com/office/officeart/2008/layout/HorizontalMultiLevelHierarchy"/>
    <dgm:cxn modelId="{49699E6A-CB7D-4BB4-9284-71775D3087C6}" srcId="{93E86002-A9DD-40CA-A036-3EA82D1BA19D}" destId="{0E4A0CC8-F576-4B0D-8C24-7CCC937B19F2}" srcOrd="0" destOrd="0" parTransId="{98B32558-22E1-4EEA-8D09-CBE997019239}" sibTransId="{6FE74EDD-E8FE-49A1-9BCB-67ECC117F0CC}"/>
    <dgm:cxn modelId="{FF2CB173-9584-4537-87CC-38EAC4FBC116}" type="presOf" srcId="{0E4A0CC8-F576-4B0D-8C24-7CCC937B19F2}" destId="{1255D6C3-A109-4C3B-B7F7-296FE4FE4C36}" srcOrd="0" destOrd="0" presId="urn:microsoft.com/office/officeart/2008/layout/HorizontalMultiLevelHierarchy"/>
    <dgm:cxn modelId="{FCEC2222-2B6E-4FB9-B18E-02A4389BEEF1}" type="presOf" srcId="{93E86002-A9DD-40CA-A036-3EA82D1BA19D}" destId="{EE09F574-7702-451E-8DE6-7983EFDFB68E}" srcOrd="0" destOrd="0" presId="urn:microsoft.com/office/officeart/2008/layout/HorizontalMultiLevelHierarchy"/>
    <dgm:cxn modelId="{382E2AFC-A360-443D-90E2-E24097E85512}" type="presOf" srcId="{BEC1062E-3A63-4C74-A20F-A97F7B8E41F0}" destId="{2ADE7F31-F05D-4C00-ADD0-DBBA64B90352}" srcOrd="0" destOrd="0" presId="urn:microsoft.com/office/officeart/2008/layout/HorizontalMultiLevelHierarchy"/>
    <dgm:cxn modelId="{90ED833D-EC2A-415C-B02D-AB0FE6B1F993}" type="presOf" srcId="{3FACB02F-FE31-4CC9-BFDA-5FB70329DD66}" destId="{99FA4E5C-7B49-4D1C-9FB7-A4B18E1FF53C}" srcOrd="0" destOrd="0" presId="urn:microsoft.com/office/officeart/2008/layout/HorizontalMultiLevelHierarchy"/>
    <dgm:cxn modelId="{630D46B5-D685-4C8C-AA15-6906A60AB0CB}" type="presOf" srcId="{98B32558-22E1-4EEA-8D09-CBE997019239}" destId="{AB2ADE78-1602-402B-ABCA-13B096B41E27}" srcOrd="1" destOrd="0" presId="urn:microsoft.com/office/officeart/2008/layout/HorizontalMultiLevelHierarchy"/>
    <dgm:cxn modelId="{A6408371-98B5-4C32-B486-F98E46A6E346}" srcId="{93E86002-A9DD-40CA-A036-3EA82D1BA19D}" destId="{23DEB24A-C3A6-477D-ACEF-0DDFF61B9ED4}" srcOrd="2" destOrd="0" parTransId="{0AD4FF52-D84E-4DE0-B02C-9D94A3500ECD}" sibTransId="{38FED32B-8016-4782-8E50-EB8EE4AB4917}"/>
    <dgm:cxn modelId="{7333E9A3-A719-427E-B645-5A365C95F3AF}" srcId="{93E86002-A9DD-40CA-A036-3EA82D1BA19D}" destId="{BEC1062E-3A63-4C74-A20F-A97F7B8E41F0}" srcOrd="3" destOrd="0" parTransId="{B645EB3B-A573-43B1-8FB4-0CED89FB4718}" sibTransId="{27E44BFD-0453-439E-9C25-31AAE99982F6}"/>
    <dgm:cxn modelId="{8C964642-BBEC-4C7D-AACC-AF79335BF0D8}" type="presOf" srcId="{0A0F27A7-3E89-4510-A116-D594DF05B74D}" destId="{00FF3EFA-C53D-4C63-B64C-FFBA277667FA}" srcOrd="0" destOrd="0" presId="urn:microsoft.com/office/officeart/2008/layout/HorizontalMultiLevelHierarchy"/>
    <dgm:cxn modelId="{22C6C736-DA60-47B3-917D-0C81F948A8C0}" type="presOf" srcId="{063983C8-6CB8-4DC8-8669-D55C756540C3}" destId="{2072D8CA-2955-4914-9FA2-7682C46ADA2D}" srcOrd="1" destOrd="0" presId="urn:microsoft.com/office/officeart/2008/layout/HorizontalMultiLevelHierarchy"/>
    <dgm:cxn modelId="{E3546E57-F35C-46C4-B761-0DA659DF2842}" type="presOf" srcId="{23DEB24A-C3A6-477D-ACEF-0DDFF61B9ED4}" destId="{719FFF0C-06C4-4A32-8137-853F35EA7A7F}" srcOrd="0" destOrd="0" presId="urn:microsoft.com/office/officeart/2008/layout/HorizontalMultiLevelHierarchy"/>
    <dgm:cxn modelId="{FCA3F49E-3D7F-49E2-811E-ED4F6B237006}" type="presOf" srcId="{B645EB3B-A573-43B1-8FB4-0CED89FB4718}" destId="{6954AFBD-6A4B-45F0-A03B-8D1C0772984D}" srcOrd="1" destOrd="0" presId="urn:microsoft.com/office/officeart/2008/layout/HorizontalMultiLevelHierarchy"/>
    <dgm:cxn modelId="{52A36A75-4DE5-482A-B313-94724EDA43F2}" type="presParOf" srcId="{99FA4E5C-7B49-4D1C-9FB7-A4B18E1FF53C}" destId="{AC35506F-92AF-45C9-A8BE-76E59DBAE6C0}" srcOrd="0" destOrd="0" presId="urn:microsoft.com/office/officeart/2008/layout/HorizontalMultiLevelHierarchy"/>
    <dgm:cxn modelId="{4E92FDEB-233D-4C72-9DE9-D139FFF660BC}" type="presParOf" srcId="{AC35506F-92AF-45C9-A8BE-76E59DBAE6C0}" destId="{EE09F574-7702-451E-8DE6-7983EFDFB68E}" srcOrd="0" destOrd="0" presId="urn:microsoft.com/office/officeart/2008/layout/HorizontalMultiLevelHierarchy"/>
    <dgm:cxn modelId="{78524C3B-591E-415B-8D1E-78081AA7931C}" type="presParOf" srcId="{AC35506F-92AF-45C9-A8BE-76E59DBAE6C0}" destId="{5C4546AC-4FA9-428D-9E84-C04285A8A1A5}" srcOrd="1" destOrd="0" presId="urn:microsoft.com/office/officeart/2008/layout/HorizontalMultiLevelHierarchy"/>
    <dgm:cxn modelId="{E1854747-532E-4D29-845C-F0AEA40B8130}" type="presParOf" srcId="{5C4546AC-4FA9-428D-9E84-C04285A8A1A5}" destId="{B8D482E0-E1EB-4EE4-ACD2-55863953FD9E}" srcOrd="0" destOrd="0" presId="urn:microsoft.com/office/officeart/2008/layout/HorizontalMultiLevelHierarchy"/>
    <dgm:cxn modelId="{D6C331DB-2599-476E-A058-20588640DE97}" type="presParOf" srcId="{B8D482E0-E1EB-4EE4-ACD2-55863953FD9E}" destId="{AB2ADE78-1602-402B-ABCA-13B096B41E27}" srcOrd="0" destOrd="0" presId="urn:microsoft.com/office/officeart/2008/layout/HorizontalMultiLevelHierarchy"/>
    <dgm:cxn modelId="{52F048BD-D125-4B0C-9F1D-0784FE159956}" type="presParOf" srcId="{5C4546AC-4FA9-428D-9E84-C04285A8A1A5}" destId="{B4D1489F-14FF-409C-8135-9C81FA9DFCCC}" srcOrd="1" destOrd="0" presId="urn:microsoft.com/office/officeart/2008/layout/HorizontalMultiLevelHierarchy"/>
    <dgm:cxn modelId="{295061C1-FDDE-49F0-B04D-61B39E9449C8}" type="presParOf" srcId="{B4D1489F-14FF-409C-8135-9C81FA9DFCCC}" destId="{1255D6C3-A109-4C3B-B7F7-296FE4FE4C36}" srcOrd="0" destOrd="0" presId="urn:microsoft.com/office/officeart/2008/layout/HorizontalMultiLevelHierarchy"/>
    <dgm:cxn modelId="{A766CDA6-9C8F-49BF-8B43-CB4D25D2A1FA}" type="presParOf" srcId="{B4D1489F-14FF-409C-8135-9C81FA9DFCCC}" destId="{AA051288-6BDB-4418-86EB-118BEF913035}" srcOrd="1" destOrd="0" presId="urn:microsoft.com/office/officeart/2008/layout/HorizontalMultiLevelHierarchy"/>
    <dgm:cxn modelId="{DA8CC284-5A60-4B0E-8C6C-03FCFB54C0AC}" type="presParOf" srcId="{5C4546AC-4FA9-428D-9E84-C04285A8A1A5}" destId="{53B1069A-8B62-4DDE-A8A5-E27F74477235}" srcOrd="2" destOrd="0" presId="urn:microsoft.com/office/officeart/2008/layout/HorizontalMultiLevelHierarchy"/>
    <dgm:cxn modelId="{4AA132A7-2985-43F1-BA79-DB8F30D02FDA}" type="presParOf" srcId="{53B1069A-8B62-4DDE-A8A5-E27F74477235}" destId="{2072D8CA-2955-4914-9FA2-7682C46ADA2D}" srcOrd="0" destOrd="0" presId="urn:microsoft.com/office/officeart/2008/layout/HorizontalMultiLevelHierarchy"/>
    <dgm:cxn modelId="{445860F0-F436-4677-82FC-C5F2469F1FF8}" type="presParOf" srcId="{5C4546AC-4FA9-428D-9E84-C04285A8A1A5}" destId="{2FB824DB-D4AA-430E-8443-A0E0F7738011}" srcOrd="3" destOrd="0" presId="urn:microsoft.com/office/officeart/2008/layout/HorizontalMultiLevelHierarchy"/>
    <dgm:cxn modelId="{26C7D3C6-8570-49B7-8F61-FC9FA51EFCCE}" type="presParOf" srcId="{2FB824DB-D4AA-430E-8443-A0E0F7738011}" destId="{00FF3EFA-C53D-4C63-B64C-FFBA277667FA}" srcOrd="0" destOrd="0" presId="urn:microsoft.com/office/officeart/2008/layout/HorizontalMultiLevelHierarchy"/>
    <dgm:cxn modelId="{7205AF3D-C77B-4350-9523-97E05206C99A}" type="presParOf" srcId="{2FB824DB-D4AA-430E-8443-A0E0F7738011}" destId="{D779EC31-929A-449D-AA60-554662C514DF}" srcOrd="1" destOrd="0" presId="urn:microsoft.com/office/officeart/2008/layout/HorizontalMultiLevelHierarchy"/>
    <dgm:cxn modelId="{A0B4BD94-881F-4659-B8F5-91098382FFD6}" type="presParOf" srcId="{5C4546AC-4FA9-428D-9E84-C04285A8A1A5}" destId="{71B4CBD9-0393-41EA-836A-40921AE042B5}" srcOrd="4" destOrd="0" presId="urn:microsoft.com/office/officeart/2008/layout/HorizontalMultiLevelHierarchy"/>
    <dgm:cxn modelId="{B30B046E-B0F9-418B-AAAE-BF60BE996125}" type="presParOf" srcId="{71B4CBD9-0393-41EA-836A-40921AE042B5}" destId="{0C382385-A166-4D06-8773-8AF9798D9B10}" srcOrd="0" destOrd="0" presId="urn:microsoft.com/office/officeart/2008/layout/HorizontalMultiLevelHierarchy"/>
    <dgm:cxn modelId="{0CEBD1C0-D15F-4E85-B32A-705E7567F102}" type="presParOf" srcId="{5C4546AC-4FA9-428D-9E84-C04285A8A1A5}" destId="{3AB2E5FF-4D59-4E79-934B-C67587B07BB6}" srcOrd="5" destOrd="0" presId="urn:microsoft.com/office/officeart/2008/layout/HorizontalMultiLevelHierarchy"/>
    <dgm:cxn modelId="{BF7AF4A0-D8CA-4A0B-AE24-B1765F8EB9A6}" type="presParOf" srcId="{3AB2E5FF-4D59-4E79-934B-C67587B07BB6}" destId="{719FFF0C-06C4-4A32-8137-853F35EA7A7F}" srcOrd="0" destOrd="0" presId="urn:microsoft.com/office/officeart/2008/layout/HorizontalMultiLevelHierarchy"/>
    <dgm:cxn modelId="{12A0E0F4-BD42-4031-BB13-1C3A7B462B2C}" type="presParOf" srcId="{3AB2E5FF-4D59-4E79-934B-C67587B07BB6}" destId="{D969FFF5-D7EC-41AD-8469-950BBBA5A759}" srcOrd="1" destOrd="0" presId="urn:microsoft.com/office/officeart/2008/layout/HorizontalMultiLevelHierarchy"/>
    <dgm:cxn modelId="{2EF7BD91-6DD3-447A-9B87-B561D76F8DDF}" type="presParOf" srcId="{5C4546AC-4FA9-428D-9E84-C04285A8A1A5}" destId="{4DBA9556-6A2D-4573-A7EB-F451267A37E7}" srcOrd="6" destOrd="0" presId="urn:microsoft.com/office/officeart/2008/layout/HorizontalMultiLevelHierarchy"/>
    <dgm:cxn modelId="{737AD3E5-56E9-4D2B-8F36-288029C48CA0}" type="presParOf" srcId="{4DBA9556-6A2D-4573-A7EB-F451267A37E7}" destId="{6954AFBD-6A4B-45F0-A03B-8D1C0772984D}" srcOrd="0" destOrd="0" presId="urn:microsoft.com/office/officeart/2008/layout/HorizontalMultiLevelHierarchy"/>
    <dgm:cxn modelId="{446278C0-C9CE-4DF9-B83E-1EEDC7C0E0BB}" type="presParOf" srcId="{5C4546AC-4FA9-428D-9E84-C04285A8A1A5}" destId="{02240895-9D8E-466F-9A24-476CAEFDEFCE}" srcOrd="7" destOrd="0" presId="urn:microsoft.com/office/officeart/2008/layout/HorizontalMultiLevelHierarchy"/>
    <dgm:cxn modelId="{A1698FF6-6DBD-4C90-A5F1-4F7CEF281362}" type="presParOf" srcId="{02240895-9D8E-466F-9A24-476CAEFDEFCE}" destId="{2ADE7F31-F05D-4C00-ADD0-DBBA64B90352}" srcOrd="0" destOrd="0" presId="urn:microsoft.com/office/officeart/2008/layout/HorizontalMultiLevelHierarchy"/>
    <dgm:cxn modelId="{B9D0FE6A-DC94-45BA-A0ED-5D87E2BF01F7}" type="presParOf" srcId="{02240895-9D8E-466F-9A24-476CAEFDEFCE}" destId="{3D6EF1ED-B82B-43C1-8261-61A4B2CE429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59ECE2-5E82-43F2-96E9-551B83E5F37F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B6D9CC6-D247-465B-A6AC-E02A97655705}">
      <dgm:prSet phldrT="[Текст]" custT="1"/>
      <dgm:spPr/>
      <dgm:t>
        <a:bodyPr/>
        <a:lstStyle/>
        <a:p>
          <a:r>
            <a:rPr lang="ru-RU" sz="5400" dirty="0" smtClean="0"/>
            <a:t>Продуктивность памяти характеризуется </a:t>
          </a:r>
          <a:endParaRPr lang="ru-RU" sz="5400" dirty="0"/>
        </a:p>
      </dgm:t>
    </dgm:pt>
    <dgm:pt modelId="{F6BEB327-FD4A-4F08-BCD2-4683786E0F58}" type="parTrans" cxnId="{404496B0-9903-473C-97DA-470403EC20F0}">
      <dgm:prSet/>
      <dgm:spPr/>
      <dgm:t>
        <a:bodyPr/>
        <a:lstStyle/>
        <a:p>
          <a:endParaRPr lang="ru-RU" sz="3200"/>
        </a:p>
      </dgm:t>
    </dgm:pt>
    <dgm:pt modelId="{F8753152-8270-4657-9A98-CB8F41F63364}" type="sibTrans" cxnId="{404496B0-9903-473C-97DA-470403EC20F0}">
      <dgm:prSet/>
      <dgm:spPr/>
      <dgm:t>
        <a:bodyPr/>
        <a:lstStyle/>
        <a:p>
          <a:endParaRPr lang="ru-RU" sz="3200"/>
        </a:p>
      </dgm:t>
    </dgm:pt>
    <dgm:pt modelId="{D52DEF6D-E886-45A2-9E44-BB3E10035E59}">
      <dgm:prSet phldrT="[Текст]" custT="1"/>
      <dgm:spPr/>
      <dgm:t>
        <a:bodyPr/>
        <a:lstStyle/>
        <a:p>
          <a:r>
            <a:rPr lang="ru-RU" sz="3200" dirty="0" smtClean="0"/>
            <a:t>объём и скорость запоминания </a:t>
          </a:r>
          <a:endParaRPr lang="ru-RU" sz="3200" dirty="0"/>
        </a:p>
      </dgm:t>
    </dgm:pt>
    <dgm:pt modelId="{48C38ADE-9541-41AD-81E7-A7B63CB8F829}" type="parTrans" cxnId="{49CE28BA-1D38-4ECE-A369-E538A8C33A5F}">
      <dgm:prSet/>
      <dgm:spPr/>
      <dgm:t>
        <a:bodyPr/>
        <a:lstStyle/>
        <a:p>
          <a:endParaRPr lang="ru-RU" sz="3200"/>
        </a:p>
      </dgm:t>
    </dgm:pt>
    <dgm:pt modelId="{30272939-42F3-44CE-9D01-4C74DAC0C8EA}" type="sibTrans" cxnId="{49CE28BA-1D38-4ECE-A369-E538A8C33A5F}">
      <dgm:prSet/>
      <dgm:spPr/>
      <dgm:t>
        <a:bodyPr/>
        <a:lstStyle/>
        <a:p>
          <a:endParaRPr lang="ru-RU" sz="3200"/>
        </a:p>
      </dgm:t>
    </dgm:pt>
    <dgm:pt modelId="{2F557BEC-88C6-4B1D-B001-3752238FB07F}">
      <dgm:prSet phldrT="[Текст]" custT="1"/>
      <dgm:spPr/>
      <dgm:t>
        <a:bodyPr/>
        <a:lstStyle/>
        <a:p>
          <a:r>
            <a:rPr lang="ru-RU" sz="3200" dirty="0" err="1" smtClean="0"/>
            <a:t>длительностьсохранения</a:t>
          </a:r>
          <a:r>
            <a:rPr lang="ru-RU" sz="3200" dirty="0" smtClean="0"/>
            <a:t> </a:t>
          </a:r>
          <a:endParaRPr lang="ru-RU" sz="3200" dirty="0"/>
        </a:p>
      </dgm:t>
    </dgm:pt>
    <dgm:pt modelId="{0CF17184-3DA7-41F6-A3E4-141433ECDF56}" type="parTrans" cxnId="{361021DA-C711-40F5-8316-16A6D10CF577}">
      <dgm:prSet/>
      <dgm:spPr/>
      <dgm:t>
        <a:bodyPr/>
        <a:lstStyle/>
        <a:p>
          <a:endParaRPr lang="ru-RU" sz="3200"/>
        </a:p>
      </dgm:t>
    </dgm:pt>
    <dgm:pt modelId="{51468825-BE22-4159-8970-10243A21C969}" type="sibTrans" cxnId="{361021DA-C711-40F5-8316-16A6D10CF577}">
      <dgm:prSet/>
      <dgm:spPr/>
      <dgm:t>
        <a:bodyPr/>
        <a:lstStyle/>
        <a:p>
          <a:endParaRPr lang="ru-RU" sz="3200"/>
        </a:p>
      </dgm:t>
    </dgm:pt>
    <dgm:pt modelId="{096F381C-4BF2-4676-91A4-93E0FB8820D7}">
      <dgm:prSet phldrT="[Текст]" custT="1"/>
      <dgm:spPr/>
      <dgm:t>
        <a:bodyPr/>
        <a:lstStyle/>
        <a:p>
          <a:r>
            <a:rPr lang="ru-RU" sz="3200" dirty="0" smtClean="0"/>
            <a:t>точность воспроизведения </a:t>
          </a:r>
          <a:endParaRPr lang="ru-RU" sz="3200" dirty="0"/>
        </a:p>
      </dgm:t>
    </dgm:pt>
    <dgm:pt modelId="{AFBA006E-179B-4C71-95D1-F0C1631C1060}" type="parTrans" cxnId="{A853207D-6DB4-4A78-ADA9-C5657D1A9A24}">
      <dgm:prSet/>
      <dgm:spPr/>
      <dgm:t>
        <a:bodyPr/>
        <a:lstStyle/>
        <a:p>
          <a:endParaRPr lang="ru-RU" sz="3200"/>
        </a:p>
      </dgm:t>
    </dgm:pt>
    <dgm:pt modelId="{071CB800-412C-476D-BE1C-5406687C1BC7}" type="sibTrans" cxnId="{A853207D-6DB4-4A78-ADA9-C5657D1A9A24}">
      <dgm:prSet/>
      <dgm:spPr/>
      <dgm:t>
        <a:bodyPr/>
        <a:lstStyle/>
        <a:p>
          <a:endParaRPr lang="ru-RU" sz="3200"/>
        </a:p>
      </dgm:t>
    </dgm:pt>
    <dgm:pt modelId="{2A293A7E-FFE7-4C3E-9401-DF6B2EF63A0D}" type="pres">
      <dgm:prSet presAssocID="{8659ECE2-5E82-43F2-96E9-551B83E5F37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2F50994-47FE-405F-A06A-48284A2C2532}" type="pres">
      <dgm:prSet presAssocID="{CB6D9CC6-D247-465B-A6AC-E02A97655705}" presName="hierRoot1" presStyleCnt="0">
        <dgm:presLayoutVars>
          <dgm:hierBranch val="init"/>
        </dgm:presLayoutVars>
      </dgm:prSet>
      <dgm:spPr/>
    </dgm:pt>
    <dgm:pt modelId="{F806AA62-8EF5-4E8B-B2DC-FE35785B4461}" type="pres">
      <dgm:prSet presAssocID="{CB6D9CC6-D247-465B-A6AC-E02A97655705}" presName="rootComposite1" presStyleCnt="0"/>
      <dgm:spPr/>
    </dgm:pt>
    <dgm:pt modelId="{A881C86D-F8A5-4CA9-A041-19F2B99CCC66}" type="pres">
      <dgm:prSet presAssocID="{CB6D9CC6-D247-465B-A6AC-E02A97655705}" presName="rootText1" presStyleLbl="node0" presStyleIdx="0" presStyleCnt="1" custScaleX="266366" custScaleY="286311" custLinFactNeighborX="-3829" custLinFactNeighborY="-57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7FF2A4-0DC6-4C65-BDED-14598F00C609}" type="pres">
      <dgm:prSet presAssocID="{CB6D9CC6-D247-465B-A6AC-E02A9765570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3B14E0-B2E9-4168-8FC5-CFBC0B091E69}" type="pres">
      <dgm:prSet presAssocID="{CB6D9CC6-D247-465B-A6AC-E02A97655705}" presName="hierChild2" presStyleCnt="0"/>
      <dgm:spPr/>
    </dgm:pt>
    <dgm:pt modelId="{F8DB6331-5D05-4C73-B8AD-2A5A6F6CEA35}" type="pres">
      <dgm:prSet presAssocID="{48C38ADE-9541-41AD-81E7-A7B63CB8F829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AE82CC5-E012-4BDE-9C02-62909DC0A8FC}" type="pres">
      <dgm:prSet presAssocID="{D52DEF6D-E886-45A2-9E44-BB3E10035E59}" presName="hierRoot2" presStyleCnt="0">
        <dgm:presLayoutVars>
          <dgm:hierBranch val="init"/>
        </dgm:presLayoutVars>
      </dgm:prSet>
      <dgm:spPr/>
    </dgm:pt>
    <dgm:pt modelId="{00F19BF7-7320-4114-B357-FC62FDD8A2AF}" type="pres">
      <dgm:prSet presAssocID="{D52DEF6D-E886-45A2-9E44-BB3E10035E59}" presName="rootComposite" presStyleCnt="0"/>
      <dgm:spPr/>
    </dgm:pt>
    <dgm:pt modelId="{2D6D37F6-728E-4B3D-BD47-2AF9D948A6B6}" type="pres">
      <dgm:prSet presAssocID="{D52DEF6D-E886-45A2-9E44-BB3E10035E59}" presName="rootText" presStyleLbl="node2" presStyleIdx="0" presStyleCnt="3" custScaleY="1394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2AB5E6-3253-49AC-B489-2F29175BD8A6}" type="pres">
      <dgm:prSet presAssocID="{D52DEF6D-E886-45A2-9E44-BB3E10035E59}" presName="rootConnector" presStyleLbl="node2" presStyleIdx="0" presStyleCnt="3"/>
      <dgm:spPr/>
      <dgm:t>
        <a:bodyPr/>
        <a:lstStyle/>
        <a:p>
          <a:endParaRPr lang="ru-RU"/>
        </a:p>
      </dgm:t>
    </dgm:pt>
    <dgm:pt modelId="{F280E15A-A230-4B99-A776-BAE657B4F991}" type="pres">
      <dgm:prSet presAssocID="{D52DEF6D-E886-45A2-9E44-BB3E10035E59}" presName="hierChild4" presStyleCnt="0"/>
      <dgm:spPr/>
    </dgm:pt>
    <dgm:pt modelId="{F4B8DDB0-5B80-450E-BA86-F63DCD119B7B}" type="pres">
      <dgm:prSet presAssocID="{D52DEF6D-E886-45A2-9E44-BB3E10035E59}" presName="hierChild5" presStyleCnt="0"/>
      <dgm:spPr/>
    </dgm:pt>
    <dgm:pt modelId="{EFCFF7DA-37AC-4860-87F9-BE2E2FE392E0}" type="pres">
      <dgm:prSet presAssocID="{0CF17184-3DA7-41F6-A3E4-141433ECDF5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1E9461D7-738E-4A89-8D3E-6D9AA27F3CAC}" type="pres">
      <dgm:prSet presAssocID="{2F557BEC-88C6-4B1D-B001-3752238FB07F}" presName="hierRoot2" presStyleCnt="0">
        <dgm:presLayoutVars>
          <dgm:hierBranch val="init"/>
        </dgm:presLayoutVars>
      </dgm:prSet>
      <dgm:spPr/>
    </dgm:pt>
    <dgm:pt modelId="{7D2582EC-5D79-452B-9506-0BF4124F4434}" type="pres">
      <dgm:prSet presAssocID="{2F557BEC-88C6-4B1D-B001-3752238FB07F}" presName="rootComposite" presStyleCnt="0"/>
      <dgm:spPr/>
    </dgm:pt>
    <dgm:pt modelId="{F62C709F-0385-4639-9AED-CFBE25FA9188}" type="pres">
      <dgm:prSet presAssocID="{2F557BEC-88C6-4B1D-B001-3752238FB07F}" presName="rootText" presStyleLbl="node2" presStyleIdx="1" presStyleCnt="3" custScaleY="1376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ED95A8-0CC8-44E5-8170-627AA5D18A73}" type="pres">
      <dgm:prSet presAssocID="{2F557BEC-88C6-4B1D-B001-3752238FB07F}" presName="rootConnector" presStyleLbl="node2" presStyleIdx="1" presStyleCnt="3"/>
      <dgm:spPr/>
      <dgm:t>
        <a:bodyPr/>
        <a:lstStyle/>
        <a:p>
          <a:endParaRPr lang="ru-RU"/>
        </a:p>
      </dgm:t>
    </dgm:pt>
    <dgm:pt modelId="{B75B1F19-3BF9-4EF0-A0C6-335101ED4725}" type="pres">
      <dgm:prSet presAssocID="{2F557BEC-88C6-4B1D-B001-3752238FB07F}" presName="hierChild4" presStyleCnt="0"/>
      <dgm:spPr/>
    </dgm:pt>
    <dgm:pt modelId="{305CF960-306A-4035-AE45-493CC780B9AF}" type="pres">
      <dgm:prSet presAssocID="{2F557BEC-88C6-4B1D-B001-3752238FB07F}" presName="hierChild5" presStyleCnt="0"/>
      <dgm:spPr/>
    </dgm:pt>
    <dgm:pt modelId="{C3EB145A-C1D5-4EA9-903D-B7844D760785}" type="pres">
      <dgm:prSet presAssocID="{AFBA006E-179B-4C71-95D1-F0C1631C106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C9690C50-5AA6-4015-8EC5-99F083C333A9}" type="pres">
      <dgm:prSet presAssocID="{096F381C-4BF2-4676-91A4-93E0FB8820D7}" presName="hierRoot2" presStyleCnt="0">
        <dgm:presLayoutVars>
          <dgm:hierBranch val="init"/>
        </dgm:presLayoutVars>
      </dgm:prSet>
      <dgm:spPr/>
    </dgm:pt>
    <dgm:pt modelId="{79E86472-2030-44A7-88FF-929AA77F184E}" type="pres">
      <dgm:prSet presAssocID="{096F381C-4BF2-4676-91A4-93E0FB8820D7}" presName="rootComposite" presStyleCnt="0"/>
      <dgm:spPr/>
    </dgm:pt>
    <dgm:pt modelId="{047E8748-49E2-4514-ACCC-6B6F93040E46}" type="pres">
      <dgm:prSet presAssocID="{096F381C-4BF2-4676-91A4-93E0FB8820D7}" presName="rootText" presStyleLbl="node2" presStyleIdx="2" presStyleCnt="3" custScaleX="106278" custScaleY="126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0F19C-7002-4C0F-AF88-1DD5E22BC5B3}" type="pres">
      <dgm:prSet presAssocID="{096F381C-4BF2-4676-91A4-93E0FB8820D7}" presName="rootConnector" presStyleLbl="node2" presStyleIdx="2" presStyleCnt="3"/>
      <dgm:spPr/>
      <dgm:t>
        <a:bodyPr/>
        <a:lstStyle/>
        <a:p>
          <a:endParaRPr lang="ru-RU"/>
        </a:p>
      </dgm:t>
    </dgm:pt>
    <dgm:pt modelId="{3E487540-2547-4612-ADB6-0CFEC08F84FC}" type="pres">
      <dgm:prSet presAssocID="{096F381C-4BF2-4676-91A4-93E0FB8820D7}" presName="hierChild4" presStyleCnt="0"/>
      <dgm:spPr/>
    </dgm:pt>
    <dgm:pt modelId="{02185C90-FABE-41A9-BFA6-BF220B483464}" type="pres">
      <dgm:prSet presAssocID="{096F381C-4BF2-4676-91A4-93E0FB8820D7}" presName="hierChild5" presStyleCnt="0"/>
      <dgm:spPr/>
    </dgm:pt>
    <dgm:pt modelId="{5296A3CB-DB5C-4122-A5B7-F8A9868B1202}" type="pres">
      <dgm:prSet presAssocID="{CB6D9CC6-D247-465B-A6AC-E02A97655705}" presName="hierChild3" presStyleCnt="0"/>
      <dgm:spPr/>
    </dgm:pt>
  </dgm:ptLst>
  <dgm:cxnLst>
    <dgm:cxn modelId="{130301B7-8E9C-47A2-B497-06D160651EB4}" type="presOf" srcId="{2F557BEC-88C6-4B1D-B001-3752238FB07F}" destId="{F62C709F-0385-4639-9AED-CFBE25FA9188}" srcOrd="0" destOrd="0" presId="urn:microsoft.com/office/officeart/2005/8/layout/orgChart1"/>
    <dgm:cxn modelId="{ABEEF877-C9DB-4A9B-9B1A-369B93F49AFC}" type="presOf" srcId="{8659ECE2-5E82-43F2-96E9-551B83E5F37F}" destId="{2A293A7E-FFE7-4C3E-9401-DF6B2EF63A0D}" srcOrd="0" destOrd="0" presId="urn:microsoft.com/office/officeart/2005/8/layout/orgChart1"/>
    <dgm:cxn modelId="{B7D1920F-9B55-42A2-94EF-B203D40260A2}" type="presOf" srcId="{096F381C-4BF2-4676-91A4-93E0FB8820D7}" destId="{047E8748-49E2-4514-ACCC-6B6F93040E46}" srcOrd="0" destOrd="0" presId="urn:microsoft.com/office/officeart/2005/8/layout/orgChart1"/>
    <dgm:cxn modelId="{FEEC80BC-855C-46AA-B6A7-7DD5937DB3C8}" type="presOf" srcId="{CB6D9CC6-D247-465B-A6AC-E02A97655705}" destId="{A881C86D-F8A5-4CA9-A041-19F2B99CCC66}" srcOrd="0" destOrd="0" presId="urn:microsoft.com/office/officeart/2005/8/layout/orgChart1"/>
    <dgm:cxn modelId="{400BD85B-9837-4E47-B246-0FD458EC0F9E}" type="presOf" srcId="{CB6D9CC6-D247-465B-A6AC-E02A97655705}" destId="{517FF2A4-0DC6-4C65-BDED-14598F00C609}" srcOrd="1" destOrd="0" presId="urn:microsoft.com/office/officeart/2005/8/layout/orgChart1"/>
    <dgm:cxn modelId="{A853207D-6DB4-4A78-ADA9-C5657D1A9A24}" srcId="{CB6D9CC6-D247-465B-A6AC-E02A97655705}" destId="{096F381C-4BF2-4676-91A4-93E0FB8820D7}" srcOrd="2" destOrd="0" parTransId="{AFBA006E-179B-4C71-95D1-F0C1631C1060}" sibTransId="{071CB800-412C-476D-BE1C-5406687C1BC7}"/>
    <dgm:cxn modelId="{D783B7D9-4A4C-4171-89E2-770CE609418F}" type="presOf" srcId="{48C38ADE-9541-41AD-81E7-A7B63CB8F829}" destId="{F8DB6331-5D05-4C73-B8AD-2A5A6F6CEA35}" srcOrd="0" destOrd="0" presId="urn:microsoft.com/office/officeart/2005/8/layout/orgChart1"/>
    <dgm:cxn modelId="{361021DA-C711-40F5-8316-16A6D10CF577}" srcId="{CB6D9CC6-D247-465B-A6AC-E02A97655705}" destId="{2F557BEC-88C6-4B1D-B001-3752238FB07F}" srcOrd="1" destOrd="0" parTransId="{0CF17184-3DA7-41F6-A3E4-141433ECDF56}" sibTransId="{51468825-BE22-4159-8970-10243A21C969}"/>
    <dgm:cxn modelId="{A20B4EC3-B1E8-43A1-A815-DA6C741A46D0}" type="presOf" srcId="{0CF17184-3DA7-41F6-A3E4-141433ECDF56}" destId="{EFCFF7DA-37AC-4860-87F9-BE2E2FE392E0}" srcOrd="0" destOrd="0" presId="urn:microsoft.com/office/officeart/2005/8/layout/orgChart1"/>
    <dgm:cxn modelId="{D7B76F65-DE1A-4F4F-A440-C2108DD8488B}" type="presOf" srcId="{D52DEF6D-E886-45A2-9E44-BB3E10035E59}" destId="{212AB5E6-3253-49AC-B489-2F29175BD8A6}" srcOrd="1" destOrd="0" presId="urn:microsoft.com/office/officeart/2005/8/layout/orgChart1"/>
    <dgm:cxn modelId="{49CE28BA-1D38-4ECE-A369-E538A8C33A5F}" srcId="{CB6D9CC6-D247-465B-A6AC-E02A97655705}" destId="{D52DEF6D-E886-45A2-9E44-BB3E10035E59}" srcOrd="0" destOrd="0" parTransId="{48C38ADE-9541-41AD-81E7-A7B63CB8F829}" sibTransId="{30272939-42F3-44CE-9D01-4C74DAC0C8EA}"/>
    <dgm:cxn modelId="{FF69C2DD-297C-4CA9-AE34-3F805DBEF785}" type="presOf" srcId="{AFBA006E-179B-4C71-95D1-F0C1631C1060}" destId="{C3EB145A-C1D5-4EA9-903D-B7844D760785}" srcOrd="0" destOrd="0" presId="urn:microsoft.com/office/officeart/2005/8/layout/orgChart1"/>
    <dgm:cxn modelId="{C0339A6D-6ABD-4CE2-9B07-681DA84F85D5}" type="presOf" srcId="{2F557BEC-88C6-4B1D-B001-3752238FB07F}" destId="{16ED95A8-0CC8-44E5-8170-627AA5D18A73}" srcOrd="1" destOrd="0" presId="urn:microsoft.com/office/officeart/2005/8/layout/orgChart1"/>
    <dgm:cxn modelId="{FE3DC091-BDCE-400E-AF2C-3171EDFC5A13}" type="presOf" srcId="{D52DEF6D-E886-45A2-9E44-BB3E10035E59}" destId="{2D6D37F6-728E-4B3D-BD47-2AF9D948A6B6}" srcOrd="0" destOrd="0" presId="urn:microsoft.com/office/officeart/2005/8/layout/orgChart1"/>
    <dgm:cxn modelId="{CBA93ED4-A0DD-4433-A3AA-E13B48DDEE41}" type="presOf" srcId="{096F381C-4BF2-4676-91A4-93E0FB8820D7}" destId="{65E0F19C-7002-4C0F-AF88-1DD5E22BC5B3}" srcOrd="1" destOrd="0" presId="urn:microsoft.com/office/officeart/2005/8/layout/orgChart1"/>
    <dgm:cxn modelId="{404496B0-9903-473C-97DA-470403EC20F0}" srcId="{8659ECE2-5E82-43F2-96E9-551B83E5F37F}" destId="{CB6D9CC6-D247-465B-A6AC-E02A97655705}" srcOrd="0" destOrd="0" parTransId="{F6BEB327-FD4A-4F08-BCD2-4683786E0F58}" sibTransId="{F8753152-8270-4657-9A98-CB8F41F63364}"/>
    <dgm:cxn modelId="{6A1F31E2-36A7-4C6B-8200-31B4DB97D6E3}" type="presParOf" srcId="{2A293A7E-FFE7-4C3E-9401-DF6B2EF63A0D}" destId="{92F50994-47FE-405F-A06A-48284A2C2532}" srcOrd="0" destOrd="0" presId="urn:microsoft.com/office/officeart/2005/8/layout/orgChart1"/>
    <dgm:cxn modelId="{5C2E32D6-3CB6-4077-870D-A2C71E8B5E69}" type="presParOf" srcId="{92F50994-47FE-405F-A06A-48284A2C2532}" destId="{F806AA62-8EF5-4E8B-B2DC-FE35785B4461}" srcOrd="0" destOrd="0" presId="urn:microsoft.com/office/officeart/2005/8/layout/orgChart1"/>
    <dgm:cxn modelId="{6E13379A-25A6-44CE-AD12-2EA2CEE9100F}" type="presParOf" srcId="{F806AA62-8EF5-4E8B-B2DC-FE35785B4461}" destId="{A881C86D-F8A5-4CA9-A041-19F2B99CCC66}" srcOrd="0" destOrd="0" presId="urn:microsoft.com/office/officeart/2005/8/layout/orgChart1"/>
    <dgm:cxn modelId="{D8073530-FBC0-4AAC-84FC-3142BED6FAC1}" type="presParOf" srcId="{F806AA62-8EF5-4E8B-B2DC-FE35785B4461}" destId="{517FF2A4-0DC6-4C65-BDED-14598F00C609}" srcOrd="1" destOrd="0" presId="urn:microsoft.com/office/officeart/2005/8/layout/orgChart1"/>
    <dgm:cxn modelId="{2DA738F3-14E9-4C16-A739-38681E9232F3}" type="presParOf" srcId="{92F50994-47FE-405F-A06A-48284A2C2532}" destId="{913B14E0-B2E9-4168-8FC5-CFBC0B091E69}" srcOrd="1" destOrd="0" presId="urn:microsoft.com/office/officeart/2005/8/layout/orgChart1"/>
    <dgm:cxn modelId="{FF86D749-9670-4408-95D4-BCD22E4221E4}" type="presParOf" srcId="{913B14E0-B2E9-4168-8FC5-CFBC0B091E69}" destId="{F8DB6331-5D05-4C73-B8AD-2A5A6F6CEA35}" srcOrd="0" destOrd="0" presId="urn:microsoft.com/office/officeart/2005/8/layout/orgChart1"/>
    <dgm:cxn modelId="{EBF7AD62-ABC5-450B-A6F6-24254C5DC14F}" type="presParOf" srcId="{913B14E0-B2E9-4168-8FC5-CFBC0B091E69}" destId="{DAE82CC5-E012-4BDE-9C02-62909DC0A8FC}" srcOrd="1" destOrd="0" presId="urn:microsoft.com/office/officeart/2005/8/layout/orgChart1"/>
    <dgm:cxn modelId="{99D0FB5E-F0E8-4D6B-B06E-C973A79CD0E8}" type="presParOf" srcId="{DAE82CC5-E012-4BDE-9C02-62909DC0A8FC}" destId="{00F19BF7-7320-4114-B357-FC62FDD8A2AF}" srcOrd="0" destOrd="0" presId="urn:microsoft.com/office/officeart/2005/8/layout/orgChart1"/>
    <dgm:cxn modelId="{11077EB5-FA31-4F97-9E4A-242EB860FF29}" type="presParOf" srcId="{00F19BF7-7320-4114-B357-FC62FDD8A2AF}" destId="{2D6D37F6-728E-4B3D-BD47-2AF9D948A6B6}" srcOrd="0" destOrd="0" presId="urn:microsoft.com/office/officeart/2005/8/layout/orgChart1"/>
    <dgm:cxn modelId="{ACF6EAD4-E195-4CCE-95F0-A32329D78BC0}" type="presParOf" srcId="{00F19BF7-7320-4114-B357-FC62FDD8A2AF}" destId="{212AB5E6-3253-49AC-B489-2F29175BD8A6}" srcOrd="1" destOrd="0" presId="urn:microsoft.com/office/officeart/2005/8/layout/orgChart1"/>
    <dgm:cxn modelId="{BA61EC16-B7FE-4BF7-A3EE-BB379B90A9F3}" type="presParOf" srcId="{DAE82CC5-E012-4BDE-9C02-62909DC0A8FC}" destId="{F280E15A-A230-4B99-A776-BAE657B4F991}" srcOrd="1" destOrd="0" presId="urn:microsoft.com/office/officeart/2005/8/layout/orgChart1"/>
    <dgm:cxn modelId="{7D2E6D94-2139-4878-B0DB-7C401F2276AE}" type="presParOf" srcId="{DAE82CC5-E012-4BDE-9C02-62909DC0A8FC}" destId="{F4B8DDB0-5B80-450E-BA86-F63DCD119B7B}" srcOrd="2" destOrd="0" presId="urn:microsoft.com/office/officeart/2005/8/layout/orgChart1"/>
    <dgm:cxn modelId="{4A739420-2584-429B-95B4-9655F0F1501C}" type="presParOf" srcId="{913B14E0-B2E9-4168-8FC5-CFBC0B091E69}" destId="{EFCFF7DA-37AC-4860-87F9-BE2E2FE392E0}" srcOrd="2" destOrd="0" presId="urn:microsoft.com/office/officeart/2005/8/layout/orgChart1"/>
    <dgm:cxn modelId="{534126CF-EE3A-420E-8219-CDA250511EC7}" type="presParOf" srcId="{913B14E0-B2E9-4168-8FC5-CFBC0B091E69}" destId="{1E9461D7-738E-4A89-8D3E-6D9AA27F3CAC}" srcOrd="3" destOrd="0" presId="urn:microsoft.com/office/officeart/2005/8/layout/orgChart1"/>
    <dgm:cxn modelId="{1A52A00E-BE6B-4BB1-80EC-56AFD1CF2EFA}" type="presParOf" srcId="{1E9461D7-738E-4A89-8D3E-6D9AA27F3CAC}" destId="{7D2582EC-5D79-452B-9506-0BF4124F4434}" srcOrd="0" destOrd="0" presId="urn:microsoft.com/office/officeart/2005/8/layout/orgChart1"/>
    <dgm:cxn modelId="{DA04B9DF-A84D-4F27-B3B0-CEE93F7D0316}" type="presParOf" srcId="{7D2582EC-5D79-452B-9506-0BF4124F4434}" destId="{F62C709F-0385-4639-9AED-CFBE25FA9188}" srcOrd="0" destOrd="0" presId="urn:microsoft.com/office/officeart/2005/8/layout/orgChart1"/>
    <dgm:cxn modelId="{63300533-3B9C-442C-80CF-6E2E4DD76AFC}" type="presParOf" srcId="{7D2582EC-5D79-452B-9506-0BF4124F4434}" destId="{16ED95A8-0CC8-44E5-8170-627AA5D18A73}" srcOrd="1" destOrd="0" presId="urn:microsoft.com/office/officeart/2005/8/layout/orgChart1"/>
    <dgm:cxn modelId="{220351CB-9280-4559-875C-87FED425031B}" type="presParOf" srcId="{1E9461D7-738E-4A89-8D3E-6D9AA27F3CAC}" destId="{B75B1F19-3BF9-4EF0-A0C6-335101ED4725}" srcOrd="1" destOrd="0" presId="urn:microsoft.com/office/officeart/2005/8/layout/orgChart1"/>
    <dgm:cxn modelId="{6F528751-4DC6-4F93-9B5B-AA401E74C5FC}" type="presParOf" srcId="{1E9461D7-738E-4A89-8D3E-6D9AA27F3CAC}" destId="{305CF960-306A-4035-AE45-493CC780B9AF}" srcOrd="2" destOrd="0" presId="urn:microsoft.com/office/officeart/2005/8/layout/orgChart1"/>
    <dgm:cxn modelId="{7BB3EF92-9429-4218-A3AB-E6172B2B28AE}" type="presParOf" srcId="{913B14E0-B2E9-4168-8FC5-CFBC0B091E69}" destId="{C3EB145A-C1D5-4EA9-903D-B7844D760785}" srcOrd="4" destOrd="0" presId="urn:microsoft.com/office/officeart/2005/8/layout/orgChart1"/>
    <dgm:cxn modelId="{7AFE721B-9432-44C1-9A4B-8B4DFA615880}" type="presParOf" srcId="{913B14E0-B2E9-4168-8FC5-CFBC0B091E69}" destId="{C9690C50-5AA6-4015-8EC5-99F083C333A9}" srcOrd="5" destOrd="0" presId="urn:microsoft.com/office/officeart/2005/8/layout/orgChart1"/>
    <dgm:cxn modelId="{31B95C0D-B0DA-4954-8487-1B7E94CECA31}" type="presParOf" srcId="{C9690C50-5AA6-4015-8EC5-99F083C333A9}" destId="{79E86472-2030-44A7-88FF-929AA77F184E}" srcOrd="0" destOrd="0" presId="urn:microsoft.com/office/officeart/2005/8/layout/orgChart1"/>
    <dgm:cxn modelId="{CE1BACDB-E234-4565-A77A-8B5F66121CFF}" type="presParOf" srcId="{79E86472-2030-44A7-88FF-929AA77F184E}" destId="{047E8748-49E2-4514-ACCC-6B6F93040E46}" srcOrd="0" destOrd="0" presId="urn:microsoft.com/office/officeart/2005/8/layout/orgChart1"/>
    <dgm:cxn modelId="{519C15B0-53C6-4A2D-B663-A615395DE640}" type="presParOf" srcId="{79E86472-2030-44A7-88FF-929AA77F184E}" destId="{65E0F19C-7002-4C0F-AF88-1DD5E22BC5B3}" srcOrd="1" destOrd="0" presId="urn:microsoft.com/office/officeart/2005/8/layout/orgChart1"/>
    <dgm:cxn modelId="{52C1476F-EBBE-46EA-95AA-298DECBDC5C4}" type="presParOf" srcId="{C9690C50-5AA6-4015-8EC5-99F083C333A9}" destId="{3E487540-2547-4612-ADB6-0CFEC08F84FC}" srcOrd="1" destOrd="0" presId="urn:microsoft.com/office/officeart/2005/8/layout/orgChart1"/>
    <dgm:cxn modelId="{32A8BEE9-EB67-45DC-B036-8FFD8C686A92}" type="presParOf" srcId="{C9690C50-5AA6-4015-8EC5-99F083C333A9}" destId="{02185C90-FABE-41A9-BFA6-BF220B483464}" srcOrd="2" destOrd="0" presId="urn:microsoft.com/office/officeart/2005/8/layout/orgChart1"/>
    <dgm:cxn modelId="{27285301-108C-42CA-84D9-7AC8217CB2FD}" type="presParOf" srcId="{92F50994-47FE-405F-A06A-48284A2C2532}" destId="{5296A3CB-DB5C-4122-A5B7-F8A9868B120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211747-8BB4-4DDB-A6A1-40686FC39729}" type="doc">
      <dgm:prSet loTypeId="urn:microsoft.com/office/officeart/2009/layout/CirclePictureHierarchy" loCatId="hierarchy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0AFD1FE-52AC-4ED9-AE05-3CB54F752C55}">
      <dgm:prSet phldrT="[Текст]" custT="1"/>
      <dgm:spPr/>
      <dgm:t>
        <a:bodyPr/>
        <a:lstStyle/>
        <a:p>
          <a:r>
            <a:rPr lang="ru-RU" sz="3600" b="1" dirty="0" smtClean="0"/>
            <a:t>Виды памяти </a:t>
          </a:r>
          <a:endParaRPr lang="ru-RU" sz="3600" b="1" dirty="0"/>
        </a:p>
      </dgm:t>
    </dgm:pt>
    <dgm:pt modelId="{B4ABA875-B3C9-4D64-B636-F40B4D18505D}" type="parTrans" cxnId="{BE721E54-0D8F-42AF-8081-781CB9FFAF73}">
      <dgm:prSet/>
      <dgm:spPr/>
      <dgm:t>
        <a:bodyPr/>
        <a:lstStyle/>
        <a:p>
          <a:endParaRPr lang="ru-RU" sz="2400"/>
        </a:p>
      </dgm:t>
    </dgm:pt>
    <dgm:pt modelId="{E3CD4A41-6AB4-4FFE-8E64-4B81A99294BB}" type="sibTrans" cxnId="{BE721E54-0D8F-42AF-8081-781CB9FFAF73}">
      <dgm:prSet/>
      <dgm:spPr/>
      <dgm:t>
        <a:bodyPr/>
        <a:lstStyle/>
        <a:p>
          <a:endParaRPr lang="ru-RU" sz="2400"/>
        </a:p>
      </dgm:t>
    </dgm:pt>
    <dgm:pt modelId="{82AC0947-ADD3-42BC-91E3-852C1F29629E}">
      <dgm:prSet phldrT="[Текст]" custT="1"/>
      <dgm:spPr/>
      <dgm:t>
        <a:bodyPr/>
        <a:lstStyle/>
        <a:p>
          <a:r>
            <a:rPr lang="ru-RU" sz="2400" b="1" dirty="0" smtClean="0"/>
            <a:t>Эмоциональная </a:t>
          </a:r>
          <a:endParaRPr lang="ru-RU" sz="2400" b="1" dirty="0"/>
        </a:p>
      </dgm:t>
    </dgm:pt>
    <dgm:pt modelId="{5762B543-9791-4344-957B-D270798C5598}" type="parTrans" cxnId="{D0A2DF78-DC27-469A-BC7B-C074A8E144FA}">
      <dgm:prSet/>
      <dgm:spPr/>
      <dgm:t>
        <a:bodyPr/>
        <a:lstStyle/>
        <a:p>
          <a:endParaRPr lang="ru-RU" sz="2400"/>
        </a:p>
      </dgm:t>
    </dgm:pt>
    <dgm:pt modelId="{23D63587-5521-40DF-8724-BE831327F243}" type="sibTrans" cxnId="{D0A2DF78-DC27-469A-BC7B-C074A8E144FA}">
      <dgm:prSet/>
      <dgm:spPr/>
      <dgm:t>
        <a:bodyPr/>
        <a:lstStyle/>
        <a:p>
          <a:endParaRPr lang="ru-RU" sz="2400"/>
        </a:p>
      </dgm:t>
    </dgm:pt>
    <dgm:pt modelId="{496AA9F8-9F7E-42D9-850B-350D6E52535C}">
      <dgm:prSet phldrT="[Текст]" custT="1"/>
      <dgm:spPr/>
      <dgm:t>
        <a:bodyPr/>
        <a:lstStyle/>
        <a:p>
          <a:r>
            <a:rPr lang="ru-RU" sz="2400" b="1" dirty="0" smtClean="0"/>
            <a:t>Зрительная </a:t>
          </a:r>
          <a:endParaRPr lang="ru-RU" sz="2400" b="1" dirty="0"/>
        </a:p>
      </dgm:t>
    </dgm:pt>
    <dgm:pt modelId="{E41724E6-3DA5-4B43-9938-C743A9E1278D}" type="parTrans" cxnId="{7743D98A-3F7E-4D8E-9FAD-AA6AC75D08D9}">
      <dgm:prSet/>
      <dgm:spPr/>
      <dgm:t>
        <a:bodyPr/>
        <a:lstStyle/>
        <a:p>
          <a:endParaRPr lang="ru-RU" sz="2400"/>
        </a:p>
      </dgm:t>
    </dgm:pt>
    <dgm:pt modelId="{E25DBE8C-6094-4D21-A93F-6D7E7AB3D500}" type="sibTrans" cxnId="{7743D98A-3F7E-4D8E-9FAD-AA6AC75D08D9}">
      <dgm:prSet/>
      <dgm:spPr/>
      <dgm:t>
        <a:bodyPr/>
        <a:lstStyle/>
        <a:p>
          <a:endParaRPr lang="ru-RU" sz="2400"/>
        </a:p>
      </dgm:t>
    </dgm:pt>
    <dgm:pt modelId="{205098EB-4A99-4FE1-8E8A-B44439A81915}">
      <dgm:prSet phldrT="[Текст]" custT="1"/>
      <dgm:spPr/>
      <dgm:t>
        <a:bodyPr/>
        <a:lstStyle/>
        <a:p>
          <a:r>
            <a:rPr lang="ru-RU" sz="2400" b="1" dirty="0" smtClean="0"/>
            <a:t>Слуховая </a:t>
          </a:r>
          <a:endParaRPr lang="ru-RU" sz="2400" b="1" dirty="0"/>
        </a:p>
      </dgm:t>
    </dgm:pt>
    <dgm:pt modelId="{83146515-729B-4F53-852B-9F5F26494224}" type="parTrans" cxnId="{7D06BF5F-5670-4DF6-AE0A-40FAF388C7F6}">
      <dgm:prSet/>
      <dgm:spPr/>
      <dgm:t>
        <a:bodyPr/>
        <a:lstStyle/>
        <a:p>
          <a:endParaRPr lang="ru-RU" sz="2400"/>
        </a:p>
      </dgm:t>
    </dgm:pt>
    <dgm:pt modelId="{27C983EC-E20C-440E-8222-B1CFAB68BB52}" type="sibTrans" cxnId="{7D06BF5F-5670-4DF6-AE0A-40FAF388C7F6}">
      <dgm:prSet/>
      <dgm:spPr/>
      <dgm:t>
        <a:bodyPr/>
        <a:lstStyle/>
        <a:p>
          <a:endParaRPr lang="ru-RU" sz="2400"/>
        </a:p>
      </dgm:t>
    </dgm:pt>
    <dgm:pt modelId="{BF522A9B-B438-45E8-9EAA-62D3CD05D5A4}">
      <dgm:prSet phldrT="[Текст]" custT="1"/>
      <dgm:spPr/>
      <dgm:t>
        <a:bodyPr/>
        <a:lstStyle/>
        <a:p>
          <a:r>
            <a:rPr lang="ru-RU" sz="2400" b="1" dirty="0" smtClean="0"/>
            <a:t>Логическая</a:t>
          </a:r>
          <a:r>
            <a:rPr lang="ru-RU" sz="2400" dirty="0" smtClean="0"/>
            <a:t> </a:t>
          </a:r>
          <a:endParaRPr lang="ru-RU" sz="2400" dirty="0"/>
        </a:p>
      </dgm:t>
    </dgm:pt>
    <dgm:pt modelId="{E01777CC-BFD8-401C-B760-2D74E01CF661}" type="parTrans" cxnId="{1D216A5B-0DAB-4B63-A146-206741A2D7B7}">
      <dgm:prSet/>
      <dgm:spPr/>
      <dgm:t>
        <a:bodyPr/>
        <a:lstStyle/>
        <a:p>
          <a:endParaRPr lang="ru-RU" sz="2400"/>
        </a:p>
      </dgm:t>
    </dgm:pt>
    <dgm:pt modelId="{CB5B7D48-B063-4A73-84D2-60687363C66B}" type="sibTrans" cxnId="{1D216A5B-0DAB-4B63-A146-206741A2D7B7}">
      <dgm:prSet/>
      <dgm:spPr/>
      <dgm:t>
        <a:bodyPr/>
        <a:lstStyle/>
        <a:p>
          <a:endParaRPr lang="ru-RU" sz="2400"/>
        </a:p>
      </dgm:t>
    </dgm:pt>
    <dgm:pt modelId="{80C0E23A-CCFF-4E54-BE89-2FF571FB3F86}">
      <dgm:prSet custT="1"/>
      <dgm:spPr/>
      <dgm:t>
        <a:bodyPr/>
        <a:lstStyle/>
        <a:p>
          <a:r>
            <a:rPr lang="ru-RU" sz="2400" b="1" dirty="0" smtClean="0"/>
            <a:t>Моторная </a:t>
          </a:r>
          <a:endParaRPr lang="ru-RU" sz="2400" b="1" dirty="0"/>
        </a:p>
      </dgm:t>
    </dgm:pt>
    <dgm:pt modelId="{907F96B1-7CD7-400E-9731-B290EA554CC8}" type="parTrans" cxnId="{EC49F816-A0DE-41BE-A636-2475F3014D1E}">
      <dgm:prSet/>
      <dgm:spPr/>
      <dgm:t>
        <a:bodyPr/>
        <a:lstStyle/>
        <a:p>
          <a:endParaRPr lang="ru-RU" sz="2400"/>
        </a:p>
      </dgm:t>
    </dgm:pt>
    <dgm:pt modelId="{8D0EAFE3-DC39-4E3F-98FE-6153E3B09809}" type="sibTrans" cxnId="{EC49F816-A0DE-41BE-A636-2475F3014D1E}">
      <dgm:prSet/>
      <dgm:spPr/>
      <dgm:t>
        <a:bodyPr/>
        <a:lstStyle/>
        <a:p>
          <a:endParaRPr lang="ru-RU" sz="2400"/>
        </a:p>
      </dgm:t>
    </dgm:pt>
    <dgm:pt modelId="{DC8FD012-3D94-4073-8640-A52355B9F90C}" type="pres">
      <dgm:prSet presAssocID="{0E211747-8BB4-4DDB-A6A1-40686FC3972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F3F090-F6C1-45E9-9A2E-DF670C5EB341}" type="pres">
      <dgm:prSet presAssocID="{B0AFD1FE-52AC-4ED9-AE05-3CB54F752C55}" presName="hierRoot1" presStyleCnt="0"/>
      <dgm:spPr/>
    </dgm:pt>
    <dgm:pt modelId="{E4B0FAC5-1F70-4DA1-9CC8-1030A1799BC0}" type="pres">
      <dgm:prSet presAssocID="{B0AFD1FE-52AC-4ED9-AE05-3CB54F752C55}" presName="composite" presStyleCnt="0"/>
      <dgm:spPr/>
    </dgm:pt>
    <dgm:pt modelId="{B81D882B-4AEF-4505-BEF8-371183AD7376}" type="pres">
      <dgm:prSet presAssocID="{B0AFD1FE-52AC-4ED9-AE05-3CB54F752C55}" presName="image" presStyleLbl="node0" presStyleIdx="0" presStyleCnt="1" custFlipHor="1" custScaleX="156426" custScaleY="122224" custLinFactNeighborX="-65489" custLinFactNeighborY="-4123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21D2987-2C1B-4FDD-A7AD-3A935889A36B}" type="pres">
      <dgm:prSet presAssocID="{B0AFD1FE-52AC-4ED9-AE05-3CB54F752C55}" presName="text" presStyleLbl="revTx" presStyleIdx="0" presStyleCnt="6" custScaleX="177788" custScaleY="96057" custLinFactNeighborX="50010" custLinFactNeighborY="-48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DFE867-32CA-41D8-A4BD-3F0141AE14C6}" type="pres">
      <dgm:prSet presAssocID="{B0AFD1FE-52AC-4ED9-AE05-3CB54F752C55}" presName="hierChild2" presStyleCnt="0"/>
      <dgm:spPr/>
    </dgm:pt>
    <dgm:pt modelId="{B8A10B13-BF7F-4984-96D3-E0803FA3D0AD}" type="pres">
      <dgm:prSet presAssocID="{5762B543-9791-4344-957B-D270798C559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3234F6D-2E50-4609-AD02-0F44693ADA0E}" type="pres">
      <dgm:prSet presAssocID="{82AC0947-ADD3-42BC-91E3-852C1F29629E}" presName="hierRoot2" presStyleCnt="0"/>
      <dgm:spPr/>
    </dgm:pt>
    <dgm:pt modelId="{C40FF865-C09E-4BDF-89D9-1A2C6A1891D3}" type="pres">
      <dgm:prSet presAssocID="{82AC0947-ADD3-42BC-91E3-852C1F29629E}" presName="composite2" presStyleCnt="0"/>
      <dgm:spPr/>
    </dgm:pt>
    <dgm:pt modelId="{C736D8CA-3E41-4A1A-B997-17BEBB9EEF03}" type="pres">
      <dgm:prSet presAssocID="{82AC0947-ADD3-42BC-91E3-852C1F29629E}" presName="image2" presStyleLbl="node2" presStyleIdx="0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780A5F5F-15D8-499C-A83B-AFAB1FEB8D8A}" type="pres">
      <dgm:prSet presAssocID="{82AC0947-ADD3-42BC-91E3-852C1F29629E}" presName="text2" presStyleLbl="revTx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8C261F-6D51-48FD-9CA6-AAE4A5FD522B}" type="pres">
      <dgm:prSet presAssocID="{82AC0947-ADD3-42BC-91E3-852C1F29629E}" presName="hierChild3" presStyleCnt="0"/>
      <dgm:spPr/>
    </dgm:pt>
    <dgm:pt modelId="{8BDD9CD6-A9F4-4EB2-9919-6432DB694BEB}" type="pres">
      <dgm:prSet presAssocID="{E41724E6-3DA5-4B43-9938-C743A9E1278D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09961AD-2DCE-47FF-8F0E-AE93D4A2DA96}" type="pres">
      <dgm:prSet presAssocID="{496AA9F8-9F7E-42D9-850B-350D6E52535C}" presName="hierRoot3" presStyleCnt="0"/>
      <dgm:spPr/>
    </dgm:pt>
    <dgm:pt modelId="{EE4E80F1-4AAE-41E6-86C3-B1C927CA5106}" type="pres">
      <dgm:prSet presAssocID="{496AA9F8-9F7E-42D9-850B-350D6E52535C}" presName="composite3" presStyleCnt="0"/>
      <dgm:spPr/>
    </dgm:pt>
    <dgm:pt modelId="{37FD2642-8B80-491C-9995-2A5EDFF57F41}" type="pres">
      <dgm:prSet presAssocID="{496AA9F8-9F7E-42D9-850B-350D6E52535C}" presName="image3" presStyleLbl="node3" presStyleIdx="0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3000" r="-23000"/>
          </a:stretch>
        </a:blipFill>
      </dgm:spPr>
    </dgm:pt>
    <dgm:pt modelId="{E49C6E2B-6E2B-4CDE-BE3A-61D1FFDFB800}" type="pres">
      <dgm:prSet presAssocID="{496AA9F8-9F7E-42D9-850B-350D6E52535C}" presName="text3" presStyleLbl="revTx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704972-3A88-4109-8B81-CA51BD060041}" type="pres">
      <dgm:prSet presAssocID="{496AA9F8-9F7E-42D9-850B-350D6E52535C}" presName="hierChild4" presStyleCnt="0"/>
      <dgm:spPr/>
    </dgm:pt>
    <dgm:pt modelId="{0A29EF09-FE6F-402F-A49E-EF8219519B83}" type="pres">
      <dgm:prSet presAssocID="{83146515-729B-4F53-852B-9F5F26494224}" presName="Name17" presStyleLbl="parChTrans1D3" presStyleIdx="1" presStyleCnt="3"/>
      <dgm:spPr/>
      <dgm:t>
        <a:bodyPr/>
        <a:lstStyle/>
        <a:p>
          <a:endParaRPr lang="ru-RU"/>
        </a:p>
      </dgm:t>
    </dgm:pt>
    <dgm:pt modelId="{5CF816E3-9A47-4FF0-85A1-CD9AB05A3C55}" type="pres">
      <dgm:prSet presAssocID="{205098EB-4A99-4FE1-8E8A-B44439A81915}" presName="hierRoot3" presStyleCnt="0"/>
      <dgm:spPr/>
    </dgm:pt>
    <dgm:pt modelId="{2FA08FDC-BD6C-43AE-BE55-3AFCF4FEE6CD}" type="pres">
      <dgm:prSet presAssocID="{205098EB-4A99-4FE1-8E8A-B44439A81915}" presName="composite3" presStyleCnt="0"/>
      <dgm:spPr/>
    </dgm:pt>
    <dgm:pt modelId="{13209C4D-EFDE-44E7-9E0A-08850DE2C75B}" type="pres">
      <dgm:prSet presAssocID="{205098EB-4A99-4FE1-8E8A-B44439A81915}" presName="image3" presStyleLbl="node3" presStyleIdx="1" presStyleCnt="3" custLinFactNeighborX="-4165" custLinFactNeighborY="2518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8000" r="-8000"/>
          </a:stretch>
        </a:blipFill>
      </dgm:spPr>
    </dgm:pt>
    <dgm:pt modelId="{AF71A134-BD79-481E-8882-9569380938BE}" type="pres">
      <dgm:prSet presAssocID="{205098EB-4A99-4FE1-8E8A-B44439A81915}" presName="text3" presStyleLbl="revTx" presStyleIdx="3" presStyleCnt="6" custLinFactNeighborX="4631" custLinFactNeighborY="-23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F055CE-00B2-4874-AC68-AD105A7BE3BC}" type="pres">
      <dgm:prSet presAssocID="{205098EB-4A99-4FE1-8E8A-B44439A81915}" presName="hierChild4" presStyleCnt="0"/>
      <dgm:spPr/>
    </dgm:pt>
    <dgm:pt modelId="{3BF2301C-413E-410D-9BD8-756AB2ED322A}" type="pres">
      <dgm:prSet presAssocID="{907F96B1-7CD7-400E-9731-B290EA554CC8}" presName="Name17" presStyleLbl="parChTrans1D3" presStyleIdx="2" presStyleCnt="3"/>
      <dgm:spPr/>
      <dgm:t>
        <a:bodyPr/>
        <a:lstStyle/>
        <a:p>
          <a:endParaRPr lang="ru-RU"/>
        </a:p>
      </dgm:t>
    </dgm:pt>
    <dgm:pt modelId="{151FB8B2-3A9E-4C19-8DAE-F50609204734}" type="pres">
      <dgm:prSet presAssocID="{80C0E23A-CCFF-4E54-BE89-2FF571FB3F86}" presName="hierRoot3" presStyleCnt="0"/>
      <dgm:spPr/>
    </dgm:pt>
    <dgm:pt modelId="{E5ABC1FC-714A-424F-AF9D-8B70F0FE8929}" type="pres">
      <dgm:prSet presAssocID="{80C0E23A-CCFF-4E54-BE89-2FF571FB3F86}" presName="composite3" presStyleCnt="0"/>
      <dgm:spPr/>
    </dgm:pt>
    <dgm:pt modelId="{860CAC40-56A1-499E-8856-97611541BABA}" type="pres">
      <dgm:prSet presAssocID="{80C0E23A-CCFF-4E54-BE89-2FF571FB3F86}" presName="image3" presStyleLbl="node3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2000" r="-22000"/>
          </a:stretch>
        </a:blipFill>
      </dgm:spPr>
    </dgm:pt>
    <dgm:pt modelId="{8952CE1E-AD73-434B-A534-EE271140EA10}" type="pres">
      <dgm:prSet presAssocID="{80C0E23A-CCFF-4E54-BE89-2FF571FB3F86}" presName="text3" presStyleLbl="revTx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79A6CC-7375-4360-B87D-B3AE5332BD0F}" type="pres">
      <dgm:prSet presAssocID="{80C0E23A-CCFF-4E54-BE89-2FF571FB3F86}" presName="hierChild4" presStyleCnt="0"/>
      <dgm:spPr/>
    </dgm:pt>
    <dgm:pt modelId="{2A7D98D0-FFAB-41D2-AC6E-76A988EBD30F}" type="pres">
      <dgm:prSet presAssocID="{E01777CC-BFD8-401C-B760-2D74E01CF66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9C81808-E4C7-452D-8523-A749341F250B}" type="pres">
      <dgm:prSet presAssocID="{BF522A9B-B438-45E8-9EAA-62D3CD05D5A4}" presName="hierRoot2" presStyleCnt="0"/>
      <dgm:spPr/>
    </dgm:pt>
    <dgm:pt modelId="{4E8B8A39-C3A3-440A-B8FA-A1366021A9BE}" type="pres">
      <dgm:prSet presAssocID="{BF522A9B-B438-45E8-9EAA-62D3CD05D5A4}" presName="composite2" presStyleCnt="0"/>
      <dgm:spPr/>
    </dgm:pt>
    <dgm:pt modelId="{62119198-BDFF-49BE-939C-8EA1F0C8CB42}" type="pres">
      <dgm:prSet presAssocID="{BF522A9B-B438-45E8-9EAA-62D3CD05D5A4}" presName="image2" presStyleLbl="node2" presStyleIdx="1" presStyleCnt="2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2D77A211-ABB9-4CC0-9275-2707F0B3D946}" type="pres">
      <dgm:prSet presAssocID="{BF522A9B-B438-45E8-9EAA-62D3CD05D5A4}" presName="text2" presStyleLbl="revTx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53A7F2-2D53-4F30-8525-3054B1A29B26}" type="pres">
      <dgm:prSet presAssocID="{BF522A9B-B438-45E8-9EAA-62D3CD05D5A4}" presName="hierChild3" presStyleCnt="0"/>
      <dgm:spPr/>
    </dgm:pt>
  </dgm:ptLst>
  <dgm:cxnLst>
    <dgm:cxn modelId="{6A40277F-D25D-4781-838E-6A16095DA432}" type="presOf" srcId="{5762B543-9791-4344-957B-D270798C5598}" destId="{B8A10B13-BF7F-4984-96D3-E0803FA3D0AD}" srcOrd="0" destOrd="0" presId="urn:microsoft.com/office/officeart/2009/layout/CirclePictureHierarchy"/>
    <dgm:cxn modelId="{2A461682-7C15-4ADB-8ADC-8B4ED77FE36D}" type="presOf" srcId="{83146515-729B-4F53-852B-9F5F26494224}" destId="{0A29EF09-FE6F-402F-A49E-EF8219519B83}" srcOrd="0" destOrd="0" presId="urn:microsoft.com/office/officeart/2009/layout/CirclePictureHierarchy"/>
    <dgm:cxn modelId="{7D06BF5F-5670-4DF6-AE0A-40FAF388C7F6}" srcId="{82AC0947-ADD3-42BC-91E3-852C1F29629E}" destId="{205098EB-4A99-4FE1-8E8A-B44439A81915}" srcOrd="1" destOrd="0" parTransId="{83146515-729B-4F53-852B-9F5F26494224}" sibTransId="{27C983EC-E20C-440E-8222-B1CFAB68BB52}"/>
    <dgm:cxn modelId="{BE721E54-0D8F-42AF-8081-781CB9FFAF73}" srcId="{0E211747-8BB4-4DDB-A6A1-40686FC39729}" destId="{B0AFD1FE-52AC-4ED9-AE05-3CB54F752C55}" srcOrd="0" destOrd="0" parTransId="{B4ABA875-B3C9-4D64-B636-F40B4D18505D}" sibTransId="{E3CD4A41-6AB4-4FFE-8E64-4B81A99294BB}"/>
    <dgm:cxn modelId="{D0A2DF78-DC27-469A-BC7B-C074A8E144FA}" srcId="{B0AFD1FE-52AC-4ED9-AE05-3CB54F752C55}" destId="{82AC0947-ADD3-42BC-91E3-852C1F29629E}" srcOrd="0" destOrd="0" parTransId="{5762B543-9791-4344-957B-D270798C5598}" sibTransId="{23D63587-5521-40DF-8724-BE831327F243}"/>
    <dgm:cxn modelId="{485A7BDF-31EF-434C-BE71-5D32D9A2752C}" type="presOf" srcId="{0E211747-8BB4-4DDB-A6A1-40686FC39729}" destId="{DC8FD012-3D94-4073-8640-A52355B9F90C}" srcOrd="0" destOrd="0" presId="urn:microsoft.com/office/officeart/2009/layout/CirclePictureHierarchy"/>
    <dgm:cxn modelId="{EC49F816-A0DE-41BE-A636-2475F3014D1E}" srcId="{82AC0947-ADD3-42BC-91E3-852C1F29629E}" destId="{80C0E23A-CCFF-4E54-BE89-2FF571FB3F86}" srcOrd="2" destOrd="0" parTransId="{907F96B1-7CD7-400E-9731-B290EA554CC8}" sibTransId="{8D0EAFE3-DC39-4E3F-98FE-6153E3B09809}"/>
    <dgm:cxn modelId="{7B51DB78-580B-4AC5-B16B-874B7A64DDB7}" type="presOf" srcId="{496AA9F8-9F7E-42D9-850B-350D6E52535C}" destId="{E49C6E2B-6E2B-4CDE-BE3A-61D1FFDFB800}" srcOrd="0" destOrd="0" presId="urn:microsoft.com/office/officeart/2009/layout/CirclePictureHierarchy"/>
    <dgm:cxn modelId="{1D216A5B-0DAB-4B63-A146-206741A2D7B7}" srcId="{B0AFD1FE-52AC-4ED9-AE05-3CB54F752C55}" destId="{BF522A9B-B438-45E8-9EAA-62D3CD05D5A4}" srcOrd="1" destOrd="0" parTransId="{E01777CC-BFD8-401C-B760-2D74E01CF661}" sibTransId="{CB5B7D48-B063-4A73-84D2-60687363C66B}"/>
    <dgm:cxn modelId="{CF97886E-95BE-498B-8F57-A3668481D4FB}" type="presOf" srcId="{E41724E6-3DA5-4B43-9938-C743A9E1278D}" destId="{8BDD9CD6-A9F4-4EB2-9919-6432DB694BEB}" srcOrd="0" destOrd="0" presId="urn:microsoft.com/office/officeart/2009/layout/CirclePictureHierarchy"/>
    <dgm:cxn modelId="{919D5211-F377-44F5-80B2-0E25CF2F3884}" type="presOf" srcId="{80C0E23A-CCFF-4E54-BE89-2FF571FB3F86}" destId="{8952CE1E-AD73-434B-A534-EE271140EA10}" srcOrd="0" destOrd="0" presId="urn:microsoft.com/office/officeart/2009/layout/CirclePictureHierarchy"/>
    <dgm:cxn modelId="{AC0A52E7-94BC-4640-A33C-888AD5C14EED}" type="presOf" srcId="{205098EB-4A99-4FE1-8E8A-B44439A81915}" destId="{AF71A134-BD79-481E-8882-9569380938BE}" srcOrd="0" destOrd="0" presId="urn:microsoft.com/office/officeart/2009/layout/CirclePictureHierarchy"/>
    <dgm:cxn modelId="{8F1D3373-7C92-494B-A5D9-A7F470194E3A}" type="presOf" srcId="{E01777CC-BFD8-401C-B760-2D74E01CF661}" destId="{2A7D98D0-FFAB-41D2-AC6E-76A988EBD30F}" srcOrd="0" destOrd="0" presId="urn:microsoft.com/office/officeart/2009/layout/CirclePictureHierarchy"/>
    <dgm:cxn modelId="{7743D98A-3F7E-4D8E-9FAD-AA6AC75D08D9}" srcId="{82AC0947-ADD3-42BC-91E3-852C1F29629E}" destId="{496AA9F8-9F7E-42D9-850B-350D6E52535C}" srcOrd="0" destOrd="0" parTransId="{E41724E6-3DA5-4B43-9938-C743A9E1278D}" sibTransId="{E25DBE8C-6094-4D21-A93F-6D7E7AB3D500}"/>
    <dgm:cxn modelId="{29A46513-7FD5-4B32-A11D-5618E15510BD}" type="presOf" srcId="{B0AFD1FE-52AC-4ED9-AE05-3CB54F752C55}" destId="{521D2987-2C1B-4FDD-A7AD-3A935889A36B}" srcOrd="0" destOrd="0" presId="urn:microsoft.com/office/officeart/2009/layout/CirclePictureHierarchy"/>
    <dgm:cxn modelId="{5D3E222C-CAAE-4A33-924A-A35F0456BABC}" type="presOf" srcId="{BF522A9B-B438-45E8-9EAA-62D3CD05D5A4}" destId="{2D77A211-ABB9-4CC0-9275-2707F0B3D946}" srcOrd="0" destOrd="0" presId="urn:microsoft.com/office/officeart/2009/layout/CirclePictureHierarchy"/>
    <dgm:cxn modelId="{E464FB1D-FBD0-466C-86EC-E73651662343}" type="presOf" srcId="{82AC0947-ADD3-42BC-91E3-852C1F29629E}" destId="{780A5F5F-15D8-499C-A83B-AFAB1FEB8D8A}" srcOrd="0" destOrd="0" presId="urn:microsoft.com/office/officeart/2009/layout/CirclePictureHierarchy"/>
    <dgm:cxn modelId="{B2DB54B5-0A49-4DF0-8A19-932CA8887503}" type="presOf" srcId="{907F96B1-7CD7-400E-9731-B290EA554CC8}" destId="{3BF2301C-413E-410D-9BD8-756AB2ED322A}" srcOrd="0" destOrd="0" presId="urn:microsoft.com/office/officeart/2009/layout/CirclePictureHierarchy"/>
    <dgm:cxn modelId="{B1B9E289-260C-4F46-BB4C-A856B00A7F75}" type="presParOf" srcId="{DC8FD012-3D94-4073-8640-A52355B9F90C}" destId="{6EF3F090-F6C1-45E9-9A2E-DF670C5EB341}" srcOrd="0" destOrd="0" presId="urn:microsoft.com/office/officeart/2009/layout/CirclePictureHierarchy"/>
    <dgm:cxn modelId="{D9609A9F-9197-488F-AB9F-96BDF9BB5A75}" type="presParOf" srcId="{6EF3F090-F6C1-45E9-9A2E-DF670C5EB341}" destId="{E4B0FAC5-1F70-4DA1-9CC8-1030A1799BC0}" srcOrd="0" destOrd="0" presId="urn:microsoft.com/office/officeart/2009/layout/CirclePictureHierarchy"/>
    <dgm:cxn modelId="{1C1421A1-218F-41B0-9D99-4F1E5A66ABF4}" type="presParOf" srcId="{E4B0FAC5-1F70-4DA1-9CC8-1030A1799BC0}" destId="{B81D882B-4AEF-4505-BEF8-371183AD7376}" srcOrd="0" destOrd="0" presId="urn:microsoft.com/office/officeart/2009/layout/CirclePictureHierarchy"/>
    <dgm:cxn modelId="{605C7512-E8B4-4A9C-B987-AD2A4327F539}" type="presParOf" srcId="{E4B0FAC5-1F70-4DA1-9CC8-1030A1799BC0}" destId="{521D2987-2C1B-4FDD-A7AD-3A935889A36B}" srcOrd="1" destOrd="0" presId="urn:microsoft.com/office/officeart/2009/layout/CirclePictureHierarchy"/>
    <dgm:cxn modelId="{F9581E27-7871-4404-8197-1FF7AE2400DE}" type="presParOf" srcId="{6EF3F090-F6C1-45E9-9A2E-DF670C5EB341}" destId="{E9DFE867-32CA-41D8-A4BD-3F0141AE14C6}" srcOrd="1" destOrd="0" presId="urn:microsoft.com/office/officeart/2009/layout/CirclePictureHierarchy"/>
    <dgm:cxn modelId="{BC511EC7-5EE2-40B5-BC5C-F7B49D05B12D}" type="presParOf" srcId="{E9DFE867-32CA-41D8-A4BD-3F0141AE14C6}" destId="{B8A10B13-BF7F-4984-96D3-E0803FA3D0AD}" srcOrd="0" destOrd="0" presId="urn:microsoft.com/office/officeart/2009/layout/CirclePictureHierarchy"/>
    <dgm:cxn modelId="{FA54337C-C4C0-4588-BC56-788E2D53E0D3}" type="presParOf" srcId="{E9DFE867-32CA-41D8-A4BD-3F0141AE14C6}" destId="{53234F6D-2E50-4609-AD02-0F44693ADA0E}" srcOrd="1" destOrd="0" presId="urn:microsoft.com/office/officeart/2009/layout/CirclePictureHierarchy"/>
    <dgm:cxn modelId="{E9855BC3-608C-492B-9432-B0F4C3EC0236}" type="presParOf" srcId="{53234F6D-2E50-4609-AD02-0F44693ADA0E}" destId="{C40FF865-C09E-4BDF-89D9-1A2C6A1891D3}" srcOrd="0" destOrd="0" presId="urn:microsoft.com/office/officeart/2009/layout/CirclePictureHierarchy"/>
    <dgm:cxn modelId="{1B4195F9-F2AD-4BE5-914A-480C30F57FF8}" type="presParOf" srcId="{C40FF865-C09E-4BDF-89D9-1A2C6A1891D3}" destId="{C736D8CA-3E41-4A1A-B997-17BEBB9EEF03}" srcOrd="0" destOrd="0" presId="urn:microsoft.com/office/officeart/2009/layout/CirclePictureHierarchy"/>
    <dgm:cxn modelId="{9D63E581-7047-4108-9190-39E4135A01F3}" type="presParOf" srcId="{C40FF865-C09E-4BDF-89D9-1A2C6A1891D3}" destId="{780A5F5F-15D8-499C-A83B-AFAB1FEB8D8A}" srcOrd="1" destOrd="0" presId="urn:microsoft.com/office/officeart/2009/layout/CirclePictureHierarchy"/>
    <dgm:cxn modelId="{1F4F5941-86F0-470C-8E89-4634543EC26C}" type="presParOf" srcId="{53234F6D-2E50-4609-AD02-0F44693ADA0E}" destId="{048C261F-6D51-48FD-9CA6-AAE4A5FD522B}" srcOrd="1" destOrd="0" presId="urn:microsoft.com/office/officeart/2009/layout/CirclePictureHierarchy"/>
    <dgm:cxn modelId="{B4A94E4C-4CFC-4388-856F-F6E324A4C2FD}" type="presParOf" srcId="{048C261F-6D51-48FD-9CA6-AAE4A5FD522B}" destId="{8BDD9CD6-A9F4-4EB2-9919-6432DB694BEB}" srcOrd="0" destOrd="0" presId="urn:microsoft.com/office/officeart/2009/layout/CirclePictureHierarchy"/>
    <dgm:cxn modelId="{0E48ECC6-7B7B-4019-A1BD-EB0F5C7641D4}" type="presParOf" srcId="{048C261F-6D51-48FD-9CA6-AAE4A5FD522B}" destId="{A09961AD-2DCE-47FF-8F0E-AE93D4A2DA96}" srcOrd="1" destOrd="0" presId="urn:microsoft.com/office/officeart/2009/layout/CirclePictureHierarchy"/>
    <dgm:cxn modelId="{3B2B75BA-89B6-4AB7-AF0A-467FF61CCF22}" type="presParOf" srcId="{A09961AD-2DCE-47FF-8F0E-AE93D4A2DA96}" destId="{EE4E80F1-4AAE-41E6-86C3-B1C927CA5106}" srcOrd="0" destOrd="0" presId="urn:microsoft.com/office/officeart/2009/layout/CirclePictureHierarchy"/>
    <dgm:cxn modelId="{578396E4-B9B2-4A31-A87B-0E6F7F486184}" type="presParOf" srcId="{EE4E80F1-4AAE-41E6-86C3-B1C927CA5106}" destId="{37FD2642-8B80-491C-9995-2A5EDFF57F41}" srcOrd="0" destOrd="0" presId="urn:microsoft.com/office/officeart/2009/layout/CirclePictureHierarchy"/>
    <dgm:cxn modelId="{DF20D88B-7B3B-45F1-918A-B96C50ED836C}" type="presParOf" srcId="{EE4E80F1-4AAE-41E6-86C3-B1C927CA5106}" destId="{E49C6E2B-6E2B-4CDE-BE3A-61D1FFDFB800}" srcOrd="1" destOrd="0" presId="urn:microsoft.com/office/officeart/2009/layout/CirclePictureHierarchy"/>
    <dgm:cxn modelId="{AE32C3D4-364B-46DA-854F-14ABC8115ACF}" type="presParOf" srcId="{A09961AD-2DCE-47FF-8F0E-AE93D4A2DA96}" destId="{C4704972-3A88-4109-8B81-CA51BD060041}" srcOrd="1" destOrd="0" presId="urn:microsoft.com/office/officeart/2009/layout/CirclePictureHierarchy"/>
    <dgm:cxn modelId="{BB30C342-7649-4084-9C0E-361BE05F1E71}" type="presParOf" srcId="{048C261F-6D51-48FD-9CA6-AAE4A5FD522B}" destId="{0A29EF09-FE6F-402F-A49E-EF8219519B83}" srcOrd="2" destOrd="0" presId="urn:microsoft.com/office/officeart/2009/layout/CirclePictureHierarchy"/>
    <dgm:cxn modelId="{09C85321-F0AF-486B-B7E5-FC90F6075B36}" type="presParOf" srcId="{048C261F-6D51-48FD-9CA6-AAE4A5FD522B}" destId="{5CF816E3-9A47-4FF0-85A1-CD9AB05A3C55}" srcOrd="3" destOrd="0" presId="urn:microsoft.com/office/officeart/2009/layout/CirclePictureHierarchy"/>
    <dgm:cxn modelId="{E9A86879-622E-425E-BA08-A9C095B753DA}" type="presParOf" srcId="{5CF816E3-9A47-4FF0-85A1-CD9AB05A3C55}" destId="{2FA08FDC-BD6C-43AE-BE55-3AFCF4FEE6CD}" srcOrd="0" destOrd="0" presId="urn:microsoft.com/office/officeart/2009/layout/CirclePictureHierarchy"/>
    <dgm:cxn modelId="{12D86F7B-9FFA-4A4A-82B7-AFF5A3D4C071}" type="presParOf" srcId="{2FA08FDC-BD6C-43AE-BE55-3AFCF4FEE6CD}" destId="{13209C4D-EFDE-44E7-9E0A-08850DE2C75B}" srcOrd="0" destOrd="0" presId="urn:microsoft.com/office/officeart/2009/layout/CirclePictureHierarchy"/>
    <dgm:cxn modelId="{F98424BA-497D-41B2-91A8-911580298222}" type="presParOf" srcId="{2FA08FDC-BD6C-43AE-BE55-3AFCF4FEE6CD}" destId="{AF71A134-BD79-481E-8882-9569380938BE}" srcOrd="1" destOrd="0" presId="urn:microsoft.com/office/officeart/2009/layout/CirclePictureHierarchy"/>
    <dgm:cxn modelId="{A6C09621-3AA7-4B6F-9017-AC925BF6F685}" type="presParOf" srcId="{5CF816E3-9A47-4FF0-85A1-CD9AB05A3C55}" destId="{4BF055CE-00B2-4874-AC68-AD105A7BE3BC}" srcOrd="1" destOrd="0" presId="urn:microsoft.com/office/officeart/2009/layout/CirclePictureHierarchy"/>
    <dgm:cxn modelId="{A9058346-6342-441C-9394-D61036C6DBF2}" type="presParOf" srcId="{048C261F-6D51-48FD-9CA6-AAE4A5FD522B}" destId="{3BF2301C-413E-410D-9BD8-756AB2ED322A}" srcOrd="4" destOrd="0" presId="urn:microsoft.com/office/officeart/2009/layout/CirclePictureHierarchy"/>
    <dgm:cxn modelId="{53422769-56FD-4986-89FA-81AE0FCB949B}" type="presParOf" srcId="{048C261F-6D51-48FD-9CA6-AAE4A5FD522B}" destId="{151FB8B2-3A9E-4C19-8DAE-F50609204734}" srcOrd="5" destOrd="0" presId="urn:microsoft.com/office/officeart/2009/layout/CirclePictureHierarchy"/>
    <dgm:cxn modelId="{C48EAD8B-F86B-43E4-99D6-E252FEC4E93F}" type="presParOf" srcId="{151FB8B2-3A9E-4C19-8DAE-F50609204734}" destId="{E5ABC1FC-714A-424F-AF9D-8B70F0FE8929}" srcOrd="0" destOrd="0" presId="urn:microsoft.com/office/officeart/2009/layout/CirclePictureHierarchy"/>
    <dgm:cxn modelId="{EA4AD155-BA09-4C42-A77A-5287DED31A8E}" type="presParOf" srcId="{E5ABC1FC-714A-424F-AF9D-8B70F0FE8929}" destId="{860CAC40-56A1-499E-8856-97611541BABA}" srcOrd="0" destOrd="0" presId="urn:microsoft.com/office/officeart/2009/layout/CirclePictureHierarchy"/>
    <dgm:cxn modelId="{A047D72B-9ADE-47C6-9DBA-146E858A3CF6}" type="presParOf" srcId="{E5ABC1FC-714A-424F-AF9D-8B70F0FE8929}" destId="{8952CE1E-AD73-434B-A534-EE271140EA10}" srcOrd="1" destOrd="0" presId="urn:microsoft.com/office/officeart/2009/layout/CirclePictureHierarchy"/>
    <dgm:cxn modelId="{D3DF8BF2-04BF-45D8-98B3-3E8E5875A990}" type="presParOf" srcId="{151FB8B2-3A9E-4C19-8DAE-F50609204734}" destId="{E779A6CC-7375-4360-B87D-B3AE5332BD0F}" srcOrd="1" destOrd="0" presId="urn:microsoft.com/office/officeart/2009/layout/CirclePictureHierarchy"/>
    <dgm:cxn modelId="{0BC084A8-6E4E-49E1-B18C-C8B8EFD3A0E4}" type="presParOf" srcId="{E9DFE867-32CA-41D8-A4BD-3F0141AE14C6}" destId="{2A7D98D0-FFAB-41D2-AC6E-76A988EBD30F}" srcOrd="2" destOrd="0" presId="urn:microsoft.com/office/officeart/2009/layout/CirclePictureHierarchy"/>
    <dgm:cxn modelId="{0DA34EFC-43B8-4C8E-9CEC-49C477E6D3F1}" type="presParOf" srcId="{E9DFE867-32CA-41D8-A4BD-3F0141AE14C6}" destId="{99C81808-E4C7-452D-8523-A749341F250B}" srcOrd="3" destOrd="0" presId="urn:microsoft.com/office/officeart/2009/layout/CirclePictureHierarchy"/>
    <dgm:cxn modelId="{287F3695-F14C-4A79-A982-2E3EEC4D0C1D}" type="presParOf" srcId="{99C81808-E4C7-452D-8523-A749341F250B}" destId="{4E8B8A39-C3A3-440A-B8FA-A1366021A9BE}" srcOrd="0" destOrd="0" presId="urn:microsoft.com/office/officeart/2009/layout/CirclePictureHierarchy"/>
    <dgm:cxn modelId="{EE114CE2-5229-41AB-BFD7-7F1C13F63E81}" type="presParOf" srcId="{4E8B8A39-C3A3-440A-B8FA-A1366021A9BE}" destId="{62119198-BDFF-49BE-939C-8EA1F0C8CB42}" srcOrd="0" destOrd="0" presId="urn:microsoft.com/office/officeart/2009/layout/CirclePictureHierarchy"/>
    <dgm:cxn modelId="{E9F02E09-9754-422D-9C94-E7EBB2673906}" type="presParOf" srcId="{4E8B8A39-C3A3-440A-B8FA-A1366021A9BE}" destId="{2D77A211-ABB9-4CC0-9275-2707F0B3D946}" srcOrd="1" destOrd="0" presId="urn:microsoft.com/office/officeart/2009/layout/CirclePictureHierarchy"/>
    <dgm:cxn modelId="{F8CE9FF3-B593-4302-AFD8-41154FB74961}" type="presParOf" srcId="{99C81808-E4C7-452D-8523-A749341F250B}" destId="{BB53A7F2-2D53-4F30-8525-3054B1A29B26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EA0774-424C-44BB-AF7A-E847960735AE}">
      <dsp:nvSpPr>
        <dsp:cNvPr id="0" name=""/>
        <dsp:cNvSpPr/>
      </dsp:nvSpPr>
      <dsp:spPr>
        <a:xfrm>
          <a:off x="981756" y="981"/>
          <a:ext cx="4310917" cy="6831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Свойства внимания</a:t>
          </a:r>
          <a:endParaRPr lang="ru-RU" sz="3800" kern="1200" dirty="0"/>
        </a:p>
      </dsp:txBody>
      <dsp:txXfrm>
        <a:off x="1001764" y="20989"/>
        <a:ext cx="4270901" cy="643105"/>
      </dsp:txXfrm>
    </dsp:sp>
    <dsp:sp modelId="{8B87945F-CEEF-4CAF-92BC-010AB3A7CB8E}">
      <dsp:nvSpPr>
        <dsp:cNvPr id="0" name=""/>
        <dsp:cNvSpPr/>
      </dsp:nvSpPr>
      <dsp:spPr>
        <a:xfrm>
          <a:off x="1412848" y="684102"/>
          <a:ext cx="431091" cy="5123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2340"/>
              </a:lnTo>
              <a:lnTo>
                <a:pt x="431091" y="5123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51DFF7-199B-4A75-8192-1DAB78C84889}">
      <dsp:nvSpPr>
        <dsp:cNvPr id="0" name=""/>
        <dsp:cNvSpPr/>
      </dsp:nvSpPr>
      <dsp:spPr>
        <a:xfrm>
          <a:off x="1843940" y="854882"/>
          <a:ext cx="5403903" cy="683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Устойчивость </a:t>
          </a:r>
          <a:endParaRPr lang="ru-RU" sz="3800" kern="1200" dirty="0"/>
        </a:p>
      </dsp:txBody>
      <dsp:txXfrm>
        <a:off x="1863948" y="874890"/>
        <a:ext cx="5363887" cy="643105"/>
      </dsp:txXfrm>
    </dsp:sp>
    <dsp:sp modelId="{7FDF2416-608F-4C43-9774-51E917E2F102}">
      <dsp:nvSpPr>
        <dsp:cNvPr id="0" name=""/>
        <dsp:cNvSpPr/>
      </dsp:nvSpPr>
      <dsp:spPr>
        <a:xfrm>
          <a:off x="1412848" y="684102"/>
          <a:ext cx="431091" cy="13662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242"/>
              </a:lnTo>
              <a:lnTo>
                <a:pt x="431091" y="13662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55B6C1-53F2-406E-9EEA-8B0CFFF83218}">
      <dsp:nvSpPr>
        <dsp:cNvPr id="0" name=""/>
        <dsp:cNvSpPr/>
      </dsp:nvSpPr>
      <dsp:spPr>
        <a:xfrm>
          <a:off x="1843940" y="1708784"/>
          <a:ext cx="5403903" cy="683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Объем </a:t>
          </a:r>
          <a:endParaRPr lang="ru-RU" sz="3800" kern="1200" dirty="0"/>
        </a:p>
      </dsp:txBody>
      <dsp:txXfrm>
        <a:off x="1863948" y="1728792"/>
        <a:ext cx="5363887" cy="643105"/>
      </dsp:txXfrm>
    </dsp:sp>
    <dsp:sp modelId="{D138CFA3-1676-4C5E-9B4E-CDCC3C782ED3}">
      <dsp:nvSpPr>
        <dsp:cNvPr id="0" name=""/>
        <dsp:cNvSpPr/>
      </dsp:nvSpPr>
      <dsp:spPr>
        <a:xfrm>
          <a:off x="1412848" y="684102"/>
          <a:ext cx="431091" cy="2220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0143"/>
              </a:lnTo>
              <a:lnTo>
                <a:pt x="431091" y="22201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B865B2-2A9A-4E05-BCF0-53698C0F86E2}">
      <dsp:nvSpPr>
        <dsp:cNvPr id="0" name=""/>
        <dsp:cNvSpPr/>
      </dsp:nvSpPr>
      <dsp:spPr>
        <a:xfrm>
          <a:off x="1843940" y="2562685"/>
          <a:ext cx="5403903" cy="683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Переключаемость </a:t>
          </a:r>
          <a:endParaRPr lang="ru-RU" sz="3800" kern="1200" dirty="0"/>
        </a:p>
      </dsp:txBody>
      <dsp:txXfrm>
        <a:off x="1863948" y="2582693"/>
        <a:ext cx="5363887" cy="643105"/>
      </dsp:txXfrm>
    </dsp:sp>
    <dsp:sp modelId="{058B20FC-A086-49AD-93E7-B7EF21102ED8}">
      <dsp:nvSpPr>
        <dsp:cNvPr id="0" name=""/>
        <dsp:cNvSpPr/>
      </dsp:nvSpPr>
      <dsp:spPr>
        <a:xfrm>
          <a:off x="1412848" y="684102"/>
          <a:ext cx="431091" cy="3074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4044"/>
              </a:lnTo>
              <a:lnTo>
                <a:pt x="431091" y="30740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AF0753-EA87-452F-82F0-0E312E3A6AF9}">
      <dsp:nvSpPr>
        <dsp:cNvPr id="0" name=""/>
        <dsp:cNvSpPr/>
      </dsp:nvSpPr>
      <dsp:spPr>
        <a:xfrm>
          <a:off x="1843940" y="3416587"/>
          <a:ext cx="5403903" cy="683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Распределение </a:t>
          </a:r>
        </a:p>
      </dsp:txBody>
      <dsp:txXfrm>
        <a:off x="1863948" y="3436595"/>
        <a:ext cx="5363887" cy="643105"/>
      </dsp:txXfrm>
    </dsp:sp>
    <dsp:sp modelId="{F74CC5A5-67F7-454F-BA3B-F00F6144D50A}">
      <dsp:nvSpPr>
        <dsp:cNvPr id="0" name=""/>
        <dsp:cNvSpPr/>
      </dsp:nvSpPr>
      <dsp:spPr>
        <a:xfrm>
          <a:off x="1412848" y="684102"/>
          <a:ext cx="431091" cy="3927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7946"/>
              </a:lnTo>
              <a:lnTo>
                <a:pt x="431091" y="39279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1C580F-CE27-4307-837B-26DF6E1DB29B}">
      <dsp:nvSpPr>
        <dsp:cNvPr id="0" name=""/>
        <dsp:cNvSpPr/>
      </dsp:nvSpPr>
      <dsp:spPr>
        <a:xfrm>
          <a:off x="1843940" y="4270488"/>
          <a:ext cx="5403903" cy="683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Концентрация </a:t>
          </a:r>
          <a:endParaRPr lang="ru-RU" sz="3800" kern="1200" dirty="0"/>
        </a:p>
      </dsp:txBody>
      <dsp:txXfrm>
        <a:off x="1863948" y="4290496"/>
        <a:ext cx="5363887" cy="6431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BA9556-6A2D-4573-A7EB-F451267A37E7}">
      <dsp:nvSpPr>
        <dsp:cNvPr id="0" name=""/>
        <dsp:cNvSpPr/>
      </dsp:nvSpPr>
      <dsp:spPr>
        <a:xfrm>
          <a:off x="2881838" y="2214566"/>
          <a:ext cx="550969" cy="15747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5484" y="0"/>
              </a:lnTo>
              <a:lnTo>
                <a:pt x="275484" y="1574797"/>
              </a:lnTo>
              <a:lnTo>
                <a:pt x="550969" y="1574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115612" y="2960255"/>
        <a:ext cx="83419" cy="83419"/>
      </dsp:txXfrm>
    </dsp:sp>
    <dsp:sp modelId="{71B4CBD9-0393-41EA-836A-40921AE042B5}">
      <dsp:nvSpPr>
        <dsp:cNvPr id="0" name=""/>
        <dsp:cNvSpPr/>
      </dsp:nvSpPr>
      <dsp:spPr>
        <a:xfrm>
          <a:off x="2881838" y="2214566"/>
          <a:ext cx="550969" cy="524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5484" y="0"/>
              </a:lnTo>
              <a:lnTo>
                <a:pt x="275484" y="524932"/>
              </a:lnTo>
              <a:lnTo>
                <a:pt x="550969" y="5249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138297" y="2458007"/>
        <a:ext cx="38050" cy="38050"/>
      </dsp:txXfrm>
    </dsp:sp>
    <dsp:sp modelId="{53B1069A-8B62-4DDE-A8A5-E27F74477235}">
      <dsp:nvSpPr>
        <dsp:cNvPr id="0" name=""/>
        <dsp:cNvSpPr/>
      </dsp:nvSpPr>
      <dsp:spPr>
        <a:xfrm>
          <a:off x="2881838" y="1689633"/>
          <a:ext cx="550969" cy="524932"/>
        </a:xfrm>
        <a:custGeom>
          <a:avLst/>
          <a:gdLst/>
          <a:ahLst/>
          <a:cxnLst/>
          <a:rect l="0" t="0" r="0" b="0"/>
          <a:pathLst>
            <a:path>
              <a:moveTo>
                <a:pt x="0" y="524932"/>
              </a:moveTo>
              <a:lnTo>
                <a:pt x="275484" y="524932"/>
              </a:lnTo>
              <a:lnTo>
                <a:pt x="275484" y="0"/>
              </a:lnTo>
              <a:lnTo>
                <a:pt x="55096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138297" y="1933074"/>
        <a:ext cx="38050" cy="38050"/>
      </dsp:txXfrm>
    </dsp:sp>
    <dsp:sp modelId="{B8D482E0-E1EB-4EE4-ACD2-55863953FD9E}">
      <dsp:nvSpPr>
        <dsp:cNvPr id="0" name=""/>
        <dsp:cNvSpPr/>
      </dsp:nvSpPr>
      <dsp:spPr>
        <a:xfrm>
          <a:off x="2881838" y="639768"/>
          <a:ext cx="550969" cy="1574797"/>
        </a:xfrm>
        <a:custGeom>
          <a:avLst/>
          <a:gdLst/>
          <a:ahLst/>
          <a:cxnLst/>
          <a:rect l="0" t="0" r="0" b="0"/>
          <a:pathLst>
            <a:path>
              <a:moveTo>
                <a:pt x="0" y="1574797"/>
              </a:moveTo>
              <a:lnTo>
                <a:pt x="275484" y="1574797"/>
              </a:lnTo>
              <a:lnTo>
                <a:pt x="275484" y="0"/>
              </a:lnTo>
              <a:lnTo>
                <a:pt x="55096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115612" y="1385457"/>
        <a:ext cx="83419" cy="83419"/>
      </dsp:txXfrm>
    </dsp:sp>
    <dsp:sp modelId="{EE09F574-7702-451E-8DE6-7983EFDFB68E}">
      <dsp:nvSpPr>
        <dsp:cNvPr id="0" name=""/>
        <dsp:cNvSpPr/>
      </dsp:nvSpPr>
      <dsp:spPr>
        <a:xfrm rot="16200000">
          <a:off x="251649" y="1794619"/>
          <a:ext cx="4420485" cy="8398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Функции  памяти</a:t>
          </a:r>
          <a:endParaRPr lang="ru-RU" sz="3600" kern="1200" dirty="0"/>
        </a:p>
      </dsp:txBody>
      <dsp:txXfrm>
        <a:off x="251649" y="1794619"/>
        <a:ext cx="4420485" cy="839892"/>
      </dsp:txXfrm>
    </dsp:sp>
    <dsp:sp modelId="{1255D6C3-A109-4C3B-B7F7-296FE4FE4C36}">
      <dsp:nvSpPr>
        <dsp:cNvPr id="0" name=""/>
        <dsp:cNvSpPr/>
      </dsp:nvSpPr>
      <dsp:spPr>
        <a:xfrm>
          <a:off x="3432807" y="219821"/>
          <a:ext cx="2754846" cy="8398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Запоминание </a:t>
          </a:r>
          <a:endParaRPr lang="ru-RU" sz="3600" kern="1200" dirty="0"/>
        </a:p>
      </dsp:txBody>
      <dsp:txXfrm>
        <a:off x="3432807" y="219821"/>
        <a:ext cx="2754846" cy="839892"/>
      </dsp:txXfrm>
    </dsp:sp>
    <dsp:sp modelId="{00FF3EFA-C53D-4C63-B64C-FFBA277667FA}">
      <dsp:nvSpPr>
        <dsp:cNvPr id="0" name=""/>
        <dsp:cNvSpPr/>
      </dsp:nvSpPr>
      <dsp:spPr>
        <a:xfrm>
          <a:off x="3432807" y="1269687"/>
          <a:ext cx="2754846" cy="8398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Сохранение </a:t>
          </a:r>
          <a:endParaRPr lang="ru-RU" sz="3600" kern="1200" dirty="0"/>
        </a:p>
      </dsp:txBody>
      <dsp:txXfrm>
        <a:off x="3432807" y="1269687"/>
        <a:ext cx="2754846" cy="839892"/>
      </dsp:txXfrm>
    </dsp:sp>
    <dsp:sp modelId="{719FFF0C-06C4-4A32-8137-853F35EA7A7F}">
      <dsp:nvSpPr>
        <dsp:cNvPr id="0" name=""/>
        <dsp:cNvSpPr/>
      </dsp:nvSpPr>
      <dsp:spPr>
        <a:xfrm>
          <a:off x="3432807" y="2319552"/>
          <a:ext cx="2754846" cy="8398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Узнавание </a:t>
          </a:r>
          <a:endParaRPr lang="ru-RU" sz="3600" kern="1200" dirty="0"/>
        </a:p>
      </dsp:txBody>
      <dsp:txXfrm>
        <a:off x="3432807" y="2319552"/>
        <a:ext cx="2754846" cy="839892"/>
      </dsp:txXfrm>
    </dsp:sp>
    <dsp:sp modelId="{2ADE7F31-F05D-4C00-ADD0-DBBA64B90352}">
      <dsp:nvSpPr>
        <dsp:cNvPr id="0" name=""/>
        <dsp:cNvSpPr/>
      </dsp:nvSpPr>
      <dsp:spPr>
        <a:xfrm>
          <a:off x="3432807" y="3369417"/>
          <a:ext cx="2754846" cy="83989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Воспроизведение </a:t>
          </a:r>
          <a:endParaRPr lang="ru-RU" sz="3600" kern="1200" dirty="0"/>
        </a:p>
      </dsp:txBody>
      <dsp:txXfrm>
        <a:off x="3432807" y="3369417"/>
        <a:ext cx="2754846" cy="8398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B145A-C1D5-4EA9-903D-B7844D760785}">
      <dsp:nvSpPr>
        <dsp:cNvPr id="0" name=""/>
        <dsp:cNvSpPr/>
      </dsp:nvSpPr>
      <dsp:spPr>
        <a:xfrm>
          <a:off x="4296921" y="3874512"/>
          <a:ext cx="3146500" cy="601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275"/>
              </a:lnTo>
              <a:lnTo>
                <a:pt x="3146500" y="337275"/>
              </a:lnTo>
              <a:lnTo>
                <a:pt x="3146500" y="60194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CFF7DA-37AC-4860-87F9-BE2E2FE392E0}">
      <dsp:nvSpPr>
        <dsp:cNvPr id="0" name=""/>
        <dsp:cNvSpPr/>
      </dsp:nvSpPr>
      <dsp:spPr>
        <a:xfrm>
          <a:off x="4251201" y="3874512"/>
          <a:ext cx="91440" cy="6019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275"/>
              </a:lnTo>
              <a:lnTo>
                <a:pt x="63112" y="337275"/>
              </a:lnTo>
              <a:lnTo>
                <a:pt x="63112" y="60194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DB6331-5D05-4C73-B8AD-2A5A6F6CEA35}">
      <dsp:nvSpPr>
        <dsp:cNvPr id="0" name=""/>
        <dsp:cNvSpPr/>
      </dsp:nvSpPr>
      <dsp:spPr>
        <a:xfrm>
          <a:off x="1264328" y="3874512"/>
          <a:ext cx="3032592" cy="601943"/>
        </a:xfrm>
        <a:custGeom>
          <a:avLst/>
          <a:gdLst/>
          <a:ahLst/>
          <a:cxnLst/>
          <a:rect l="0" t="0" r="0" b="0"/>
          <a:pathLst>
            <a:path>
              <a:moveTo>
                <a:pt x="3032592" y="0"/>
              </a:moveTo>
              <a:lnTo>
                <a:pt x="3032592" y="337275"/>
              </a:lnTo>
              <a:lnTo>
                <a:pt x="0" y="337275"/>
              </a:lnTo>
              <a:lnTo>
                <a:pt x="0" y="60194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81C86D-F8A5-4CA9-A041-19F2B99CCC66}">
      <dsp:nvSpPr>
        <dsp:cNvPr id="0" name=""/>
        <dsp:cNvSpPr/>
      </dsp:nvSpPr>
      <dsp:spPr>
        <a:xfrm>
          <a:off x="939845" y="266064"/>
          <a:ext cx="6714151" cy="360844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Продуктивность памяти характеризуется </a:t>
          </a:r>
          <a:endParaRPr lang="ru-RU" sz="5400" kern="1200" dirty="0"/>
        </a:p>
      </dsp:txBody>
      <dsp:txXfrm>
        <a:off x="939845" y="266064"/>
        <a:ext cx="6714151" cy="3608447"/>
      </dsp:txXfrm>
    </dsp:sp>
    <dsp:sp modelId="{2D6D37F6-728E-4B3D-BD47-2AF9D948A6B6}">
      <dsp:nvSpPr>
        <dsp:cNvPr id="0" name=""/>
        <dsp:cNvSpPr/>
      </dsp:nvSpPr>
      <dsp:spPr>
        <a:xfrm>
          <a:off x="4004" y="4476455"/>
          <a:ext cx="2520648" cy="175714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объём и скорость запоминания </a:t>
          </a:r>
          <a:endParaRPr lang="ru-RU" sz="3200" kern="1200" dirty="0"/>
        </a:p>
      </dsp:txBody>
      <dsp:txXfrm>
        <a:off x="4004" y="4476455"/>
        <a:ext cx="2520648" cy="1757144"/>
      </dsp:txXfrm>
    </dsp:sp>
    <dsp:sp modelId="{F62C709F-0385-4639-9AED-CFBE25FA9188}">
      <dsp:nvSpPr>
        <dsp:cNvPr id="0" name=""/>
        <dsp:cNvSpPr/>
      </dsp:nvSpPr>
      <dsp:spPr>
        <a:xfrm>
          <a:off x="3053989" y="4476455"/>
          <a:ext cx="2520648" cy="17350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длительностьсохранения</a:t>
          </a:r>
          <a:r>
            <a:rPr lang="ru-RU" sz="3200" kern="1200" dirty="0" smtClean="0"/>
            <a:t> </a:t>
          </a:r>
          <a:endParaRPr lang="ru-RU" sz="3200" kern="1200" dirty="0"/>
        </a:p>
      </dsp:txBody>
      <dsp:txXfrm>
        <a:off x="3053989" y="4476455"/>
        <a:ext cx="2520648" cy="1735050"/>
      </dsp:txXfrm>
    </dsp:sp>
    <dsp:sp modelId="{047E8748-49E2-4514-ACCC-6B6F93040E46}">
      <dsp:nvSpPr>
        <dsp:cNvPr id="0" name=""/>
        <dsp:cNvSpPr/>
      </dsp:nvSpPr>
      <dsp:spPr>
        <a:xfrm>
          <a:off x="6103974" y="4476455"/>
          <a:ext cx="2678894" cy="159797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точность воспроизведения </a:t>
          </a:r>
          <a:endParaRPr lang="ru-RU" sz="3200" kern="1200" dirty="0"/>
        </a:p>
      </dsp:txBody>
      <dsp:txXfrm>
        <a:off x="6103974" y="4476455"/>
        <a:ext cx="2678894" cy="1597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D98D0-FFAB-41D2-AC6E-76A988EBD30F}">
      <dsp:nvSpPr>
        <dsp:cNvPr id="0" name=""/>
        <dsp:cNvSpPr/>
      </dsp:nvSpPr>
      <dsp:spPr>
        <a:xfrm>
          <a:off x="4365654" y="1974555"/>
          <a:ext cx="2492345" cy="831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790"/>
              </a:lnTo>
              <a:lnTo>
                <a:pt x="2492345" y="652790"/>
              </a:lnTo>
              <a:lnTo>
                <a:pt x="2492345" y="83138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2301C-413E-410D-9BD8-756AB2ED322A}">
      <dsp:nvSpPr>
        <dsp:cNvPr id="0" name=""/>
        <dsp:cNvSpPr/>
      </dsp:nvSpPr>
      <dsp:spPr>
        <a:xfrm>
          <a:off x="3714749" y="3948939"/>
          <a:ext cx="3143250" cy="360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51"/>
              </a:lnTo>
              <a:lnTo>
                <a:pt x="3143250" y="181451"/>
              </a:lnTo>
              <a:lnTo>
                <a:pt x="3143250" y="36004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29EF09-FE6F-402F-A49E-EF8219519B83}">
      <dsp:nvSpPr>
        <dsp:cNvPr id="0" name=""/>
        <dsp:cNvSpPr/>
      </dsp:nvSpPr>
      <dsp:spPr>
        <a:xfrm>
          <a:off x="3621424" y="3948939"/>
          <a:ext cx="91440" cy="647863"/>
        </a:xfrm>
        <a:custGeom>
          <a:avLst/>
          <a:gdLst/>
          <a:ahLst/>
          <a:cxnLst/>
          <a:rect l="0" t="0" r="0" b="0"/>
          <a:pathLst>
            <a:path>
              <a:moveTo>
                <a:pt x="93325" y="0"/>
              </a:moveTo>
              <a:lnTo>
                <a:pt x="93325" y="469270"/>
              </a:lnTo>
              <a:lnTo>
                <a:pt x="45720" y="469270"/>
              </a:lnTo>
              <a:lnTo>
                <a:pt x="45720" y="64786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DD9CD6-A9F4-4EB2-9919-6432DB694BEB}">
      <dsp:nvSpPr>
        <dsp:cNvPr id="0" name=""/>
        <dsp:cNvSpPr/>
      </dsp:nvSpPr>
      <dsp:spPr>
        <a:xfrm>
          <a:off x="571499" y="3948939"/>
          <a:ext cx="3143250" cy="360044"/>
        </a:xfrm>
        <a:custGeom>
          <a:avLst/>
          <a:gdLst/>
          <a:ahLst/>
          <a:cxnLst/>
          <a:rect l="0" t="0" r="0" b="0"/>
          <a:pathLst>
            <a:path>
              <a:moveTo>
                <a:pt x="3143250" y="0"/>
              </a:moveTo>
              <a:lnTo>
                <a:pt x="3143250" y="181451"/>
              </a:lnTo>
              <a:lnTo>
                <a:pt x="0" y="181451"/>
              </a:lnTo>
              <a:lnTo>
                <a:pt x="0" y="36004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A10B13-BF7F-4984-96D3-E0803FA3D0AD}">
      <dsp:nvSpPr>
        <dsp:cNvPr id="0" name=""/>
        <dsp:cNvSpPr/>
      </dsp:nvSpPr>
      <dsp:spPr>
        <a:xfrm>
          <a:off x="3714749" y="1974555"/>
          <a:ext cx="650904" cy="831383"/>
        </a:xfrm>
        <a:custGeom>
          <a:avLst/>
          <a:gdLst/>
          <a:ahLst/>
          <a:cxnLst/>
          <a:rect l="0" t="0" r="0" b="0"/>
          <a:pathLst>
            <a:path>
              <a:moveTo>
                <a:pt x="650904" y="0"/>
              </a:moveTo>
              <a:lnTo>
                <a:pt x="650904" y="652790"/>
              </a:lnTo>
              <a:lnTo>
                <a:pt x="0" y="652790"/>
              </a:lnTo>
              <a:lnTo>
                <a:pt x="0" y="83138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1D882B-4AEF-4505-BEF8-371183AD7376}">
      <dsp:nvSpPr>
        <dsp:cNvPr id="0" name=""/>
        <dsp:cNvSpPr/>
      </dsp:nvSpPr>
      <dsp:spPr>
        <a:xfrm flipH="1">
          <a:off x="3471679" y="577534"/>
          <a:ext cx="1787949" cy="139702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1D2987-2C1B-4FDD-A7AD-3A935889A36B}">
      <dsp:nvSpPr>
        <dsp:cNvPr id="0" name=""/>
        <dsp:cNvSpPr/>
      </dsp:nvSpPr>
      <dsp:spPr>
        <a:xfrm>
          <a:off x="5876277" y="641354"/>
          <a:ext cx="3048175" cy="1097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Виды памяти </a:t>
          </a:r>
          <a:endParaRPr lang="ru-RU" sz="3600" b="1" kern="1200" dirty="0"/>
        </a:p>
      </dsp:txBody>
      <dsp:txXfrm>
        <a:off x="5876277" y="641354"/>
        <a:ext cx="3048175" cy="1097931"/>
      </dsp:txXfrm>
    </dsp:sp>
    <dsp:sp modelId="{C736D8CA-3E41-4A1A-B997-17BEBB9EEF03}">
      <dsp:nvSpPr>
        <dsp:cNvPr id="0" name=""/>
        <dsp:cNvSpPr/>
      </dsp:nvSpPr>
      <dsp:spPr>
        <a:xfrm>
          <a:off x="3143249" y="2805939"/>
          <a:ext cx="1142999" cy="114299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80A5F5F-15D8-499C-A83B-AFAB1FEB8D8A}">
      <dsp:nvSpPr>
        <dsp:cNvPr id="0" name=""/>
        <dsp:cNvSpPr/>
      </dsp:nvSpPr>
      <dsp:spPr>
        <a:xfrm>
          <a:off x="4286250" y="2803081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Эмоциональная </a:t>
          </a:r>
          <a:endParaRPr lang="ru-RU" sz="2400" b="1" kern="1200" dirty="0"/>
        </a:p>
      </dsp:txBody>
      <dsp:txXfrm>
        <a:off x="4286250" y="2803081"/>
        <a:ext cx="1714500" cy="1142999"/>
      </dsp:txXfrm>
    </dsp:sp>
    <dsp:sp modelId="{37FD2642-8B80-491C-9995-2A5EDFF57F41}">
      <dsp:nvSpPr>
        <dsp:cNvPr id="0" name=""/>
        <dsp:cNvSpPr/>
      </dsp:nvSpPr>
      <dsp:spPr>
        <a:xfrm>
          <a:off x="0" y="4308984"/>
          <a:ext cx="1142999" cy="114299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C6E2B-6E2B-4CDE-BE3A-61D1FFDFB800}">
      <dsp:nvSpPr>
        <dsp:cNvPr id="0" name=""/>
        <dsp:cNvSpPr/>
      </dsp:nvSpPr>
      <dsp:spPr>
        <a:xfrm>
          <a:off x="1142999" y="4306126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Зрительная </a:t>
          </a:r>
          <a:endParaRPr lang="ru-RU" sz="2400" b="1" kern="1200" dirty="0"/>
        </a:p>
      </dsp:txBody>
      <dsp:txXfrm>
        <a:off x="1142999" y="4306126"/>
        <a:ext cx="1714500" cy="1142999"/>
      </dsp:txXfrm>
    </dsp:sp>
    <dsp:sp modelId="{13209C4D-EFDE-44E7-9E0A-08850DE2C75B}">
      <dsp:nvSpPr>
        <dsp:cNvPr id="0" name=""/>
        <dsp:cNvSpPr/>
      </dsp:nvSpPr>
      <dsp:spPr>
        <a:xfrm>
          <a:off x="3095644" y="4596802"/>
          <a:ext cx="1142999" cy="1142999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F71A134-BD79-481E-8882-9569380938BE}">
      <dsp:nvSpPr>
        <dsp:cNvPr id="0" name=""/>
        <dsp:cNvSpPr/>
      </dsp:nvSpPr>
      <dsp:spPr>
        <a:xfrm>
          <a:off x="4365648" y="4279300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Слуховая </a:t>
          </a:r>
          <a:endParaRPr lang="ru-RU" sz="2400" b="1" kern="1200" dirty="0"/>
        </a:p>
      </dsp:txBody>
      <dsp:txXfrm>
        <a:off x="4365648" y="4279300"/>
        <a:ext cx="1714500" cy="1142999"/>
      </dsp:txXfrm>
    </dsp:sp>
    <dsp:sp modelId="{860CAC40-56A1-499E-8856-97611541BABA}">
      <dsp:nvSpPr>
        <dsp:cNvPr id="0" name=""/>
        <dsp:cNvSpPr/>
      </dsp:nvSpPr>
      <dsp:spPr>
        <a:xfrm>
          <a:off x="6286500" y="4308984"/>
          <a:ext cx="1142999" cy="1142999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952CE1E-AD73-434B-A534-EE271140EA10}">
      <dsp:nvSpPr>
        <dsp:cNvPr id="0" name=""/>
        <dsp:cNvSpPr/>
      </dsp:nvSpPr>
      <dsp:spPr>
        <a:xfrm>
          <a:off x="7429500" y="4306126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Моторная </a:t>
          </a:r>
          <a:endParaRPr lang="ru-RU" sz="2400" b="1" kern="1200" dirty="0"/>
        </a:p>
      </dsp:txBody>
      <dsp:txXfrm>
        <a:off x="7429500" y="4306126"/>
        <a:ext cx="1714500" cy="1142999"/>
      </dsp:txXfrm>
    </dsp:sp>
    <dsp:sp modelId="{62119198-BDFF-49BE-939C-8EA1F0C8CB42}">
      <dsp:nvSpPr>
        <dsp:cNvPr id="0" name=""/>
        <dsp:cNvSpPr/>
      </dsp:nvSpPr>
      <dsp:spPr>
        <a:xfrm>
          <a:off x="6286500" y="2805939"/>
          <a:ext cx="1142999" cy="1142999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77A211-ABB9-4CC0-9275-2707F0B3D946}">
      <dsp:nvSpPr>
        <dsp:cNvPr id="0" name=""/>
        <dsp:cNvSpPr/>
      </dsp:nvSpPr>
      <dsp:spPr>
        <a:xfrm>
          <a:off x="7429500" y="2803081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Логическая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7429500" y="2803081"/>
        <a:ext cx="1714500" cy="11429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39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213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259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795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5969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406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309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570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872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633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2717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B416-FA41-4B2E-9A53-FBFD4604B24D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79793-BD3A-426A-800E-B8BD54060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21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к уроку по учебному предмету </a:t>
            </a:r>
            <a:br>
              <a:rPr lang="ru-RU" dirty="0" smtClean="0"/>
            </a:br>
            <a:r>
              <a:rPr lang="ru-RU" dirty="0" smtClean="0"/>
              <a:t>« Слагаемые выбора профиля обучения» в 9-классе </a:t>
            </a:r>
            <a:br>
              <a:rPr lang="ru-RU" dirty="0" smtClean="0"/>
            </a:br>
            <a:r>
              <a:rPr lang="ru-RU" dirty="0" smtClean="0"/>
              <a:t>на тему </a:t>
            </a:r>
            <a:br>
              <a:rPr lang="ru-RU" dirty="0" smtClean="0"/>
            </a:br>
            <a:r>
              <a:rPr lang="ru-RU" dirty="0" smtClean="0"/>
              <a:t>«Внимание и память.»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4000504"/>
            <a:ext cx="6000760" cy="1571636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dirty="0" smtClean="0"/>
              <a:t>Выполнила: </a:t>
            </a:r>
            <a:r>
              <a:rPr lang="ru-RU" sz="2400" dirty="0" err="1" smtClean="0"/>
              <a:t>Колкнева</a:t>
            </a:r>
            <a:r>
              <a:rPr lang="ru-RU" sz="2400" dirty="0" smtClean="0"/>
              <a:t> Наталья Михайловна учитель технологии МКОУ «</a:t>
            </a:r>
            <a:r>
              <a:rPr lang="ru-RU" sz="2400" dirty="0" err="1" smtClean="0"/>
              <a:t>Нижнереутская</a:t>
            </a:r>
            <a:r>
              <a:rPr lang="ru-RU" sz="2400" dirty="0" smtClean="0"/>
              <a:t> ООШ».</a:t>
            </a:r>
          </a:p>
          <a:p>
            <a:pPr algn="r"/>
            <a:r>
              <a:rPr lang="ru-RU" sz="2400" dirty="0" err="1" smtClean="0"/>
              <a:t>Фатежского</a:t>
            </a:r>
            <a:r>
              <a:rPr lang="ru-RU" sz="2400" dirty="0" smtClean="0"/>
              <a:t> района Курской области. 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68532981"/>
              </p:ext>
            </p:extLst>
          </p:nvPr>
        </p:nvGraphicFramePr>
        <p:xfrm>
          <a:off x="0" y="214290"/>
          <a:ext cx="91440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9996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857232"/>
          <a:ext cx="7429552" cy="5143535"/>
        </p:xfrm>
        <a:graphic>
          <a:graphicData uri="http://schemas.openxmlformats.org/drawingml/2006/table">
            <a:tbl>
              <a:tblPr/>
              <a:tblGrid>
                <a:gridCol w="1857388"/>
                <a:gridCol w="1857388"/>
                <a:gridCol w="1857388"/>
                <a:gridCol w="1857388"/>
              </a:tblGrid>
              <a:tr h="1726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6680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7935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1002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1926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6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5432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4237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75970" algn="l"/>
                        </a:tabLs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3451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2967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1684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3891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latin typeface="Calibri"/>
                          <a:ea typeface="Times New Roman"/>
                          <a:cs typeface="Times New Roman"/>
                        </a:rPr>
                        <a:t>2768</a:t>
                      </a:r>
                      <a:endParaRPr lang="ru-RU" sz="4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6585" algn="l"/>
                        </a:tabLst>
                      </a:pPr>
                      <a:r>
                        <a:rPr lang="en-US" sz="4400" b="1" dirty="0">
                          <a:latin typeface="Calibri"/>
                          <a:ea typeface="Times New Roman"/>
                          <a:cs typeface="Times New Roman"/>
                        </a:rPr>
                        <a:t>5520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3429000"/>
            <a:ext cx="79927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Умножьте число правильных ответов на 10 </a:t>
            </a:r>
          </a:p>
          <a:p>
            <a:r>
              <a:rPr lang="ru-RU" sz="2800" dirty="0" smtClean="0"/>
              <a:t>90– 100%- отличная память,</a:t>
            </a:r>
          </a:p>
          <a:p>
            <a:r>
              <a:rPr lang="ru-RU" sz="2800" dirty="0" smtClean="0"/>
              <a:t>70– 80%– очень хорошая память,</a:t>
            </a:r>
          </a:p>
          <a:p>
            <a:r>
              <a:rPr lang="ru-RU" sz="2800" dirty="0" smtClean="0"/>
              <a:t>50 – 60% – хорошая,</a:t>
            </a:r>
          </a:p>
          <a:p>
            <a:r>
              <a:rPr lang="ru-RU" sz="2800" dirty="0" smtClean="0"/>
              <a:t>30 – 40% удовлетворительная.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42852"/>
            <a:ext cx="7715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Объем </a:t>
            </a:r>
            <a:r>
              <a:rPr lang="ru-RU" sz="3200" b="1" dirty="0" smtClean="0"/>
              <a:t>зрительной </a:t>
            </a:r>
            <a:r>
              <a:rPr lang="ru-RU" sz="3200" b="1" dirty="0"/>
              <a:t>памяти найдите по формуле:</a:t>
            </a:r>
            <a:r>
              <a:rPr lang="ru-RU" sz="3200" dirty="0"/>
              <a:t>  </a:t>
            </a:r>
            <a:r>
              <a:rPr lang="ru-RU" sz="3200" dirty="0" err="1" smtClean="0"/>
              <a:t>П</a:t>
            </a:r>
            <a:r>
              <a:rPr lang="ru-RU" sz="3200" baseline="-25000" dirty="0" err="1"/>
              <a:t>з</a:t>
            </a:r>
            <a:r>
              <a:rPr lang="ru-RU" sz="3200" baseline="-25000" dirty="0" smtClean="0"/>
              <a:t> </a:t>
            </a:r>
            <a:r>
              <a:rPr lang="ru-RU" sz="3200" dirty="0" smtClean="0"/>
              <a:t>  </a:t>
            </a:r>
            <a:r>
              <a:rPr lang="ru-RU" sz="3200" dirty="0"/>
              <a:t>=    </a:t>
            </a:r>
            <a:r>
              <a:rPr lang="ru-RU" sz="3200" u="sng" dirty="0" err="1"/>
              <a:t>а+б+в+г</a:t>
            </a:r>
            <a:r>
              <a:rPr lang="ru-RU" sz="3200" dirty="0"/>
              <a:t> </a:t>
            </a:r>
          </a:p>
          <a:p>
            <a:r>
              <a:rPr lang="ru-RU" sz="3200" b="1" dirty="0"/>
              <a:t>	  </a:t>
            </a:r>
            <a:r>
              <a:rPr lang="ru-RU" sz="3200" b="1" dirty="0" smtClean="0"/>
              <a:t>                            </a:t>
            </a:r>
            <a:r>
              <a:rPr lang="ru-RU" sz="3200" dirty="0" smtClean="0"/>
              <a:t>4</a:t>
            </a:r>
            <a:r>
              <a:rPr lang="ru-RU" sz="3200" b="1" dirty="0" smtClean="0"/>
              <a:t>                                                             </a:t>
            </a:r>
            <a:r>
              <a:rPr lang="ru-RU" sz="3200" dirty="0"/>
              <a:t>			</a:t>
            </a:r>
          </a:p>
          <a:p>
            <a:r>
              <a:rPr lang="ru-RU" sz="3200" dirty="0"/>
              <a:t>а, б, в, г — количество правильных ответов по каждому </a:t>
            </a:r>
            <a:r>
              <a:rPr lang="ru-RU" sz="3200" dirty="0" smtClean="0"/>
              <a:t>пункту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90118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dirty="0" smtClean="0"/>
              <a:t>Тест на зрительную память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400" dirty="0" smtClean="0"/>
              <a:t>В течении 10 секунд прочитайте и запомните слова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466416"/>
            <a:ext cx="80648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а) СТРЕКОЗА. ПУЛЕМЕТ. ЧАЙНИК. БАБОЧКА. ПИРОГ. ХОМУТ. СВЕЧА. ТАЧКА. ЖУРНАЛ. МАЛИНА.</a:t>
            </a:r>
          </a:p>
          <a:p>
            <a:endParaRPr 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xmlns="" val="34350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на зрительную память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В течении 10 секунд прочитайте и запомните слова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466416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</a:t>
            </a:r>
            <a:r>
              <a:rPr lang="ru-RU" sz="3600" dirty="0"/>
              <a:t>) ШУТКА. ДУБ. КУРИЦА. ОКНО. ГАЗЕТА.СОЛНЦЕ. РЫБА. НОГИ. ВОДА. ГОЛОВА.</a:t>
            </a:r>
          </a:p>
          <a:p>
            <a:r>
              <a:rPr lang="ru-RU" sz="3600" dirty="0"/>
              <a:t> </a:t>
            </a:r>
          </a:p>
          <a:p>
            <a:r>
              <a:rPr lang="ru-RU" sz="3600" dirty="0"/>
              <a:t>	</a:t>
            </a:r>
          </a:p>
          <a:p>
            <a:r>
              <a:rPr lang="ru-RU" sz="3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06134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на зрительную память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В течении 10 секунд прочитайте и запомните числа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2643182"/>
            <a:ext cx="806489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 </a:t>
            </a:r>
          </a:p>
          <a:p>
            <a:r>
              <a:rPr lang="ru-RU" sz="4000" dirty="0"/>
              <a:t>в)     34,    15,    8,    52,    78,    41,    18,    63,    85,    39.	</a:t>
            </a:r>
          </a:p>
          <a:p>
            <a:r>
              <a:rPr lang="ru-RU" sz="3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82543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на зрительную память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течении 10 секунд запомните фигуры</a:t>
            </a:r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529"/>
          <a:stretch/>
        </p:blipFill>
        <p:spPr bwMode="auto">
          <a:xfrm>
            <a:off x="214282" y="2928934"/>
            <a:ext cx="1440000" cy="130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100"/>
          <a:stretch/>
        </p:blipFill>
        <p:spPr bwMode="auto">
          <a:xfrm>
            <a:off x="5574500" y="2928934"/>
            <a:ext cx="1440000" cy="14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57356" y="4714884"/>
            <a:ext cx="1440000" cy="144000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4786322"/>
            <a:ext cx="1357322" cy="1357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7429520" y="2928933"/>
            <a:ext cx="1440000" cy="1440000"/>
            <a:chOff x="3779912" y="2636912"/>
            <a:chExt cx="648072" cy="57467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779912" y="2636912"/>
              <a:ext cx="648072" cy="5746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3779912" y="2640540"/>
              <a:ext cx="648072" cy="57104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214282" y="4714884"/>
            <a:ext cx="1357322" cy="1357322"/>
            <a:chOff x="4716016" y="2636912"/>
            <a:chExt cx="648072" cy="57467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716016" y="2636912"/>
              <a:ext cx="648072" cy="574675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16016" y="2636912"/>
              <a:ext cx="648072" cy="28733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214942" y="4714884"/>
            <a:ext cx="1440000" cy="1440000"/>
            <a:chOff x="7380312" y="2640540"/>
            <a:chExt cx="648072" cy="57467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380312" y="2640540"/>
              <a:ext cx="648072" cy="574675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380312" y="2640540"/>
              <a:ext cx="324036" cy="57104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000892" y="4714884"/>
            <a:ext cx="1440000" cy="1440000"/>
            <a:chOff x="8286776" y="2640540"/>
            <a:chExt cx="677712" cy="574675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8316416" y="2640540"/>
              <a:ext cx="648072" cy="5746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8286776" y="2643182"/>
              <a:ext cx="648072" cy="2873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>
              <a:stCxn id="14" idx="3"/>
            </p:cNvCxnSpPr>
            <p:nvPr/>
          </p:nvCxnSpPr>
          <p:spPr>
            <a:xfrm flipH="1">
              <a:off x="8316416" y="2927878"/>
              <a:ext cx="648072" cy="28370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2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55" r="32823"/>
          <a:stretch/>
        </p:blipFill>
        <p:spPr bwMode="auto">
          <a:xfrm>
            <a:off x="1928794" y="2928934"/>
            <a:ext cx="166339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20"/>
          <a:stretch/>
        </p:blipFill>
        <p:spPr bwMode="auto">
          <a:xfrm>
            <a:off x="3643306" y="2928934"/>
            <a:ext cx="151429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15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Сегодня на уроке я узнал… </a:t>
            </a:r>
          </a:p>
          <a:p>
            <a:r>
              <a:rPr lang="ru-RU" sz="4000" dirty="0" smtClean="0"/>
              <a:t>Сегодня на уроке мне понравилось…</a:t>
            </a:r>
          </a:p>
          <a:p>
            <a:r>
              <a:rPr lang="ru-RU" sz="4000" dirty="0" smtClean="0"/>
              <a:t>Сегодня на уроке мне не понравилось…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8800" dirty="0" smtClean="0"/>
              <a:t>Спасибо за внимание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357158" y="571480"/>
            <a:ext cx="1549400" cy="1285884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428860" y="357166"/>
            <a:ext cx="857256" cy="1709742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1142976" y="2143116"/>
            <a:ext cx="915987" cy="974725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3929057" y="428604"/>
            <a:ext cx="1641600" cy="1643074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857224" y="4000504"/>
            <a:ext cx="1641600" cy="1643074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7000892" y="1643050"/>
            <a:ext cx="1357200" cy="1357322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357554" y="2786058"/>
            <a:ext cx="1912943" cy="1928826"/>
          </a:xfrm>
          <a:prstGeom prst="rtTriangle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 rot="-3811903">
            <a:off x="5928675" y="3650957"/>
            <a:ext cx="2123922" cy="1598192"/>
          </a:xfrm>
          <a:prstGeom prst="rtTriangle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4643438" y="2714620"/>
            <a:ext cx="517525" cy="5175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 rot="-2878993">
            <a:off x="5915533" y="596054"/>
            <a:ext cx="1354010" cy="1165298"/>
          </a:xfrm>
          <a:prstGeom prst="rtTriangle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  <p:bldP spid="2057" grpId="0" animBg="1"/>
      <p:bldP spid="2049" grpId="0" animBg="1"/>
      <p:bldP spid="2056" grpId="0" animBg="1"/>
      <p:bldP spid="2055" grpId="0" animBg="1"/>
      <p:bldP spid="2054" grpId="0" animBg="1"/>
      <p:bldP spid="2053" grpId="0" animBg="1"/>
      <p:bldP spid="2052" grpId="0" animBg="1"/>
      <p:bldP spid="2051" grpId="0" animBg="1"/>
      <p:bldP spid="20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20. 10. 2014</a:t>
            </a:r>
          </a:p>
          <a:p>
            <a:pPr>
              <a:spcBef>
                <a:spcPts val="0"/>
              </a:spcBef>
              <a:buNone/>
            </a:pPr>
            <a:r>
              <a:rPr lang="ru-RU" i="1" dirty="0" smtClean="0"/>
              <a:t> </a:t>
            </a:r>
            <a:r>
              <a:rPr lang="ru-RU" sz="10000" i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10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1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1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928670"/>
            <a:ext cx="8286809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теоретических представлений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внимании и памяти.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Влияние уровня развития внимания и памяти на выбор профессии.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Внимание – это направленность нашего сознания на определённый объект 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43843933"/>
              </p:ext>
            </p:extLst>
          </p:nvPr>
        </p:nvGraphicFramePr>
        <p:xfrm>
          <a:off x="500034" y="1714488"/>
          <a:ext cx="8229600" cy="4954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664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Текст содержит 11 ошибок. , в том числе смысловые. </a:t>
            </a:r>
            <a:endParaRPr lang="ru-RU" dirty="0" smtClean="0"/>
          </a:p>
          <a:p>
            <a:r>
              <a:rPr lang="ru-RU" dirty="0" smtClean="0"/>
              <a:t> Старые лебеди склонили пред ним  </a:t>
            </a:r>
            <a:r>
              <a:rPr lang="ru-RU" dirty="0" err="1" smtClean="0"/>
              <a:t>горые</a:t>
            </a:r>
            <a:r>
              <a:rPr lang="ru-RU" dirty="0" smtClean="0"/>
              <a:t>  шеи. </a:t>
            </a:r>
          </a:p>
          <a:p>
            <a:r>
              <a:rPr lang="ru-RU" dirty="0" smtClean="0"/>
              <a:t> Зимой  в саду расцвели яблони. </a:t>
            </a:r>
          </a:p>
          <a:p>
            <a:r>
              <a:rPr lang="ru-RU" dirty="0" smtClean="0"/>
              <a:t> Взрослые и дети толпились на берегу.  Внизу над ними  расстилалась ледяная пустыня. </a:t>
            </a:r>
          </a:p>
          <a:p>
            <a:r>
              <a:rPr lang="ru-RU" dirty="0" smtClean="0"/>
              <a:t> В ответ я  киваю  ему рукой. </a:t>
            </a:r>
          </a:p>
          <a:p>
            <a:r>
              <a:rPr lang="ru-RU" dirty="0" smtClean="0"/>
              <a:t> Солнце доходило до верхушек деревьев и  </a:t>
            </a:r>
            <a:r>
              <a:rPr lang="ru-RU" dirty="0" err="1" smtClean="0"/>
              <a:t>тряталось</a:t>
            </a:r>
            <a:r>
              <a:rPr lang="ru-RU" dirty="0" smtClean="0"/>
              <a:t>  за  ним  . </a:t>
            </a:r>
          </a:p>
          <a:p>
            <a:r>
              <a:rPr lang="ru-RU" dirty="0" smtClean="0"/>
              <a:t> Сорняки  шипучи  и плодовиты.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Настоле</a:t>
            </a:r>
            <a:r>
              <a:rPr lang="ru-RU" dirty="0" smtClean="0"/>
              <a:t>  лежала карта нашего города.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Самоле</a:t>
            </a:r>
            <a:r>
              <a:rPr lang="ru-RU" dirty="0" smtClean="0"/>
              <a:t>  т с  </a:t>
            </a:r>
            <a:r>
              <a:rPr lang="ru-RU" dirty="0" err="1" smtClean="0"/>
              <a:t>юда</a:t>
            </a:r>
            <a:r>
              <a:rPr lang="ru-RU" dirty="0" smtClean="0"/>
              <a:t>, чтобы помочь людям. </a:t>
            </a:r>
          </a:p>
          <a:p>
            <a:r>
              <a:rPr lang="ru-RU" dirty="0" smtClean="0"/>
              <a:t> Скоро </a:t>
            </a:r>
            <a:r>
              <a:rPr lang="ru-RU" dirty="0" err="1" smtClean="0"/>
              <a:t>удалос</a:t>
            </a:r>
            <a:r>
              <a:rPr lang="ru-RU" dirty="0" smtClean="0"/>
              <a:t> </a:t>
            </a:r>
            <a:r>
              <a:rPr lang="ru-RU" dirty="0" err="1" smtClean="0"/>
              <a:t>ь</a:t>
            </a:r>
            <a:r>
              <a:rPr lang="ru-RU" dirty="0" smtClean="0"/>
              <a:t> м  не на машине. </a:t>
            </a:r>
          </a:p>
          <a:p>
            <a:r>
              <a:rPr lang="ru-RU" dirty="0" smtClean="0"/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 содержит 11 ошибок</a:t>
            </a:r>
            <a:r>
              <a:rPr kumimoji="0" lang="ru-RU" sz="26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том числе смысловые. </a:t>
            </a:r>
            <a:endParaRPr kumimoji="0" lang="ru-RU" sz="2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Старые лебеди склонили пред ним  гор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ые  шеи.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Зимой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 саду расцвели яблони.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Взрослые и дети толпились на берегу.  Внизу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ними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расстилалась ледяная пустыня.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ответ я 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киваю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ему рукой.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Солнце доходило до верхушек деревьев и 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ряталось  за  ним  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Сорняки 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шипучи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плодовиты.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Настоле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лежала карта нашего города.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Самоле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 с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юда, чтобы помочь людям.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Скоро удалос 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</a:t>
            </a: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  не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машине.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Обработка результатов </a:t>
            </a:r>
            <a:endParaRPr kumimoji="0" lang="ru-RU" sz="2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Подсчитать количество ошибок: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 ошибки высший уровень внимания;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 ошибки средний;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 и более низкий.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80920" cy="1656184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/>
              <a:t>Память – эта способность запоминать то, что видим, слышим , говорим, делаем, сохранять всё это и в нужный момент воспроизводить.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06010948"/>
              </p:ext>
            </p:extLst>
          </p:nvPr>
        </p:nvGraphicFramePr>
        <p:xfrm>
          <a:off x="500034" y="2428868"/>
          <a:ext cx="8229600" cy="442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967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85320329"/>
              </p:ext>
            </p:extLst>
          </p:nvPr>
        </p:nvGraphicFramePr>
        <p:xfrm>
          <a:off x="214282" y="0"/>
          <a:ext cx="8786874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9319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489</Words>
  <Application>Microsoft Office PowerPoint</Application>
  <PresentationFormat>Экран (4:3)</PresentationFormat>
  <Paragraphs>114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 к уроку по учебному предмету  « Слагаемые выбора профиля обучения» в 9-классе  на тему  «Внимание и память.»   </vt:lpstr>
      <vt:lpstr>Слайд 2</vt:lpstr>
      <vt:lpstr>Слайд 3</vt:lpstr>
      <vt:lpstr>Слайд 4</vt:lpstr>
      <vt:lpstr>Внимание – это направленность нашего сознания на определённый объект </vt:lpstr>
      <vt:lpstr>Слайд 6</vt:lpstr>
      <vt:lpstr>Слайд 7</vt:lpstr>
      <vt:lpstr>Память – эта способность запоминать то, что видим, слышим , говорим, делаем, сохранять всё это и в нужный момент воспроизводить.</vt:lpstr>
      <vt:lpstr>Слайд 9</vt:lpstr>
      <vt:lpstr>Слайд 10</vt:lpstr>
      <vt:lpstr>Слайд 11</vt:lpstr>
      <vt:lpstr>Слайд 12</vt:lpstr>
      <vt:lpstr>Тест на зрительную память </vt:lpstr>
      <vt:lpstr>Тест на зрительную память </vt:lpstr>
      <vt:lpstr>Тест на зрительную память </vt:lpstr>
      <vt:lpstr>Тест на зрительную память 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Память и внимание </dc:title>
  <dc:creator>Комп</dc:creator>
  <cp:lastModifiedBy>н-реутская сош</cp:lastModifiedBy>
  <cp:revision>37</cp:revision>
  <dcterms:created xsi:type="dcterms:W3CDTF">2012-09-23T07:17:14Z</dcterms:created>
  <dcterms:modified xsi:type="dcterms:W3CDTF">2015-03-23T07:28:18Z</dcterms:modified>
</cp:coreProperties>
</file>