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6" r:id="rId3"/>
    <p:sldId id="257" r:id="rId4"/>
    <p:sldId id="258" r:id="rId5"/>
    <p:sldId id="259" r:id="rId6"/>
    <p:sldId id="264" r:id="rId7"/>
    <p:sldId id="262" r:id="rId8"/>
    <p:sldId id="263" r:id="rId9"/>
    <p:sldId id="266" r:id="rId10"/>
    <p:sldId id="260" r:id="rId11"/>
    <p:sldId id="265" r:id="rId12"/>
    <p:sldId id="268" r:id="rId13"/>
    <p:sldId id="261" r:id="rId14"/>
    <p:sldId id="269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" initials="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58" autoAdjust="0"/>
  </p:normalViewPr>
  <p:slideViewPr>
    <p:cSldViewPr>
      <p:cViewPr>
        <p:scale>
          <a:sx n="75" d="100"/>
          <a:sy n="75" d="100"/>
        </p:scale>
        <p:origin x="-342" y="4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FBAE-9C08-4DCF-A79E-713728D1E16A}" type="datetimeFigureOut">
              <a:rPr lang="ru-RU" smtClean="0"/>
              <a:pPr/>
              <a:t>31.10.2014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671B6-0BD4-45F4-8831-8532A552EF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2205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FBAE-9C08-4DCF-A79E-713728D1E16A}" type="datetimeFigureOut">
              <a:rPr lang="ru-RU" smtClean="0"/>
              <a:pPr/>
              <a:t>31.10.2014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671B6-0BD4-45F4-8831-8532A552EF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2205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FBAE-9C08-4DCF-A79E-713728D1E16A}" type="datetimeFigureOut">
              <a:rPr lang="ru-RU" smtClean="0"/>
              <a:pPr/>
              <a:t>31.10.2014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671B6-0BD4-45F4-8831-8532A552EF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2205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FBAE-9C08-4DCF-A79E-713728D1E16A}" type="datetimeFigureOut">
              <a:rPr lang="ru-RU" smtClean="0"/>
              <a:pPr/>
              <a:t>31.10.2014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671B6-0BD4-45F4-8831-8532A552EF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2205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FBAE-9C08-4DCF-A79E-713728D1E16A}" type="datetimeFigureOut">
              <a:rPr lang="ru-RU" smtClean="0"/>
              <a:pPr/>
              <a:t>31.10.2014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671B6-0BD4-45F4-8831-8532A552EF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2205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FBAE-9C08-4DCF-A79E-713728D1E16A}" type="datetimeFigureOut">
              <a:rPr lang="ru-RU" smtClean="0"/>
              <a:pPr/>
              <a:t>31.10.2014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671B6-0BD4-45F4-8831-8532A552EF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2205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FBAE-9C08-4DCF-A79E-713728D1E16A}" type="datetimeFigureOut">
              <a:rPr lang="ru-RU" smtClean="0"/>
              <a:pPr/>
              <a:t>31.10.2014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671B6-0BD4-45F4-8831-8532A552EF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2205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FBAE-9C08-4DCF-A79E-713728D1E16A}" type="datetimeFigureOut">
              <a:rPr lang="ru-RU" smtClean="0"/>
              <a:pPr/>
              <a:t>31.10.2014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671B6-0BD4-45F4-8831-8532A552EF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2205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FBAE-9C08-4DCF-A79E-713728D1E16A}" type="datetimeFigureOut">
              <a:rPr lang="ru-RU" smtClean="0"/>
              <a:pPr/>
              <a:t>31.10.2014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671B6-0BD4-45F4-8831-8532A552EF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2205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FBAE-9C08-4DCF-A79E-713728D1E16A}" type="datetimeFigureOut">
              <a:rPr lang="ru-RU" smtClean="0"/>
              <a:pPr/>
              <a:t>31.10.2014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671B6-0BD4-45F4-8831-8532A552EF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2205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FBAE-9C08-4DCF-A79E-713728D1E16A}" type="datetimeFigureOut">
              <a:rPr lang="ru-RU" smtClean="0"/>
              <a:pPr/>
              <a:t>31.10.2014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671B6-0BD4-45F4-8831-8532A552EF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2205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FBAE-9C08-4DCF-A79E-713728D1E16A}" type="datetimeFigureOut">
              <a:rPr lang="ru-RU" smtClean="0"/>
              <a:pPr/>
              <a:t>31.10.2014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671B6-0BD4-45F4-8831-8532A552EFE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2205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3.xml"/><Relationship Id="rId1" Type="http://schemas.openxmlformats.org/officeDocument/2006/relationships/audio" Target="file:///C:\Users\&#1055;&#1086;&#1083;&#1100;&#1079;&#1086;&#1074;&#1072;&#1090;&#1077;&#1083;&#1100;\Desktop\&#1082;&#1091;&#1073;&#1072;&#1085;&#1100;%20&#1080;&#1085;&#1090;&#1077;&#1088;&#1072;&#1082;&#1090;&#1080;&#1074;&#1085;&#1072;&#1103;\&#1063;&#1091;&#1085;&#1075;&#1072;-&#1063;&#1072;&#1085;&#1075;&#1072;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hyperlink" Target="&#1055;&#1088;&#1080;&#1083;&#1086;&#1078;&#1077;&#1085;&#1080;&#1077;%201.&#1056;&#1091;&#1089;&#1089;&#1082;&#1080;&#1081;%20%20&#1103;&#1079;&#1099;&#1082;%201%20&#1082;&#1083;&#1072;&#1089;&#1089;.ppt#16. &#1057;&#1083;&#1072;&#1081;&#1076; 16" TargetMode="External"/><Relationship Id="rId4" Type="http://schemas.openxmlformats.org/officeDocument/2006/relationships/image" Target="../media/image29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mayli.ru/igri.html" TargetMode="External"/><Relationship Id="rId3" Type="http://schemas.openxmlformats.org/officeDocument/2006/relationships/hyperlink" Target="http://anime.toppik.ru/photo/sport/sportivnaja_animacija_zarjadka/39-0-955" TargetMode="External"/><Relationship Id="rId7" Type="http://schemas.openxmlformats.org/officeDocument/2006/relationships/hyperlink" Target="http://akartinki.narod.ru/50.htm" TargetMode="External"/><Relationship Id="rId12" Type="http://schemas.openxmlformats.org/officeDocument/2006/relationships/hyperlink" Target="http://images.yandex.ru/yandsearch?rpt=simage&amp;ed=1&amp;text" TargetMode="Externa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gif-smail.ucoz.ru/photo/tancujushhie_smajly/ludia_2309/13-0-561" TargetMode="External"/><Relationship Id="rId11" Type="http://schemas.openxmlformats.org/officeDocument/2006/relationships/hyperlink" Target="http://www.mp3okno.ru/view_4395/detskaja_super_diskoteka.html" TargetMode="External"/><Relationship Id="rId5" Type="http://schemas.openxmlformats.org/officeDocument/2006/relationships/hyperlink" Target="http://animashky.ru/" TargetMode="External"/><Relationship Id="rId10" Type="http://schemas.openxmlformats.org/officeDocument/2006/relationships/hyperlink" Target="http://images.yandex.ru/" TargetMode="External"/><Relationship Id="rId4" Type="http://schemas.openxmlformats.org/officeDocument/2006/relationships/hyperlink" Target="http://kaptinka.ru/kaptinki/na-zaryadku" TargetMode="External"/><Relationship Id="rId9" Type="http://schemas.openxmlformats.org/officeDocument/2006/relationships/hyperlink" Target="http://gif-devushki.ucoz.ru/photo/ancujushhie_animashki/7-5-0-0-2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Picture 6" descr="Картинка 15 из 129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56700" cy="6858000"/>
          </a:xfrm>
          <a:prstGeom prst="rect">
            <a:avLst/>
          </a:prstGeom>
          <a:solidFill>
            <a:srgbClr val="FFC000"/>
          </a:solidFill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4876" y="4786322"/>
            <a:ext cx="4129062" cy="1857388"/>
          </a:xfrm>
        </p:spPr>
        <p:txBody>
          <a:bodyPr>
            <a:normAutofit/>
          </a:bodyPr>
          <a:lstStyle/>
          <a:p>
            <a:pPr algn="r"/>
            <a:r>
              <a:rPr lang="en-US" sz="1800" i="1" dirty="0" smtClean="0">
                <a:solidFill>
                  <a:srgbClr val="0070C0"/>
                </a:solidFill>
                <a:cs typeface="Times New Roman" pitchFamily="18" charset="0"/>
              </a:rPr>
              <a:t/>
            </a:r>
            <a:br>
              <a:rPr lang="en-US" sz="1800" i="1" dirty="0" smtClean="0">
                <a:solidFill>
                  <a:srgbClr val="0070C0"/>
                </a:solidFill>
                <a:cs typeface="Times New Roman" pitchFamily="18" charset="0"/>
              </a:rPr>
            </a:br>
            <a:endParaRPr lang="ru-RU" sz="1600" i="1" dirty="0">
              <a:solidFill>
                <a:srgbClr val="FFFF00"/>
              </a:solidFill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5450" y="3645024"/>
            <a:ext cx="82232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905"/>
                <a:solidFill>
                  <a:srgbClr val="0033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ВЕСЁЛАЯ</a:t>
            </a:r>
            <a:r>
              <a:rPr lang="en-US" sz="8000" b="1" dirty="0" smtClean="0">
                <a:ln w="1905"/>
                <a:solidFill>
                  <a:srgbClr val="0033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7200" b="1" cap="none" spc="0" dirty="0" smtClean="0">
                <a:ln w="1905"/>
                <a:solidFill>
                  <a:srgbClr val="0033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ЗАРЯДКА</a:t>
            </a:r>
          </a:p>
        </p:txBody>
      </p:sp>
      <p:pic>
        <p:nvPicPr>
          <p:cNvPr id="14343" name="Picture 7" descr="D:\Фото\У нас в гостях\Разное\84d0d29e6c40cbb5683c3d1cce783572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72330" y="857232"/>
            <a:ext cx="1676400" cy="17526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071670" y="21429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pic>
        <p:nvPicPr>
          <p:cNvPr id="9" name="Чунга-Чанг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839200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3524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5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Картинка 45 из 63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66985"/>
            <a:ext cx="9144000" cy="7024985"/>
          </a:xfrm>
          <a:prstGeom prst="rect">
            <a:avLst/>
          </a:prstGeom>
          <a:solidFill>
            <a:srgbClr val="FFC000"/>
          </a:solidFill>
        </p:spPr>
      </p:pic>
      <p:pic>
        <p:nvPicPr>
          <p:cNvPr id="4098" name="Picture 2" descr="D:\Фото\У нас в гостях\642471309.jp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2571744"/>
            <a:ext cx="4143404" cy="3766731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6101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D:\Фото\У нас в гостях\Pic_170.ru_2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2395" cy="6858000"/>
          </a:xfrm>
          <a:prstGeom prst="rect">
            <a:avLst/>
          </a:prstGeom>
          <a:noFill/>
        </p:spPr>
      </p:pic>
      <p:pic>
        <p:nvPicPr>
          <p:cNvPr id="5122" name="Picture 2" descr="D:\Фото\У нас в гостях\88761652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2571744"/>
            <a:ext cx="1685935" cy="3323002"/>
          </a:xfrm>
          <a:prstGeom prst="rect">
            <a:avLst/>
          </a:prstGeom>
          <a:noFill/>
        </p:spPr>
      </p:pic>
      <p:pic>
        <p:nvPicPr>
          <p:cNvPr id="9" name="Picture 2" descr="D:\Фото\У нас в гостях\88761652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3357562"/>
            <a:ext cx="1685935" cy="3323002"/>
          </a:xfrm>
          <a:prstGeom prst="rect">
            <a:avLst/>
          </a:prstGeom>
          <a:noFill/>
        </p:spPr>
      </p:pic>
      <p:pic>
        <p:nvPicPr>
          <p:cNvPr id="10" name="Picture 2" descr="D:\Фото\У нас в гостях\88761652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3143248"/>
            <a:ext cx="1685935" cy="3323002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919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Фото\У нас в гостях\Pic_18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0"/>
            <a:ext cx="707954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6210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Картинка 40 из 101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2911"/>
            <a:ext cx="9144000" cy="6870911"/>
          </a:xfrm>
          <a:prstGeom prst="rect">
            <a:avLst/>
          </a:prstGeom>
          <a:noFill/>
        </p:spPr>
      </p:pic>
      <p:pic>
        <p:nvPicPr>
          <p:cNvPr id="9220" name="Picture 4" descr="D:\Фото\У нас в гостях\98984067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1000108"/>
            <a:ext cx="4857784" cy="5220306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477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857232"/>
            <a:ext cx="8229600" cy="1143000"/>
          </a:xfrm>
        </p:spPr>
        <p:txBody>
          <a:bodyPr>
            <a:noAutofit/>
          </a:bodyPr>
          <a:lstStyle/>
          <a:p>
            <a:endParaRPr lang="ru-RU" sz="5400" b="1" i="1" dirty="0">
              <a:solidFill>
                <a:srgbClr val="7030A0"/>
              </a:solidFill>
              <a:latin typeface="Script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2500306"/>
            <a:ext cx="8229600" cy="4525963"/>
          </a:xfrm>
        </p:spPr>
        <p:txBody>
          <a:bodyPr>
            <a:normAutofit/>
          </a:bodyPr>
          <a:lstStyle/>
          <a:p>
            <a:endParaRPr lang="ru-RU" sz="1400" dirty="0"/>
          </a:p>
        </p:txBody>
      </p:sp>
      <p:pic>
        <p:nvPicPr>
          <p:cNvPr id="2050" name="Picture 2" descr="Картинка 18 из 12585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715536" cy="7286653"/>
          </a:xfrm>
          <a:prstGeom prst="rect">
            <a:avLst/>
          </a:prstGeom>
          <a:noFill/>
        </p:spPr>
      </p:pic>
      <p:pic>
        <p:nvPicPr>
          <p:cNvPr id="1026" name="Picture 2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4786322"/>
            <a:ext cx="3248025" cy="1181100"/>
          </a:xfrm>
          <a:prstGeom prst="rect">
            <a:avLst/>
          </a:prstGeom>
          <a:noFill/>
        </p:spPr>
      </p:pic>
      <p:pic>
        <p:nvPicPr>
          <p:cNvPr id="1027" name="Picture 3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5676900"/>
            <a:ext cx="3248025" cy="1181100"/>
          </a:xfrm>
          <a:prstGeom prst="rect">
            <a:avLst/>
          </a:prstGeom>
          <a:noFill/>
        </p:spPr>
      </p:pic>
      <p:pic>
        <p:nvPicPr>
          <p:cNvPr id="1028" name="Picture 4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36" y="5929330"/>
            <a:ext cx="3248025" cy="1181100"/>
          </a:xfrm>
          <a:prstGeom prst="rect">
            <a:avLst/>
          </a:prstGeom>
          <a:noFill/>
        </p:spPr>
      </p:pic>
      <p:pic>
        <p:nvPicPr>
          <p:cNvPr id="1029" name="Picture 5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5286388"/>
            <a:ext cx="3248025" cy="1181100"/>
          </a:xfrm>
          <a:prstGeom prst="rect">
            <a:avLst/>
          </a:prstGeom>
          <a:noFill/>
        </p:spPr>
      </p:pic>
      <p:pic>
        <p:nvPicPr>
          <p:cNvPr id="1030" name="Picture 6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4500570"/>
            <a:ext cx="3248025" cy="1181100"/>
          </a:xfrm>
          <a:prstGeom prst="rect">
            <a:avLst/>
          </a:prstGeom>
          <a:noFill/>
        </p:spPr>
      </p:pic>
      <p:pic>
        <p:nvPicPr>
          <p:cNvPr id="1031" name="Picture 7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3714752"/>
            <a:ext cx="3248025" cy="1181100"/>
          </a:xfrm>
          <a:prstGeom prst="rect">
            <a:avLst/>
          </a:prstGeom>
          <a:noFill/>
        </p:spPr>
      </p:pic>
      <p:pic>
        <p:nvPicPr>
          <p:cNvPr id="1032" name="Picture 8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000372"/>
            <a:ext cx="3248025" cy="1181100"/>
          </a:xfrm>
          <a:prstGeom prst="rect">
            <a:avLst/>
          </a:prstGeom>
          <a:noFill/>
        </p:spPr>
      </p:pic>
      <p:pic>
        <p:nvPicPr>
          <p:cNvPr id="1033" name="Picture 9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214554"/>
            <a:ext cx="3248025" cy="1181100"/>
          </a:xfrm>
          <a:prstGeom prst="rect">
            <a:avLst/>
          </a:prstGeom>
          <a:noFill/>
        </p:spPr>
      </p:pic>
      <p:pic>
        <p:nvPicPr>
          <p:cNvPr id="1034" name="Picture 10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1357298"/>
            <a:ext cx="3248025" cy="1181100"/>
          </a:xfrm>
          <a:prstGeom prst="rect">
            <a:avLst/>
          </a:prstGeom>
          <a:noFill/>
        </p:spPr>
      </p:pic>
      <p:pic>
        <p:nvPicPr>
          <p:cNvPr id="1035" name="Picture 11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571480"/>
            <a:ext cx="3248025" cy="1181100"/>
          </a:xfrm>
          <a:prstGeom prst="rect">
            <a:avLst/>
          </a:prstGeom>
          <a:noFill/>
        </p:spPr>
      </p:pic>
      <p:pic>
        <p:nvPicPr>
          <p:cNvPr id="1036" name="Picture 12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488" y="0"/>
            <a:ext cx="3248025" cy="1181100"/>
          </a:xfrm>
          <a:prstGeom prst="rect">
            <a:avLst/>
          </a:prstGeom>
          <a:noFill/>
        </p:spPr>
      </p:pic>
      <p:pic>
        <p:nvPicPr>
          <p:cNvPr id="1037" name="Picture 13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0364" y="3714752"/>
            <a:ext cx="3248025" cy="1181100"/>
          </a:xfrm>
          <a:prstGeom prst="rect">
            <a:avLst/>
          </a:prstGeom>
          <a:noFill/>
        </p:spPr>
      </p:pic>
      <p:pic>
        <p:nvPicPr>
          <p:cNvPr id="1038" name="Picture 14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95975" y="0"/>
            <a:ext cx="3248025" cy="1181100"/>
          </a:xfrm>
          <a:prstGeom prst="rect">
            <a:avLst/>
          </a:prstGeom>
          <a:noFill/>
        </p:spPr>
      </p:pic>
      <p:pic>
        <p:nvPicPr>
          <p:cNvPr id="1039" name="Picture 15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6" y="4357694"/>
            <a:ext cx="3248025" cy="1181100"/>
          </a:xfrm>
          <a:prstGeom prst="rect">
            <a:avLst/>
          </a:prstGeom>
          <a:noFill/>
        </p:spPr>
      </p:pic>
      <p:pic>
        <p:nvPicPr>
          <p:cNvPr id="1040" name="Picture 16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8" y="4143380"/>
            <a:ext cx="3248025" cy="1181100"/>
          </a:xfrm>
          <a:prstGeom prst="rect">
            <a:avLst/>
          </a:prstGeom>
          <a:noFill/>
        </p:spPr>
      </p:pic>
      <p:pic>
        <p:nvPicPr>
          <p:cNvPr id="1041" name="Picture 17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50" y="2000240"/>
            <a:ext cx="3248025" cy="1181100"/>
          </a:xfrm>
          <a:prstGeom prst="rect">
            <a:avLst/>
          </a:prstGeom>
          <a:noFill/>
        </p:spPr>
      </p:pic>
      <p:pic>
        <p:nvPicPr>
          <p:cNvPr id="1042" name="Picture 18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1214422"/>
            <a:ext cx="3248025" cy="1181100"/>
          </a:xfrm>
          <a:prstGeom prst="rect">
            <a:avLst/>
          </a:prstGeom>
          <a:noFill/>
        </p:spPr>
      </p:pic>
      <p:pic>
        <p:nvPicPr>
          <p:cNvPr id="1043" name="Picture 19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50" y="1000108"/>
            <a:ext cx="3248025" cy="1181100"/>
          </a:xfrm>
          <a:prstGeom prst="rect">
            <a:avLst/>
          </a:prstGeom>
          <a:noFill/>
        </p:spPr>
      </p:pic>
      <p:pic>
        <p:nvPicPr>
          <p:cNvPr id="1044" name="Picture 20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285728"/>
            <a:ext cx="3248025" cy="1181100"/>
          </a:xfrm>
          <a:prstGeom prst="rect">
            <a:avLst/>
          </a:prstGeom>
          <a:noFill/>
        </p:spPr>
      </p:pic>
      <p:pic>
        <p:nvPicPr>
          <p:cNvPr id="1045" name="Picture 21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285728"/>
            <a:ext cx="3248025" cy="1181100"/>
          </a:xfrm>
          <a:prstGeom prst="rect">
            <a:avLst/>
          </a:prstGeom>
          <a:noFill/>
        </p:spPr>
      </p:pic>
      <p:pic>
        <p:nvPicPr>
          <p:cNvPr id="1046" name="Picture 22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3248025" cy="1181100"/>
          </a:xfrm>
          <a:prstGeom prst="rect">
            <a:avLst/>
          </a:prstGeom>
          <a:noFill/>
        </p:spPr>
      </p:pic>
      <p:pic>
        <p:nvPicPr>
          <p:cNvPr id="1047" name="Picture 23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5000636"/>
            <a:ext cx="3248025" cy="1181100"/>
          </a:xfrm>
          <a:prstGeom prst="rect">
            <a:avLst/>
          </a:prstGeom>
          <a:noFill/>
        </p:spPr>
      </p:pic>
      <p:pic>
        <p:nvPicPr>
          <p:cNvPr id="1048" name="Picture 24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5929330"/>
            <a:ext cx="3248025" cy="1181100"/>
          </a:xfrm>
          <a:prstGeom prst="rect">
            <a:avLst/>
          </a:prstGeom>
          <a:noFill/>
        </p:spPr>
      </p:pic>
      <p:pic>
        <p:nvPicPr>
          <p:cNvPr id="1049" name="Picture 25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68" y="5143512"/>
            <a:ext cx="3248025" cy="1181100"/>
          </a:xfrm>
          <a:prstGeom prst="rect">
            <a:avLst/>
          </a:prstGeom>
          <a:noFill/>
        </p:spPr>
      </p:pic>
      <p:pic>
        <p:nvPicPr>
          <p:cNvPr id="1050" name="Picture 26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72264" y="5676900"/>
            <a:ext cx="3248025" cy="1181100"/>
          </a:xfrm>
          <a:prstGeom prst="rect">
            <a:avLst/>
          </a:prstGeom>
          <a:noFill/>
        </p:spPr>
      </p:pic>
      <p:pic>
        <p:nvPicPr>
          <p:cNvPr id="1051" name="Picture 27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8" y="5286388"/>
            <a:ext cx="3248025" cy="1181100"/>
          </a:xfrm>
          <a:prstGeom prst="rect">
            <a:avLst/>
          </a:prstGeom>
          <a:noFill/>
        </p:spPr>
      </p:pic>
      <p:pic>
        <p:nvPicPr>
          <p:cNvPr id="1052" name="Picture 28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22" y="1428736"/>
            <a:ext cx="3248025" cy="1181100"/>
          </a:xfrm>
          <a:prstGeom prst="rect">
            <a:avLst/>
          </a:prstGeom>
          <a:noFill/>
        </p:spPr>
      </p:pic>
      <p:pic>
        <p:nvPicPr>
          <p:cNvPr id="1053" name="Picture 29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1571612"/>
            <a:ext cx="3248025" cy="1181100"/>
          </a:xfrm>
          <a:prstGeom prst="rect">
            <a:avLst/>
          </a:prstGeom>
          <a:noFill/>
        </p:spPr>
      </p:pic>
      <p:pic>
        <p:nvPicPr>
          <p:cNvPr id="1054" name="Picture 30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72264" y="3429000"/>
            <a:ext cx="3248025" cy="1181100"/>
          </a:xfrm>
          <a:prstGeom prst="rect">
            <a:avLst/>
          </a:prstGeom>
          <a:noFill/>
        </p:spPr>
      </p:pic>
      <p:sp>
        <p:nvSpPr>
          <p:cNvPr id="35" name="Стрелка вправо 34">
            <a:hlinkClick r:id="rId5" action="ppaction://hlinkpres?slideindex=16&amp;slidetitle=Слайд 16"/>
          </p:cNvPr>
          <p:cNvSpPr/>
          <p:nvPr/>
        </p:nvSpPr>
        <p:spPr>
          <a:xfrm>
            <a:off x="7500958" y="6000768"/>
            <a:ext cx="1428760" cy="571468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Click="0" advTm="9013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857232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b="1" i="1" dirty="0" smtClean="0">
                <a:solidFill>
                  <a:srgbClr val="7030A0"/>
                </a:solidFill>
                <a:latin typeface="Script" pitchFamily="2" charset="0"/>
              </a:rPr>
              <a:t>Иллюстрации и анимации взяты со следующих сайтов:</a:t>
            </a:r>
            <a:endParaRPr lang="ru-RU" sz="5400" b="1" i="1" dirty="0">
              <a:solidFill>
                <a:srgbClr val="7030A0"/>
              </a:solidFill>
              <a:latin typeface="Script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2500306"/>
            <a:ext cx="8229600" cy="4525963"/>
          </a:xfrm>
        </p:spPr>
        <p:txBody>
          <a:bodyPr>
            <a:normAutofit/>
          </a:bodyPr>
          <a:lstStyle/>
          <a:p>
            <a:r>
              <a:rPr lang="en-US" sz="1400" dirty="0" smtClean="0">
                <a:hlinkClick r:id="rId3"/>
              </a:rPr>
              <a:t>http://anime.toppik.ru/photo/sport/sportivnaja_animacija_zarjadka/39-0-955</a:t>
            </a:r>
            <a:endParaRPr lang="en-US" sz="1400" dirty="0" smtClean="0"/>
          </a:p>
          <a:p>
            <a:r>
              <a:rPr lang="en-US" sz="1400" dirty="0" smtClean="0">
                <a:hlinkClick r:id="rId4"/>
              </a:rPr>
              <a:t>http://kaptinka.ru/kaptinki/na-zaryadku</a:t>
            </a:r>
            <a:endParaRPr lang="en-US" sz="1400" dirty="0" smtClean="0"/>
          </a:p>
          <a:p>
            <a:r>
              <a:rPr lang="en-US" sz="1400" dirty="0" smtClean="0">
                <a:hlinkClick r:id="rId5"/>
              </a:rPr>
              <a:t>http://animashky.ru/</a:t>
            </a:r>
            <a:endParaRPr lang="en-US" sz="1400" dirty="0" smtClean="0"/>
          </a:p>
          <a:p>
            <a:r>
              <a:rPr lang="en-US" sz="1400" dirty="0" smtClean="0">
                <a:hlinkClick r:id="rId6"/>
              </a:rPr>
              <a:t>http://gif-smail.ucoz.ru/photo/tancujushhie_smajly/ludia_2309/13-0-561</a:t>
            </a:r>
            <a:endParaRPr lang="en-US" sz="1400" dirty="0" smtClean="0"/>
          </a:p>
          <a:p>
            <a:r>
              <a:rPr lang="en-US" sz="1400" dirty="0" smtClean="0">
                <a:hlinkClick r:id="rId7"/>
              </a:rPr>
              <a:t>http://akartinki.narod.ru/50.htm</a:t>
            </a:r>
            <a:endParaRPr lang="en-US" sz="1400" dirty="0" smtClean="0"/>
          </a:p>
          <a:p>
            <a:r>
              <a:rPr lang="en-US" sz="1400" dirty="0" smtClean="0">
                <a:hlinkClick r:id="rId8"/>
              </a:rPr>
              <a:t>http://www.smayli.ru/igri.html</a:t>
            </a:r>
            <a:endParaRPr lang="en-US" sz="1400" dirty="0" smtClean="0"/>
          </a:p>
          <a:p>
            <a:r>
              <a:rPr lang="en-US" sz="1400" dirty="0" smtClean="0">
                <a:hlinkClick r:id="rId9"/>
              </a:rPr>
              <a:t>http://gif-devushki.ucoz.ru/photo/ancujushhie_animashki/7-5-0-0-2</a:t>
            </a:r>
          </a:p>
          <a:p>
            <a:r>
              <a:rPr lang="en-US" sz="1400" dirty="0" smtClean="0">
                <a:hlinkClick r:id="rId10"/>
              </a:rPr>
              <a:t>http://images.yandex.ru/</a:t>
            </a:r>
            <a:endParaRPr lang="en-US" sz="1400" dirty="0" smtClean="0"/>
          </a:p>
          <a:p>
            <a:r>
              <a:rPr lang="en-US" sz="1400" dirty="0" smtClean="0">
                <a:hlinkClick r:id="rId11"/>
              </a:rPr>
              <a:t>http://www.mp3okno.ru/view_4395/detskaja_super_diskoteka.html</a:t>
            </a:r>
            <a:endParaRPr lang="en-US" sz="1400" dirty="0" smtClean="0"/>
          </a:p>
          <a:p>
            <a:r>
              <a:rPr lang="en-US" sz="1400" dirty="0" smtClean="0">
                <a:hlinkClick r:id="rId12"/>
              </a:rPr>
              <a:t>http://images.yandex.ru/yandsearch?rpt=simage&amp;ed=1&amp;text</a:t>
            </a:r>
            <a:endParaRPr lang="en-US" sz="1400" dirty="0" smtClean="0"/>
          </a:p>
          <a:p>
            <a:r>
              <a:rPr lang="ru-RU" sz="1400" dirty="0" smtClean="0"/>
              <a:t>Музыкальное оформление – песня «</a:t>
            </a:r>
            <a:r>
              <a:rPr lang="ru-RU" sz="1400" b="1" dirty="0" err="1" smtClean="0"/>
              <a:t>Чунга</a:t>
            </a:r>
            <a:r>
              <a:rPr lang="ru-RU" sz="1400" dirty="0" err="1" smtClean="0"/>
              <a:t>-</a:t>
            </a:r>
            <a:r>
              <a:rPr lang="ru-RU" sz="1400" b="1" dirty="0" err="1" smtClean="0"/>
              <a:t>чанга</a:t>
            </a:r>
            <a:r>
              <a:rPr lang="ru-RU" sz="1400" dirty="0" smtClean="0"/>
              <a:t>» слова Ю. </a:t>
            </a:r>
            <a:r>
              <a:rPr lang="ru-RU" sz="1400" dirty="0" err="1" smtClean="0"/>
              <a:t>Энтина</a:t>
            </a:r>
            <a:r>
              <a:rPr lang="ru-RU" sz="1400" dirty="0" smtClean="0"/>
              <a:t>, музыка В. </a:t>
            </a:r>
            <a:r>
              <a:rPr lang="ru-RU" sz="1400" dirty="0" err="1" smtClean="0"/>
              <a:t>Шаинского</a:t>
            </a:r>
            <a:endParaRPr lang="ru-RU" sz="1400" dirty="0"/>
          </a:p>
        </p:txBody>
      </p:sp>
    </p:spTree>
  </p:cSld>
  <p:clrMapOvr>
    <a:masterClrMapping/>
  </p:clrMapOvr>
  <p:transition spd="slow" advClick="0" advTm="2205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Картинка 60 из 4908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7" name="Picture 2" descr="D:\Фото\У нас в гостях\sports-58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2643182"/>
            <a:ext cx="1985975" cy="1796835"/>
          </a:xfrm>
          <a:prstGeom prst="rect">
            <a:avLst/>
          </a:prstGeom>
          <a:noFill/>
        </p:spPr>
      </p:pic>
      <p:pic>
        <p:nvPicPr>
          <p:cNvPr id="8" name="Picture 2" descr="D:\Фото\У нас в гостях\sports-58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4143380"/>
            <a:ext cx="1985975" cy="1796835"/>
          </a:xfrm>
          <a:prstGeom prst="rect">
            <a:avLst/>
          </a:prstGeom>
          <a:noFill/>
        </p:spPr>
      </p:pic>
      <p:pic>
        <p:nvPicPr>
          <p:cNvPr id="9" name="Picture 2" descr="D:\Фото\У нас в гостях\sports-58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5061165"/>
            <a:ext cx="1985975" cy="1796835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451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Картинка 25 из 1360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30" name="Picture 6" descr="D:\Фото\Зарядка\36687034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4572008"/>
            <a:ext cx="2143140" cy="1734144"/>
          </a:xfrm>
          <a:prstGeom prst="rect">
            <a:avLst/>
          </a:prstGeom>
          <a:noFill/>
        </p:spPr>
      </p:pic>
      <p:pic>
        <p:nvPicPr>
          <p:cNvPr id="10" name="Picture 6" descr="D:\Фото\Зарядка\36687034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63860" y="4668846"/>
            <a:ext cx="2143140" cy="1734144"/>
          </a:xfrm>
          <a:prstGeom prst="rect">
            <a:avLst/>
          </a:prstGeom>
          <a:noFill/>
        </p:spPr>
      </p:pic>
      <p:pic>
        <p:nvPicPr>
          <p:cNvPr id="11" name="Picture 6" descr="D:\Фото\Зарядка\36687034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572008"/>
            <a:ext cx="2143140" cy="1734144"/>
          </a:xfrm>
          <a:prstGeom prst="rect">
            <a:avLst/>
          </a:prstGeom>
          <a:noFill/>
        </p:spPr>
      </p:pic>
      <p:pic>
        <p:nvPicPr>
          <p:cNvPr id="12" name="Picture 6" descr="D:\Фото\Зарядка\36687034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60" y="1857364"/>
            <a:ext cx="2143140" cy="1734144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563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Картинка 44 из 1360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5760"/>
            <a:ext cx="9144000" cy="6893760"/>
          </a:xfrm>
          <a:prstGeom prst="rect">
            <a:avLst/>
          </a:prstGeom>
          <a:noFill/>
        </p:spPr>
      </p:pic>
      <p:pic>
        <p:nvPicPr>
          <p:cNvPr id="2050" name="Picture 2" descr="D:\Фото\Зарядка\sportsmen-33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61677" y="3929066"/>
            <a:ext cx="2082323" cy="1400183"/>
          </a:xfrm>
          <a:prstGeom prst="rect">
            <a:avLst/>
          </a:prstGeom>
          <a:noFill/>
        </p:spPr>
      </p:pic>
      <p:pic>
        <p:nvPicPr>
          <p:cNvPr id="6" name="Picture 2" descr="D:\Фото\Зарядка\sportsmen-33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5110174"/>
            <a:ext cx="2082323" cy="1400183"/>
          </a:xfrm>
          <a:prstGeom prst="rect">
            <a:avLst/>
          </a:prstGeom>
          <a:noFill/>
        </p:spPr>
      </p:pic>
      <p:pic>
        <p:nvPicPr>
          <p:cNvPr id="7" name="Picture 2" descr="D:\Фото\Зарядка\sportsmen-33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5214950"/>
            <a:ext cx="2082323" cy="1400183"/>
          </a:xfrm>
          <a:prstGeom prst="rect">
            <a:avLst/>
          </a:prstGeom>
          <a:noFill/>
        </p:spPr>
      </p:pic>
      <p:pic>
        <p:nvPicPr>
          <p:cNvPr id="8" name="Picture 2" descr="D:\Фото\Зарядка\sportsmen-33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5143512"/>
            <a:ext cx="2082323" cy="1400183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271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Картинка 39 из 63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92D050"/>
          </a:solidFill>
        </p:spPr>
      </p:pic>
      <p:pic>
        <p:nvPicPr>
          <p:cNvPr id="3075" name="Picture 3" descr="D:\Фото\Зарядка\7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92" y="3214686"/>
            <a:ext cx="1785950" cy="3231719"/>
          </a:xfrm>
          <a:prstGeom prst="rect">
            <a:avLst/>
          </a:prstGeom>
          <a:noFill/>
        </p:spPr>
      </p:pic>
      <p:pic>
        <p:nvPicPr>
          <p:cNvPr id="3077" name="Picture 5" descr="D:\Фото\Зарядка\7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983421"/>
            <a:ext cx="1928794" cy="3490199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78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Фото\У нас в гостях\ANIMASHKI3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" name="Picture 2" descr="D:\Фото\У нас в гостях\Люди\1f3768f89f7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85784" y="3929066"/>
            <a:ext cx="3143272" cy="2312974"/>
          </a:xfrm>
          <a:prstGeom prst="rect">
            <a:avLst/>
          </a:prstGeom>
          <a:noFill/>
        </p:spPr>
      </p:pic>
      <p:pic>
        <p:nvPicPr>
          <p:cNvPr id="13" name="Picture 2" descr="D:\Фото\У нас в гостях\Люди\1f3768f89f7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3929066"/>
            <a:ext cx="3143272" cy="2312974"/>
          </a:xfrm>
          <a:prstGeom prst="rect">
            <a:avLst/>
          </a:prstGeom>
          <a:noFill/>
        </p:spPr>
      </p:pic>
      <p:pic>
        <p:nvPicPr>
          <p:cNvPr id="14" name="Picture 2" descr="D:\Фото\У нас в гостях\Люди\1f3768f89f7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28" y="4071942"/>
            <a:ext cx="3143272" cy="2312974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92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Фото\У нас в гостях\Pic_167.ru_2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0"/>
            <a:ext cx="9144064" cy="6858000"/>
          </a:xfrm>
          <a:prstGeom prst="rect">
            <a:avLst/>
          </a:prstGeom>
          <a:noFill/>
        </p:spPr>
      </p:pic>
      <p:pic>
        <p:nvPicPr>
          <p:cNvPr id="9" name="Picture 2" descr="D:\Фото\У нас в гостях\Люди\51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786182" y="2357430"/>
            <a:ext cx="2071702" cy="2837331"/>
          </a:xfrm>
          <a:prstGeom prst="rect">
            <a:avLst/>
          </a:prstGeom>
          <a:noFill/>
        </p:spPr>
      </p:pic>
      <p:pic>
        <p:nvPicPr>
          <p:cNvPr id="10" name="Picture 2" descr="D:\Фото\У нас в гостях\Люди\5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3571876"/>
            <a:ext cx="2071702" cy="2837331"/>
          </a:xfrm>
          <a:prstGeom prst="rect">
            <a:avLst/>
          </a:prstGeom>
          <a:noFill/>
        </p:spPr>
      </p:pic>
      <p:pic>
        <p:nvPicPr>
          <p:cNvPr id="11" name="Picture 2" descr="D:\Фото\У нас в гостях\Люди\5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3429000"/>
            <a:ext cx="2071702" cy="2837331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969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D:\Фото\У нас в гостях\Pic_168.ru_2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0"/>
            <a:ext cx="9144032" cy="6858000"/>
          </a:xfrm>
          <a:prstGeom prst="rect">
            <a:avLst/>
          </a:prstGeom>
          <a:noFill/>
        </p:spPr>
      </p:pic>
      <p:pic>
        <p:nvPicPr>
          <p:cNvPr id="2051" name="Picture 3" descr="D:\Фото\У нас в гостях\Люди\1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3786190"/>
            <a:ext cx="1857388" cy="2547955"/>
          </a:xfrm>
          <a:prstGeom prst="rect">
            <a:avLst/>
          </a:prstGeom>
          <a:noFill/>
        </p:spPr>
      </p:pic>
      <p:pic>
        <p:nvPicPr>
          <p:cNvPr id="11" name="Picture 3" descr="D:\Фото\У нас в гостях\Люди\1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571876"/>
            <a:ext cx="1857388" cy="2547955"/>
          </a:xfrm>
          <a:prstGeom prst="rect">
            <a:avLst/>
          </a:prstGeom>
          <a:noFill/>
        </p:spPr>
      </p:pic>
      <p:pic>
        <p:nvPicPr>
          <p:cNvPr id="12" name="Picture 3" descr="D:\Фото\У нас в гостях\Люди\1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3571876"/>
            <a:ext cx="1857388" cy="2547955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499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D:\Фото\У нас в гостях\Pic_165.ru_1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6" name="Picture 2" descr="D:\Фото\У нас в гостях\priguni-15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4857760"/>
            <a:ext cx="1600210" cy="1714511"/>
          </a:xfrm>
          <a:prstGeom prst="rect">
            <a:avLst/>
          </a:prstGeom>
          <a:noFill/>
        </p:spPr>
      </p:pic>
      <p:pic>
        <p:nvPicPr>
          <p:cNvPr id="4" name="Picture 2" descr="D:\Фото\У нас в гостях\priguni-15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4286256"/>
            <a:ext cx="1600210" cy="1714511"/>
          </a:xfrm>
          <a:prstGeom prst="rect">
            <a:avLst/>
          </a:prstGeom>
          <a:noFill/>
        </p:spPr>
      </p:pic>
      <p:pic>
        <p:nvPicPr>
          <p:cNvPr id="5" name="Picture 2" descr="D:\Фото\У нас в гостях\priguni-15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4286256"/>
            <a:ext cx="1600210" cy="1714511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8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458</TotalTime>
  <Words>50</Words>
  <Application>Microsoft Office PowerPoint</Application>
  <PresentationFormat>Экран (4:3)</PresentationFormat>
  <Paragraphs>14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Иллюстрации и анимации взяты со следующих сайтов: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Пользователь</cp:lastModifiedBy>
  <cp:revision>64</cp:revision>
  <dcterms:created xsi:type="dcterms:W3CDTF">2011-11-09T19:17:27Z</dcterms:created>
  <dcterms:modified xsi:type="dcterms:W3CDTF">2014-10-31T07:52:37Z</dcterms:modified>
</cp:coreProperties>
</file>