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888FF-62E6-485D-BCA2-CA5658F84DA5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07FA1-74E6-4BFD-9E5C-38DE01D0D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07FA1-74E6-4BFD-9E5C-38DE01D0DF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07FA1-74E6-4BFD-9E5C-38DE01D0DFF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07FA1-74E6-4BFD-9E5C-38DE01D0DFF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07FA1-74E6-4BFD-9E5C-38DE01D0DFF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07FA1-74E6-4BFD-9E5C-38DE01D0DFF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07FA1-74E6-4BFD-9E5C-38DE01D0DFF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07FA1-74E6-4BFD-9E5C-38DE01D0DFF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7933F49-3D32-4F0E-9F72-FFDF12083410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D6A7140-4552-4889-AF92-2EFB3807A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3F49-3D32-4F0E-9F72-FFDF12083410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7140-4552-4889-AF92-2EFB3807A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3F49-3D32-4F0E-9F72-FFDF12083410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7140-4552-4889-AF92-2EFB3807A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7933F49-3D32-4F0E-9F72-FFDF12083410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7140-4552-4889-AF92-2EFB3807A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7933F49-3D32-4F0E-9F72-FFDF12083410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D6A7140-4552-4889-AF92-2EFB3807A08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7933F49-3D32-4F0E-9F72-FFDF12083410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D6A7140-4552-4889-AF92-2EFB3807A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7933F49-3D32-4F0E-9F72-FFDF12083410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D6A7140-4552-4889-AF92-2EFB3807A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3F49-3D32-4F0E-9F72-FFDF12083410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7140-4552-4889-AF92-2EFB3807A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7933F49-3D32-4F0E-9F72-FFDF12083410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D6A7140-4552-4889-AF92-2EFB3807A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7933F49-3D32-4F0E-9F72-FFDF12083410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D6A7140-4552-4889-AF92-2EFB3807A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7933F49-3D32-4F0E-9F72-FFDF12083410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D6A7140-4552-4889-AF92-2EFB3807A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7933F49-3D32-4F0E-9F72-FFDF12083410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D6A7140-4552-4889-AF92-2EFB3807A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Bentuk-Bentuk</a:t>
            </a:r>
            <a:r>
              <a:rPr lang="en-US" b="1" dirty="0"/>
              <a:t> </a:t>
            </a:r>
            <a:r>
              <a:rPr lang="en-US" b="1" dirty="0" err="1"/>
              <a:t>Interaksi</a:t>
            </a:r>
            <a:r>
              <a:rPr lang="en-US" b="1" dirty="0"/>
              <a:t> </a:t>
            </a:r>
            <a:r>
              <a:rPr lang="en-US" b="1" dirty="0" err="1" smtClean="0"/>
              <a:t>Sosial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572000"/>
            <a:ext cx="8062912" cy="17526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Moch.Diyon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Logo SMPN 1 ASEMBAGU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0" y="3657600"/>
            <a:ext cx="2101356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/>
              <a:t>yaitu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proses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asosiatif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dan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proses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disosiatif</a:t>
            </a:r>
            <a:endParaRPr lang="en-US" sz="5400" b="1" dirty="0"/>
          </a:p>
        </p:txBody>
      </p:sp>
      <p:pic>
        <p:nvPicPr>
          <p:cNvPr id="4" name="Picture 3" descr="000184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1295400" y="4495800"/>
            <a:ext cx="3381375" cy="1318308"/>
          </a:xfrm>
          <a:prstGeom prst="rect">
            <a:avLst/>
          </a:prstGeom>
        </p:spPr>
      </p:pic>
      <p:pic>
        <p:nvPicPr>
          <p:cNvPr id="7" name="Picture 6" descr="1169198623_accki91557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343400"/>
            <a:ext cx="238125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Proses</a:t>
            </a:r>
            <a:r>
              <a:rPr lang="en-US" b="1" dirty="0" smtClean="0"/>
              <a:t> </a:t>
            </a:r>
            <a:r>
              <a:rPr lang="en-US" b="1" dirty="0" err="1" smtClean="0"/>
              <a:t>asosiatif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err="1" smtClean="0"/>
              <a:t>Proses</a:t>
            </a:r>
            <a:r>
              <a:rPr lang="en-US" b="1" dirty="0" smtClean="0"/>
              <a:t> </a:t>
            </a:r>
            <a:r>
              <a:rPr lang="en-US" b="1" dirty="0" err="1" smtClean="0"/>
              <a:t>asosiatif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smtClean="0"/>
              <a:t> yang dapat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solidaritas</a:t>
            </a:r>
            <a:r>
              <a:rPr lang="en-US" dirty="0" smtClean="0"/>
              <a:t> </a:t>
            </a:r>
            <a:r>
              <a:rPr lang="en-US" dirty="0" err="1" smtClean="0"/>
              <a:t>antarindividu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15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581400"/>
            <a:ext cx="1828800" cy="28403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Jenis-jenis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Asosiatif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err="1" smtClean="0">
                <a:solidFill>
                  <a:srgbClr val="92D050"/>
                </a:solidFill>
              </a:rPr>
              <a:t>Kerjasama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/>
              <a:t>dimaksudkan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perorangan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endParaRPr lang="en-US" dirty="0"/>
          </a:p>
        </p:txBody>
      </p:sp>
      <p:pic>
        <p:nvPicPr>
          <p:cNvPr id="4" name="Picture 3" descr="pabrik-hon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343400"/>
            <a:ext cx="2838450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Kerjasama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lvl="0" indent="-514350" algn="just" eaLnBrk="0">
              <a:buFont typeface="+mj-lt"/>
              <a:buAutoNum type="arabicPeriod"/>
            </a:pP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menyadari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kepentingan-kepentingan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.</a:t>
            </a:r>
          </a:p>
          <a:p>
            <a:pPr marL="578358" lvl="0" indent="-514350" algn="just" eaLnBrk="0">
              <a:buFont typeface="+mj-lt"/>
              <a:buAutoNum type="arabicPeriod"/>
            </a:pP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belah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sumbangan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kontribusi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kerjasama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1196674508_1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5076825"/>
            <a:ext cx="2667000" cy="17811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err="1" smtClean="0"/>
              <a:t>Ada</a:t>
            </a:r>
            <a:r>
              <a:rPr lang="en-US" sz="3200" dirty="0" smtClean="0"/>
              <a:t> </a:t>
            </a:r>
            <a:r>
              <a:rPr lang="en-US" sz="3200" dirty="0" err="1" smtClean="0"/>
              <a:t>beberapa</a:t>
            </a:r>
            <a:r>
              <a:rPr lang="en-US" sz="3200" dirty="0" smtClean="0"/>
              <a:t> </a:t>
            </a:r>
            <a:r>
              <a:rPr lang="en-US" sz="3200" dirty="0" err="1" smtClean="0"/>
              <a:t>bentuk</a:t>
            </a:r>
            <a:r>
              <a:rPr lang="en-US" sz="3200" dirty="0" smtClean="0"/>
              <a:t> </a:t>
            </a:r>
            <a:r>
              <a:rPr lang="en-US" sz="3200" dirty="0" err="1" smtClean="0"/>
              <a:t>kerjasama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menyelesai­kan</a:t>
            </a:r>
            <a:r>
              <a:rPr lang="en-US" sz="3200" dirty="0" smtClean="0"/>
              <a:t> </a:t>
            </a:r>
            <a:r>
              <a:rPr lang="en-US" sz="3200" dirty="0" err="1" smtClean="0"/>
              <a:t>pekerjaan</a:t>
            </a:r>
            <a:r>
              <a:rPr lang="en-US" sz="3200" dirty="0" smtClean="0"/>
              <a:t> </a:t>
            </a:r>
            <a:r>
              <a:rPr lang="en-US" sz="3200" dirty="0" err="1" smtClean="0"/>
              <a:t>itu</a:t>
            </a:r>
            <a:r>
              <a:rPr lang="en-US" sz="3200" dirty="0" smtClean="0"/>
              <a:t> </a:t>
            </a:r>
            <a:r>
              <a:rPr lang="en-US" sz="3200" dirty="0" err="1" smtClean="0"/>
              <a:t>antara</a:t>
            </a:r>
            <a:r>
              <a:rPr lang="en-US" sz="3200" dirty="0" smtClean="0"/>
              <a:t> lain </a:t>
            </a:r>
            <a:r>
              <a:rPr lang="en-US" sz="3200" dirty="0" err="1" smtClean="0"/>
              <a:t>sebagai</a:t>
            </a:r>
            <a:r>
              <a:rPr lang="en-US" sz="3200" dirty="0" smtClean="0"/>
              <a:t> </a:t>
            </a:r>
            <a:r>
              <a:rPr lang="en-US" sz="3200" dirty="0" err="1" smtClean="0"/>
              <a:t>berikut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8358" lvl="0" indent="-514350">
              <a:buFont typeface="+mj-lt"/>
              <a:buAutoNum type="arabicPeriod"/>
            </a:pPr>
            <a:r>
              <a:rPr lang="en-US" b="1" dirty="0" err="1" smtClean="0"/>
              <a:t>Kerukunan</a:t>
            </a:r>
            <a:endParaRPr lang="en-US" b="1" dirty="0" smtClean="0"/>
          </a:p>
          <a:p>
            <a:pPr marL="578358" lvl="0" indent="-514350" algn="just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Kerukunan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berdampingan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dama</a:t>
            </a:r>
            <a:r>
              <a:rPr lang="en-US" dirty="0" smtClean="0"/>
              <a:t>i dan melakukan kerjasama secara bersama­sama.</a:t>
            </a:r>
          </a:p>
          <a:p>
            <a:pPr marL="578358" indent="-514350" algn="just">
              <a:buFont typeface="+mj-lt"/>
              <a:buAutoNum type="arabicPeriod" startAt="2"/>
            </a:pPr>
            <a:r>
              <a:rPr lang="en-US" b="1" dirty="0" err="1" smtClean="0"/>
              <a:t>Tawar-menawar</a:t>
            </a:r>
            <a:r>
              <a:rPr lang="en-US" b="1" dirty="0" smtClean="0"/>
              <a:t> (bargaining)</a:t>
            </a:r>
          </a:p>
          <a:p>
            <a:pPr marL="578358" indent="-514350" algn="just">
              <a:buNone/>
            </a:pPr>
            <a:r>
              <a:rPr lang="en-US" dirty="0" smtClean="0"/>
              <a:t>	</a:t>
            </a:r>
            <a:r>
              <a:rPr lang="en-US" b="1" dirty="0" err="1" smtClean="0"/>
              <a:t>Tawar-menawar</a:t>
            </a:r>
            <a:r>
              <a:rPr lang="en-US" dirty="0" smtClean="0"/>
              <a:t> </a:t>
            </a:r>
            <a:r>
              <a:rPr lang="en-US" dirty="0" err="1" smtClean="0"/>
              <a:t>adala</a:t>
            </a:r>
            <a:r>
              <a:rPr lang="en-US" b="1" dirty="0" err="1" smtClean="0"/>
              <a:t>h</a:t>
            </a:r>
            <a:r>
              <a:rPr lang="en-US" b="1" dirty="0" smtClean="0"/>
              <a:t> </a:t>
            </a:r>
            <a:r>
              <a:rPr lang="en-US" b="1" dirty="0" err="1" smtClean="0"/>
              <a:t>bentuk</a:t>
            </a:r>
            <a:r>
              <a:rPr lang="en-US" b="1" dirty="0" smtClean="0"/>
              <a:t> </a:t>
            </a:r>
            <a:r>
              <a:rPr lang="en-US" b="1" dirty="0" err="1" smtClean="0"/>
              <a:t>perjan</a:t>
            </a:r>
            <a:r>
              <a:rPr lang="en-US" b="1" i="1" dirty="0" err="1" smtClean="0"/>
              <a:t>jian</a:t>
            </a:r>
            <a:r>
              <a:rPr lang="en-US" b="1" i="1" dirty="0" smtClean="0"/>
              <a:t> </a:t>
            </a:r>
            <a:r>
              <a:rPr lang="en-US" b="1" i="1" dirty="0" err="1" smtClean="0"/>
              <a:t>mengen</a:t>
            </a:r>
            <a:r>
              <a:rPr lang="en-US" dirty="0" err="1" smtClean="0"/>
              <a:t>a</a:t>
            </a:r>
            <a:r>
              <a:rPr lang="en-US" b="1" dirty="0" err="1" smtClean="0"/>
              <a:t>i</a:t>
            </a:r>
            <a:r>
              <a:rPr lang="en-US" dirty="0" smtClean="0"/>
              <a:t> </a:t>
            </a:r>
            <a:r>
              <a:rPr lang="en-US" b="1" dirty="0" err="1" smtClean="0"/>
              <a:t>pertukaran</a:t>
            </a:r>
            <a:r>
              <a:rPr lang="en-US" b="1" dirty="0" smtClean="0"/>
              <a:t> </a:t>
            </a:r>
            <a:r>
              <a:rPr lang="en-US" b="1" dirty="0" err="1" smtClean="0"/>
              <a:t>ba</a:t>
            </a:r>
            <a:r>
              <a:rPr lang="en-US" dirty="0" err="1" smtClean="0"/>
              <a:t>rang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.</a:t>
            </a:r>
          </a:p>
        </p:txBody>
      </p:sp>
      <p:pic>
        <p:nvPicPr>
          <p:cNvPr id="4" name="Picture 3" descr="1196674487_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0245" y="1295400"/>
            <a:ext cx="993755" cy="1114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kerjasama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menyelesai­kan</a:t>
            </a:r>
            <a:r>
              <a:rPr lang="en-US" sz="2800" dirty="0" smtClean="0"/>
              <a:t> </a:t>
            </a:r>
            <a:r>
              <a:rPr lang="en-US" sz="2800" dirty="0" err="1" smtClean="0"/>
              <a:t>pekerjaan</a:t>
            </a:r>
            <a:r>
              <a:rPr lang="en-US" sz="2800" dirty="0" smtClean="0"/>
              <a:t> </a:t>
            </a:r>
            <a:r>
              <a:rPr lang="en-US" sz="2800" dirty="0" err="1" smtClean="0"/>
              <a:t>itu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lain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berikut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 startAt="3"/>
            </a:pPr>
            <a:r>
              <a:rPr lang="en-US" sz="2400" b="1" dirty="0" err="1" smtClean="0"/>
              <a:t>Kooptasi</a:t>
            </a:r>
            <a:endParaRPr lang="en-US" sz="2400" b="1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b="1" dirty="0" err="1" smtClean="0"/>
              <a:t>Kooptasi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kerjasama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mau</a:t>
            </a:r>
            <a:r>
              <a:rPr lang="en-US" sz="2400" dirty="0" smtClean="0"/>
              <a:t> </a:t>
            </a:r>
            <a:r>
              <a:rPr lang="en-US" sz="2400" dirty="0" err="1" smtClean="0"/>
              <a:t>menerima</a:t>
            </a:r>
            <a:r>
              <a:rPr lang="en-US" sz="2400" dirty="0" smtClean="0"/>
              <a:t> </a:t>
            </a:r>
            <a:r>
              <a:rPr lang="en-US" sz="2400" dirty="0" err="1" smtClean="0"/>
              <a:t>pendapat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ide</a:t>
            </a:r>
            <a:r>
              <a:rPr lang="en-US" sz="2400" dirty="0" smtClean="0"/>
              <a:t> </a:t>
            </a:r>
            <a:r>
              <a:rPr lang="en-US" sz="2400" dirty="0" err="1" smtClean="0"/>
              <a:t>orang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lain.</a:t>
            </a:r>
          </a:p>
          <a:p>
            <a:pPr>
              <a:buFont typeface="+mj-lt"/>
              <a:buAutoNum type="arabicPeriod" startAt="4"/>
            </a:pPr>
            <a:r>
              <a:rPr lang="en-US" sz="2400" b="1" dirty="0" err="1" smtClean="0"/>
              <a:t>Koalisi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	</a:t>
            </a:r>
            <a:r>
              <a:rPr lang="en-US" sz="2400" b="1" dirty="0" err="1" smtClean="0"/>
              <a:t>Koalisi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kerjasama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kesamaan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.</a:t>
            </a:r>
          </a:p>
          <a:p>
            <a:pPr lvl="0">
              <a:buFont typeface="+mj-lt"/>
              <a:buAutoNum type="arabicPeriod" startAt="5"/>
            </a:pPr>
            <a:r>
              <a:rPr lang="en-US" sz="2400" b="1" i="1" dirty="0" smtClean="0"/>
              <a:t>Joint venture</a:t>
            </a: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	</a:t>
            </a:r>
            <a:r>
              <a:rPr lang="en-US" sz="2400" b="1" i="1" dirty="0" smtClean="0"/>
              <a:t>Joint venture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kerjasama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dilaku­kan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. </a:t>
            </a:r>
            <a:endParaRPr lang="en-US" sz="2400" b="1" dirty="0" smtClean="0"/>
          </a:p>
        </p:txBody>
      </p:sp>
      <p:pic>
        <p:nvPicPr>
          <p:cNvPr id="4" name="Picture 3" descr="1196674467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1295400"/>
            <a:ext cx="1524000" cy="10668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119</TotalTime>
  <Words>120</Words>
  <Application>Microsoft Office PowerPoint</Application>
  <PresentationFormat>On-screen Show (4:3)</PresentationFormat>
  <Paragraphs>31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Verve</vt:lpstr>
      <vt:lpstr>Bentuk-Bentuk Interaksi Sosial</vt:lpstr>
      <vt:lpstr>Dua bentuk proses interaksi sosial</vt:lpstr>
      <vt:lpstr>1. Proses asosiatif</vt:lpstr>
      <vt:lpstr>Jenis-jenis proses Asosiatif</vt:lpstr>
      <vt:lpstr>Kerjasama bisa timbul jika terjadi hal-hal berikut.</vt:lpstr>
      <vt:lpstr>Ada beberapa bentuk kerjasama untuk menyelesai­kan pekerjaan itu antara lain sebagai berikut.</vt:lpstr>
      <vt:lpstr>Ada beberapa bentuk kerjasama untuk menyelesai­kan pekerjaan itu antara lain sebagai berikut.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Bentuk-Bentuk Interaksi Sosial</dc:title>
  <dc:creator>Valued Acer Customer</dc:creator>
  <cp:lastModifiedBy>Valued Acer Customer</cp:lastModifiedBy>
  <cp:revision>14</cp:revision>
  <dcterms:created xsi:type="dcterms:W3CDTF">2009-10-10T12:06:51Z</dcterms:created>
  <dcterms:modified xsi:type="dcterms:W3CDTF">2009-10-30T02:54:31Z</dcterms:modified>
</cp:coreProperties>
</file>