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7123EE-6A08-4E74-94AF-18C70D4C8574}" type="datetimeFigureOut">
              <a:rPr lang="id-ID" smtClean="0"/>
              <a:pPr/>
              <a:t>02/10/2013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0A9968F-C3B9-4972-AAB8-159DBE33814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evarianti56@yahoo.com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1472" y="260648"/>
            <a:ext cx="8229600" cy="221107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10)</a:t>
            </a:r>
            <a: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Raymon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Mcleod,Jr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George P.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schell</a:t>
            </a:r>
            <a:r>
              <a:rPr lang="id-ID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d-ID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772400" cy="2466568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NAMA DOSEN: Dr. WONNY A. RIDWAN, MM.,SE.</a:t>
            </a:r>
          </a:p>
          <a:p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“Proyek  </a:t>
            </a:r>
            <a: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/ HTML Menggunakan Microsoft </a:t>
            </a:r>
            <a:r>
              <a:rPr lang="id-ID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FrontPage”</a:t>
            </a: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Row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Coloums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4 -&gt; Ok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" y="1714488"/>
            <a:ext cx="9169238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monitor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98" y="1340769"/>
            <a:ext cx="9192266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perintah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9" y="1500174"/>
            <a:ext cx="9044047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insert -&gt; picture -&gt; clip art - 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-&gt; enter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38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Tampilan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monitor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49"/>
            <a:ext cx="9144000" cy="521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“why order from us?”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numbering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“it is the best pizza you ever tasted”, “our price are great”, “fast delivery”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insert -&gt;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hiperlink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email address,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text to display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“contact us”, email address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evarianti56@yahoo.com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subject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pizza,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889248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16.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Tempatkan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kursor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“U”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Pizza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insert -&gt; bookmark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57363"/>
            <a:ext cx="8892480" cy="500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II</a:t>
            </a: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Anggota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Rianti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(021112094)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Dewi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Pratiwi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(021112103)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Zulfa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Nestiviani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(021112115)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Fany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Hidattollah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(021112119)</a:t>
            </a:r>
          </a:p>
          <a:p>
            <a:pPr marL="651510" indent="-51435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51510" indent="-514350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III-C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17.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bookmark name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“beginning” -&gt; Ok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43050"/>
            <a:ext cx="8820472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6581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18.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muncul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bendera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warna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“U”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Pizza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19.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insert -&gt;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hiperlink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place in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documment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text to display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 Link to My School” -&gt; Ok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5"/>
            <a:ext cx="9144000" cy="507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20.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insert -&gt; hyperlink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exisiting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file or Web page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text to display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“Link to My School” -&gt; Ok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21.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insert -&gt; hyperlink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place in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documment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text to display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 go to top of page”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beginning -&gt; Ok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22.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Tulisan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berwarna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monitor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23.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preview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selesai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Kekurangan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FrontPage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ebanyakan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merasa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Frontpage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FrontPage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asumsi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delfaut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sekedar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id-ID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Kel</a:t>
            </a:r>
            <a:r>
              <a:rPr lang="id-ID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mahannya</a:t>
            </a: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HTML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di proses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browser internet) yang di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efisien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, menggunaannya sulit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harus di download untuk mencari aplikasinya.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Keuntungan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FrontPage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68580" indent="0">
              <a:buNone/>
            </a:pPr>
            <a:endParaRPr lang="id-ID" sz="3200" dirty="0" smtClean="0">
              <a:latin typeface="Arial" pitchFamily="34" charset="0"/>
              <a:cs typeface="Arial" pitchFamily="34" charset="0"/>
            </a:endParaRPr>
          </a:p>
          <a:p>
            <a:pPr marL="582930" indent="-514350">
              <a:buAutoNum type="arabicPeriod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Lebih Cepat</a:t>
            </a:r>
          </a:p>
          <a:p>
            <a:pPr marL="68580" indent="0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2. Menghemat biaya pekerjaan karyawan</a:t>
            </a:r>
          </a:p>
          <a:p>
            <a:pPr marL="68580" indent="0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3. Dalam hal membuat halaman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web    lebih mudah menggunakan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FrontPage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3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4000" dirty="0" smtClean="0">
                <a:latin typeface="Arial" pitchFamily="34" charset="0"/>
                <a:cs typeface="Arial" pitchFamily="34" charset="0"/>
              </a:rPr>
              <a:t>Sesi pertanyaan ???</a:t>
            </a:r>
            <a:endParaRPr lang="id-ID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Pembelajaran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kelebihan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Frontpage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dasar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mengontrol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format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kata-kata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gambar-gambar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tabel-tabel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daftar-daftar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link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 lain,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bagian-bagian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Web yang lain</a:t>
            </a:r>
          </a:p>
          <a:p>
            <a:pPr>
              <a:buFont typeface="Arial" pitchFamily="34" charset="0"/>
              <a:buChar char="•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Terima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Kasih</a:t>
            </a:r>
            <a:r>
              <a:rPr lang="id-ID" sz="6000" dirty="0" smtClean="0">
                <a:latin typeface="Arial" pitchFamily="34" charset="0"/>
                <a:cs typeface="Arial" pitchFamily="34" charset="0"/>
              </a:rPr>
              <a:t>..... </a:t>
            </a:r>
            <a:r>
              <a:rPr lang="id-ID" sz="6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 </a:t>
            </a:r>
            <a:endParaRPr lang="id-ID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start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monitor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76645" cy="527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46" y="332656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all programs,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icrosoft Office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icrosoft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ffice FrontPage 20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 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556792"/>
            <a:ext cx="8784023" cy="522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Tampilan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FrontPage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2013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769"/>
            <a:ext cx="9144000" cy="563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4.Ketik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Pizza”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front 5(18pt)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paragraf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center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51" y="1571611"/>
            <a:ext cx="9160251" cy="530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locations, enter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bullets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ommuter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arking Lot,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ecreation Center, 101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Main Street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menu table -&gt; insert -&gt; table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259</TotalTime>
  <Words>493</Words>
  <Application>Microsoft Office PowerPoint</Application>
  <PresentationFormat>On-screen Show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Sistem Informasi Manajemen (Edisi 10)  Raymon Mcleod,Jr George P. schell </vt:lpstr>
      <vt:lpstr>Kelompok II</vt:lpstr>
      <vt:lpstr>Tujuan Pembelajaran</vt:lpstr>
      <vt:lpstr>1. Klik start pada layar monitor</vt:lpstr>
      <vt:lpstr>2. Klik all programs, pilih Microsoft Office kemudian pilih Microsoft Office FrontPage 2003  </vt:lpstr>
      <vt:lpstr>3. Tampilan utama Microsoft FrontPage 2013</vt:lpstr>
      <vt:lpstr>4.Ketik “Universitas Pizza” dengan front 5(18pt) dengan format paragraf center </vt:lpstr>
      <vt:lpstr>5. Ketik locations, enter pilih menu bullets kemudian ketik Commuter Parking Lot, Recreation Center, 101 Nort Main Street</vt:lpstr>
      <vt:lpstr>6. Pilih menu table -&gt; insert -&gt; table</vt:lpstr>
      <vt:lpstr>7. kemudian isi kolom Row 4 dan Coloums 4 -&gt; Ok</vt:lpstr>
      <vt:lpstr>8. Tabel pada layar monitor </vt:lpstr>
      <vt:lpstr>9. Isi tabel dengan perintah yang ada </vt:lpstr>
      <vt:lpstr>10. Pilih menu insert -&gt; picture -&gt; clip art - &gt; pilih gambar yang anda punya sesuai dengan tema -&gt; enter</vt:lpstr>
      <vt:lpstr>11. Tampilan gambar pada layar monitor</vt:lpstr>
      <vt:lpstr>12. Ketik enter kemudian ketik “why order from us?” </vt:lpstr>
      <vt:lpstr>13. Ketik enter kemudian pilih klik numbering kemudian ketik “it is the best pizza you ever tasted”, “our price are great”, “fast delivery”</vt:lpstr>
      <vt:lpstr>14. Ketik enter kemudian pilih menu insert -&gt; hiperlink</vt:lpstr>
      <vt:lpstr>15. Pilih email address, kemudian isi text to display dengan “contact us”, email address dengan evarianti56@yahoo.com, subject dengan universitas pizza, pilih Ok</vt:lpstr>
      <vt:lpstr>16. Tempatkan kursor pada depan huruf “U” pada kata Universitas Pizza kemudian Pilih menu insert -&gt; bookmark </vt:lpstr>
      <vt:lpstr>17. Isi bookmark name dengan “beginning” -&gt; Ok</vt:lpstr>
      <vt:lpstr>18. Kemudian muncul bendera warna biru di depan huruf “U” pada kata Universitas Pizza</vt:lpstr>
      <vt:lpstr>19. Pilih menu insert -&gt; hiperlink -&gt; kemudian pilih place in the documment, isi text to display dengan “ Link to My School” -&gt; Ok </vt:lpstr>
      <vt:lpstr>20. Pilih menu insert -&gt; hyperlink kemudian pilih exisiting file or Web page dan isi text to display dengan “Link to My School” -&gt; Ok</vt:lpstr>
      <vt:lpstr>21. Pilih menu insert -&gt; hyperlink kemudian pilih place in the documment dan isi text to display dengan “ go to top of page” pilih beginning -&gt; Ok</vt:lpstr>
      <vt:lpstr>22. Tulisan berwarna biru pada layar monitor</vt:lpstr>
      <vt:lpstr>23. Klik preview untuk melihat halaman yang telah selesai</vt:lpstr>
      <vt:lpstr>Kelemahan dan Kekurangan FrontPage</vt:lpstr>
      <vt:lpstr>PowerPoint Presentation</vt:lpstr>
      <vt:lpstr>PowerPoint Presentation</vt:lpstr>
      <vt:lpstr>Terima Kasih.....  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Manajemen (Edisi 10)</dc:title>
  <dc:creator>Owner</dc:creator>
  <cp:lastModifiedBy>lenovo</cp:lastModifiedBy>
  <cp:revision>38</cp:revision>
  <dcterms:created xsi:type="dcterms:W3CDTF">2002-01-12T15:46:00Z</dcterms:created>
  <dcterms:modified xsi:type="dcterms:W3CDTF">2013-10-02T08:11:44Z</dcterms:modified>
</cp:coreProperties>
</file>