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707"/>
  </p:normalViewPr>
  <p:slideViewPr>
    <p:cSldViewPr snapToGrid="0" snapToObjects="1">
      <p:cViewPr varScale="1">
        <p:scale>
          <a:sx n="85" d="100"/>
          <a:sy n="85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4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2FC6-F738-BC49-8B56-09731F885AAB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pal.co.uk/terms-of-use/" TargetMode="External"/><Relationship Id="rId2" Type="http://schemas.openxmlformats.org/officeDocument/2006/relationships/hyperlink" Target="https://www.teachpal.co.uk/resourc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azon.co.uk/hz/wishlist/ls/2O2SOY94M4R3R?ref_=wl_share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2C020-AC20-CA40-90A8-DA249B9DB9FB}"/>
              </a:ext>
            </a:extLst>
          </p:cNvPr>
          <p:cNvSpPr/>
          <p:nvPr/>
        </p:nvSpPr>
        <p:spPr>
          <a:xfrm>
            <a:off x="5381469" y="797510"/>
            <a:ext cx="4272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Thank you for downloading my resource. I would love to hear how you use it in your classroom. Tag me @</a:t>
            </a:r>
            <a:r>
              <a:rPr lang="en-GB" sz="1600" dirty="0" err="1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teachpal</a:t>
            </a:r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on Instagram.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This resource is strictly for personal use, and educational use in school and at home. You can use my resources as many times as you want; however, resources may not be used commercially, sold or shared. If you would like to share my resources with someone, please link them to my website </a:t>
            </a:r>
            <a:r>
              <a:rPr lang="en-GB" sz="1600" u="sng" dirty="0">
                <a:solidFill>
                  <a:srgbClr val="0563C1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https://www.teachpal.co.uk/resources/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260BF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My resources are my own creative works and as such, are covered by copyright; please do not copy them, or claim them as your own, whether altered or unaltered. Click on the link below to read my full terms of use. </a:t>
            </a:r>
            <a:r>
              <a:rPr lang="en-GB" sz="1600" u="sng" dirty="0">
                <a:solidFill>
                  <a:srgbClr val="0563C1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https://www.teachpal.co.uk/terms-of-use/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12E371-D077-9648-80E3-4EFB7A1DA69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557" y="353943"/>
            <a:ext cx="5144135" cy="3440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6CA81-9873-3542-88D0-3DB8BD4B36F5}"/>
              </a:ext>
            </a:extLst>
          </p:cNvPr>
          <p:cNvSpPr/>
          <p:nvPr/>
        </p:nvSpPr>
        <p:spPr>
          <a:xfrm>
            <a:off x="273573" y="4094706"/>
            <a:ext cx="48081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49170" algn="l"/>
              </a:tabLst>
            </a:pPr>
            <a:r>
              <a:rPr lang="en-GB" dirty="0">
                <a:solidFill>
                  <a:srgbClr val="000000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Buy My Class a Book</a:t>
            </a:r>
            <a:endParaRPr lang="en-GB" dirty="0">
              <a:latin typeface="Quicks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249170" algn="l"/>
              </a:tabLst>
            </a:pPr>
            <a:r>
              <a:rPr lang="en-GB" sz="1600" dirty="0">
                <a:solidFill>
                  <a:srgbClr val="000000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Quicks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249170" algn="l"/>
              </a:tabLst>
            </a:pPr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If my free resources have helped you in some small way, it would be lovely if you could buy a book for the children in my class so that they can benefit too. I’ve popped a few books onto an Amazon Wishlist, but please don’t feel like you have to!</a:t>
            </a:r>
            <a:endParaRPr lang="en-GB" sz="1600" dirty="0">
              <a:effectLst/>
              <a:latin typeface="Quicks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6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379965-F223-BE44-908E-65C9C311DF8B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30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the best gift you have ever received.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Bewildered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really confused.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a note to a member of staff in the school to say thank you.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have great ideas.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55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D5070A-BA24-8E45-B0FF-14180A022A41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31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your favourite part of nature.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Quaint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unusual in an interesting way/charming.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Take 10 minutes at the end of today to do something you enjoy.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strong.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14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079A34-C89E-FA4F-BDCD-72A223885CB5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a compliment that made you feel good.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8850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Verdant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the bright green colour of grass.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Ask somebody how they are or how their day has been.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creative.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76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DFEC9-AE8A-F24D-B29E-563C8CE15DE9}"/>
              </a:ext>
            </a:extLst>
          </p:cNvPr>
          <p:cNvSpPr txBox="1"/>
          <p:nvPr/>
        </p:nvSpPr>
        <p:spPr>
          <a:xfrm>
            <a:off x="3411940" y="512100"/>
            <a:ext cx="54727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Quicksand" pitchFamily="2" charset="77"/>
              </a:rPr>
              <a:t>Thursday 2</a:t>
            </a:r>
            <a:r>
              <a:rPr lang="en-US" sz="2400" baseline="30000" dirty="0">
                <a:latin typeface="Quicksand" pitchFamily="2" charset="77"/>
              </a:rPr>
              <a:t>nd</a:t>
            </a:r>
            <a:r>
              <a:rPr lang="en-US" sz="2400" dirty="0">
                <a:latin typeface="Quicksand" pitchFamily="2" charset="77"/>
              </a:rPr>
              <a:t> September 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5F92E-0337-D84D-B079-F0A490DBF16B}"/>
              </a:ext>
            </a:extLst>
          </p:cNvPr>
          <p:cNvSpPr txBox="1"/>
          <p:nvPr/>
        </p:nvSpPr>
        <p:spPr>
          <a:xfrm>
            <a:off x="259307" y="2705668"/>
            <a:ext cx="298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Write down your favourite part of the 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75947-FB11-444B-A953-3D63743EFA01}"/>
              </a:ext>
            </a:extLst>
          </p:cNvPr>
          <p:cNvSpPr txBox="1"/>
          <p:nvPr/>
        </p:nvSpPr>
        <p:spPr>
          <a:xfrm>
            <a:off x="3679476" y="2536392"/>
            <a:ext cx="288509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Quicksand" pitchFamily="2" charset="77"/>
              </a:rPr>
              <a:t>Ominous</a:t>
            </a:r>
          </a:p>
          <a:p>
            <a:pPr algn="ctr"/>
            <a:endParaRPr lang="en-US" sz="800" b="1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Definition: the feeling that something bad is going to happen.</a:t>
            </a:r>
          </a:p>
          <a:p>
            <a:endParaRPr lang="en-US" sz="800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Put it in a sentence.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730E0-9B87-B647-ABB6-88AE83C27EBA}"/>
              </a:ext>
            </a:extLst>
          </p:cNvPr>
          <p:cNvSpPr txBox="1"/>
          <p:nvPr/>
        </p:nvSpPr>
        <p:spPr>
          <a:xfrm>
            <a:off x="259307" y="5061047"/>
            <a:ext cx="2989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Help someone at home and tell us about it tomorrow.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C0AB0-AC3A-9445-A4E0-7216F7ECDF55}"/>
              </a:ext>
            </a:extLst>
          </p:cNvPr>
          <p:cNvSpPr txBox="1"/>
          <p:nvPr/>
        </p:nvSpPr>
        <p:spPr>
          <a:xfrm>
            <a:off x="3697405" y="5061046"/>
            <a:ext cx="286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I am allowed to feel all of the feelings.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364EC-7027-0B4C-9064-C46CE55A3A13}"/>
              </a:ext>
            </a:extLst>
          </p:cNvPr>
          <p:cNvSpPr txBox="1"/>
          <p:nvPr/>
        </p:nvSpPr>
        <p:spPr>
          <a:xfrm>
            <a:off x="7014949" y="3306720"/>
            <a:ext cx="2429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Wash hands.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Take out whiteboards.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Complete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Write date and learning intention in your jotter.</a:t>
            </a:r>
          </a:p>
          <a:p>
            <a:endParaRPr lang="en-U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574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DFEC9-AE8A-F24D-B29E-563C8CE15DE9}"/>
              </a:ext>
            </a:extLst>
          </p:cNvPr>
          <p:cNvSpPr txBox="1"/>
          <p:nvPr/>
        </p:nvSpPr>
        <p:spPr>
          <a:xfrm>
            <a:off x="3411940" y="512100"/>
            <a:ext cx="54727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Quicksand" pitchFamily="2" charset="77"/>
              </a:rPr>
              <a:t>Friday 3</a:t>
            </a:r>
            <a:r>
              <a:rPr lang="en-US" sz="2400" baseline="30000" dirty="0">
                <a:latin typeface="Quicksand" pitchFamily="2" charset="77"/>
              </a:rPr>
              <a:t>rd</a:t>
            </a:r>
            <a:r>
              <a:rPr lang="en-US" sz="2400" dirty="0">
                <a:latin typeface="Quicksand" pitchFamily="2" charset="77"/>
              </a:rPr>
              <a:t> September 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5F92E-0337-D84D-B079-F0A490DBF16B}"/>
              </a:ext>
            </a:extLst>
          </p:cNvPr>
          <p:cNvSpPr txBox="1"/>
          <p:nvPr/>
        </p:nvSpPr>
        <p:spPr>
          <a:xfrm>
            <a:off x="259307" y="2705668"/>
            <a:ext cx="298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Describe something beautiful you have seen this week.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75947-FB11-444B-A953-3D63743EFA01}"/>
              </a:ext>
            </a:extLst>
          </p:cNvPr>
          <p:cNvSpPr txBox="1"/>
          <p:nvPr/>
        </p:nvSpPr>
        <p:spPr>
          <a:xfrm>
            <a:off x="3679476" y="2536392"/>
            <a:ext cx="29877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Quicksand" pitchFamily="2" charset="77"/>
              </a:rPr>
              <a:t>Pungent</a:t>
            </a:r>
          </a:p>
          <a:p>
            <a:pPr algn="ctr"/>
            <a:endParaRPr lang="en-US" sz="800" b="1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Definition: having a sharply strong taste or smell.</a:t>
            </a:r>
          </a:p>
          <a:p>
            <a:endParaRPr lang="en-US" sz="800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Put it in a sentence.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730E0-9B87-B647-ABB6-88AE83C27EBA}"/>
              </a:ext>
            </a:extLst>
          </p:cNvPr>
          <p:cNvSpPr txBox="1"/>
          <p:nvPr/>
        </p:nvSpPr>
        <p:spPr>
          <a:xfrm>
            <a:off x="259307" y="5061047"/>
            <a:ext cx="298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Talk to someone you don’t usually talk to.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C0AB0-AC3A-9445-A4E0-7216F7ECDF55}"/>
              </a:ext>
            </a:extLst>
          </p:cNvPr>
          <p:cNvSpPr txBox="1"/>
          <p:nvPr/>
        </p:nvSpPr>
        <p:spPr>
          <a:xfrm>
            <a:off x="3697405" y="5061046"/>
            <a:ext cx="286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I am still learning and it’s ok to make mistakes.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364EC-7027-0B4C-9064-C46CE55A3A13}"/>
              </a:ext>
            </a:extLst>
          </p:cNvPr>
          <p:cNvSpPr txBox="1"/>
          <p:nvPr/>
        </p:nvSpPr>
        <p:spPr>
          <a:xfrm>
            <a:off x="7014949" y="3306720"/>
            <a:ext cx="2429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Wash hands.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Take out whiteboards.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Complete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Write date and learning intention in your jotter.</a:t>
            </a:r>
          </a:p>
          <a:p>
            <a:endParaRPr lang="en-U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412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E7C2C5-1179-E34E-94B2-3B2015D76330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6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three things that make you happy.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Meandered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wander aimlessly or winding in and out.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Tell someone how well they are doing.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treat everyone equally and with respect.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44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BEFBBE-73BA-994E-B2E0-59580F03E9A4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your favourite foods.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Wailed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make a high-pitched sound.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Give someone a compliment using the compliment cup.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care about others and our environment.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3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547232-D7D6-0142-BB44-80741D4E18BE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8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Where is your favourite place in the world?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Cacophony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mixture of harsh sounds.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Tell someone how well they are doing.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making progress every day.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19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DC8B41-B0C6-D748-AB06-4D2A3D3BCA11}"/>
              </a:ext>
            </a:extLst>
          </p:cNvPr>
          <p:cNvGrpSpPr/>
          <p:nvPr/>
        </p:nvGrpSpPr>
        <p:grpSpPr>
          <a:xfrm>
            <a:off x="259307" y="512100"/>
            <a:ext cx="9184944" cy="5749276"/>
            <a:chOff x="259307" y="512100"/>
            <a:chExt cx="9184944" cy="5749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9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your favourite smells or sounds.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illuminated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light up.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Help out at home or at school without being asked and tell us about it tomorrow.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always include others in any games or conversations.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97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26FEEC-5D5C-D543-8902-C8E453EE54EB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10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have learned to do recently.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Adorned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decorate or make more beautiful.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Remember to say thank you to everyone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willing to try new things.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6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8A94BA-2709-714F-96B6-CC12604C5763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18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Name a person you are grateful for in your life and explain why.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Vast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great amount of something.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8" y="5061047"/>
              <a:ext cx="2987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Give a classmate a compliment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757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proud of myself for all that I have achieved.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Find your seat.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10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A22A54-18F7-8040-ABB5-C6C48F03F555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13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your favourite hobby and why you like it.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Beckoned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make a gesture with the hand or head to call someone over.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Pick up some rubbish today in school or on the way home.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important.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01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8A2A43-B1F9-614C-B405-118988EB104A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14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Choose someone at home and write down your favourite three things about them.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Murmured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say something in a low voice.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Think of three synonyms.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Share the three things you have written with the person you have chosen.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Today I will do my best.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019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15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a strength of yours which you are grateful for.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Corralled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gather together a group of people or things.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Spend 10 minutes at the end of the day doing something you enjoy.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ask for help.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62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16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the name of someone who is kind to you and explain how.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Ceased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come to an end.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Write down a synonym and antonym.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Let someone go ahead of you in the line.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enjoy being challenged.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63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17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a list of things that cheer you up if you’re feeling sad.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Jolted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push someone abruptly or to move with sudden lurches.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Smile or wave at five people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have people in my life who love me and respect me.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90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21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the things you are grateful for that people sometimes take for granted.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Buffeted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knock or hit against something.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Tidy your tray or an area of the classroom.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have a positive attitude to my learning and my life.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04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22</a:t>
              </a:r>
              <a:r>
                <a:rPr lang="en-US" sz="2400" baseline="30000" dirty="0">
                  <a:latin typeface="Quicksand" pitchFamily="2" charset="77"/>
                </a:rPr>
                <a:t>nd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Name something that you are grateful for that money can’t buy.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Permeated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spread through.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Teach someone something that you know how to do.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Mistakes help me to learn and grow.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19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23</a:t>
              </a:r>
              <a:r>
                <a:rPr lang="en-US" sz="2400" baseline="30000" dirty="0">
                  <a:latin typeface="Quicksand" pitchFamily="2" charset="77"/>
                </a:rPr>
                <a:t>rd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looking forward to.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Hurtled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move at high speed in an uncontrolled manner.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Make a handmade gift for someone.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a great listener.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15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24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the best thing that has happened to you this week.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Ricocheted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bounce off a surface.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Make a kind comment on someone's work.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don’t compare myself to others.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80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27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have achieved. This could be something you participated in or have learned to do.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Abrupt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sudden and unexpected.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Tell a joke and make someone laugh.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will start today with a smile and a positive thought.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45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4D49F5-CC0D-3048-8222-D7D18A96E6FA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19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proud of and explain why.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Immense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extremely large.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Write a synonym.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Smile or wave at someone you pass in the corridor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capable of anything I put my mind to.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399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28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the people in the community who support you.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Weary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feeling or showing extreme tiredness.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proud of yourself for.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perfect just the way I am.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6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29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a place that makes you feel calm or happy.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Sanctuary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safe place.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Ask someone how their day has been.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trustworthy and can always be relied on by others.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006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30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three things in your life that you’re grateful for.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Sanctuary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safe place.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Hold the door for someone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a problem solver.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131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October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Which of your five senses are you most grateful for?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Horizon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the line at which the earth's surface and the sky appear to meet.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Say something positive to the person on your left.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work well as part of a team.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62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FE1985-4711-7246-B3C4-3E046789194E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20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a place that makes you happy. This can be a room at home or somewhere you have visited.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Colossal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extremely large.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Recycle everything you can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brave enough to try.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3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958F5C-D8B2-AA43-B956-E4E50D1E9CF7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23</a:t>
              </a:r>
              <a:r>
                <a:rPr lang="en-US" sz="2400" baseline="30000" dirty="0">
                  <a:latin typeface="Quicksand" pitchFamily="2" charset="77"/>
                </a:rPr>
                <a:t>rd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the name of a book you have enjoyed reading.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5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Dense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Tightly packed together.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Say thank you to a teacher or classmate.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never too young to make a difference.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4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760D6C-11B2-6D41-B02B-8061A5CFBB1E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24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a memory that makes you smile.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5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Menacing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appear threatening or scary.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Hold the door open for someone.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kind to others.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9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D332F1-A10C-BF49-A10A-951CDF6D0248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25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excited for.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5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Intriguing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interesting or fascinating.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Invite someone to join in a game.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a great friend and can always be relied on.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04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23BC64-A5FD-A343-941C-79347CAB2D69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26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that has made you laugh.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Sinister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making you feel like something bad or evil might happen.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Offer to help someone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enjoy learning new things.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96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8D78C-E4B2-3D4E-80DC-0A8B4541BD6A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27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like about yourself.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Jubilantly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in a joyous or happy manner.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Clean out your tray and remember to recycle anything you can.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Today is a fresh start.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88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2388</Words>
  <Application>Microsoft Macintosh PowerPoint</Application>
  <PresentationFormat>A4 Paper (210x297 mm)</PresentationFormat>
  <Paragraphs>423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Smart</dc:creator>
  <cp:lastModifiedBy>Jamie Smart</cp:lastModifiedBy>
  <cp:revision>44</cp:revision>
  <dcterms:created xsi:type="dcterms:W3CDTF">2021-07-11T20:52:18Z</dcterms:created>
  <dcterms:modified xsi:type="dcterms:W3CDTF">2021-07-12T23:02:07Z</dcterms:modified>
</cp:coreProperties>
</file>