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72" r:id="rId3"/>
  </p:sldMasterIdLst>
  <p:notesMasterIdLst>
    <p:notesMasterId r:id="rId257"/>
  </p:notesMasterIdLst>
  <p:sldIdLst>
    <p:sldId id="257" r:id="rId4"/>
    <p:sldId id="256" r:id="rId5"/>
    <p:sldId id="1137" r:id="rId6"/>
    <p:sldId id="1134" r:id="rId7"/>
    <p:sldId id="272" r:id="rId8"/>
    <p:sldId id="259" r:id="rId9"/>
    <p:sldId id="317" r:id="rId10"/>
    <p:sldId id="260" r:id="rId11"/>
    <p:sldId id="273" r:id="rId12"/>
    <p:sldId id="274" r:id="rId13"/>
    <p:sldId id="275" r:id="rId14"/>
    <p:sldId id="276" r:id="rId15"/>
    <p:sldId id="278" r:id="rId16"/>
    <p:sldId id="279" r:id="rId17"/>
    <p:sldId id="280" r:id="rId18"/>
    <p:sldId id="283" r:id="rId19"/>
    <p:sldId id="282" r:id="rId20"/>
    <p:sldId id="281" r:id="rId21"/>
    <p:sldId id="271" r:id="rId22"/>
    <p:sldId id="416" r:id="rId23"/>
    <p:sldId id="318" r:id="rId24"/>
    <p:sldId id="313" r:id="rId25"/>
    <p:sldId id="417" r:id="rId26"/>
    <p:sldId id="410" r:id="rId27"/>
    <p:sldId id="420" r:id="rId28"/>
    <p:sldId id="411" r:id="rId29"/>
    <p:sldId id="412" r:id="rId30"/>
    <p:sldId id="1053" r:id="rId31"/>
    <p:sldId id="262" r:id="rId32"/>
    <p:sldId id="314" r:id="rId33"/>
    <p:sldId id="315" r:id="rId34"/>
    <p:sldId id="316" r:id="rId35"/>
    <p:sldId id="264" r:id="rId36"/>
    <p:sldId id="265" r:id="rId37"/>
    <p:sldId id="266" r:id="rId38"/>
    <p:sldId id="267" r:id="rId39"/>
    <p:sldId id="268" r:id="rId40"/>
    <p:sldId id="269" r:id="rId41"/>
    <p:sldId id="295" r:id="rId42"/>
    <p:sldId id="297" r:id="rId43"/>
    <p:sldId id="298" r:id="rId44"/>
    <p:sldId id="299" r:id="rId45"/>
    <p:sldId id="300" r:id="rId46"/>
    <p:sldId id="301" r:id="rId47"/>
    <p:sldId id="302" r:id="rId48"/>
    <p:sldId id="303" r:id="rId49"/>
    <p:sldId id="305" r:id="rId50"/>
    <p:sldId id="306" r:id="rId51"/>
    <p:sldId id="409" r:id="rId52"/>
    <p:sldId id="418" r:id="rId53"/>
    <p:sldId id="1054" r:id="rId54"/>
    <p:sldId id="419" r:id="rId55"/>
    <p:sldId id="308" r:id="rId56"/>
    <p:sldId id="421" r:id="rId57"/>
    <p:sldId id="309" r:id="rId58"/>
    <p:sldId id="310" r:id="rId59"/>
    <p:sldId id="422" r:id="rId60"/>
    <p:sldId id="423" r:id="rId61"/>
    <p:sldId id="424" r:id="rId62"/>
    <p:sldId id="696" r:id="rId63"/>
    <p:sldId id="1048" r:id="rId64"/>
    <p:sldId id="1049" r:id="rId65"/>
    <p:sldId id="1050" r:id="rId66"/>
    <p:sldId id="1051" r:id="rId67"/>
    <p:sldId id="1052" r:id="rId68"/>
    <p:sldId id="1055" r:id="rId69"/>
    <p:sldId id="1056" r:id="rId70"/>
    <p:sldId id="1057" r:id="rId71"/>
    <p:sldId id="1058" r:id="rId72"/>
    <p:sldId id="1059" r:id="rId73"/>
    <p:sldId id="1060" r:id="rId74"/>
    <p:sldId id="1061" r:id="rId75"/>
    <p:sldId id="1062" r:id="rId76"/>
    <p:sldId id="1063" r:id="rId77"/>
    <p:sldId id="1064" r:id="rId78"/>
    <p:sldId id="1138" r:id="rId79"/>
    <p:sldId id="1065" r:id="rId80"/>
    <p:sldId id="1067" r:id="rId81"/>
    <p:sldId id="1066" r:id="rId82"/>
    <p:sldId id="1140" r:id="rId83"/>
    <p:sldId id="1068" r:id="rId84"/>
    <p:sldId id="1069" r:id="rId85"/>
    <p:sldId id="1070" r:id="rId86"/>
    <p:sldId id="1071" r:id="rId87"/>
    <p:sldId id="1073" r:id="rId88"/>
    <p:sldId id="1072" r:id="rId89"/>
    <p:sldId id="1074" r:id="rId90"/>
    <p:sldId id="1075" r:id="rId91"/>
    <p:sldId id="1077" r:id="rId92"/>
    <p:sldId id="1076" r:id="rId93"/>
    <p:sldId id="1078" r:id="rId94"/>
    <p:sldId id="1079" r:id="rId95"/>
    <p:sldId id="1080" r:id="rId96"/>
    <p:sldId id="1081" r:id="rId97"/>
    <p:sldId id="1082" r:id="rId98"/>
    <p:sldId id="1083" r:id="rId99"/>
    <p:sldId id="1084" r:id="rId100"/>
    <p:sldId id="1085" r:id="rId101"/>
    <p:sldId id="1086" r:id="rId102"/>
    <p:sldId id="1087" r:id="rId103"/>
    <p:sldId id="1088" r:id="rId104"/>
    <p:sldId id="1089" r:id="rId105"/>
    <p:sldId id="1090" r:id="rId106"/>
    <p:sldId id="1091" r:id="rId107"/>
    <p:sldId id="1092" r:id="rId108"/>
    <p:sldId id="1093" r:id="rId109"/>
    <p:sldId id="1094" r:id="rId110"/>
    <p:sldId id="1095" r:id="rId111"/>
    <p:sldId id="1096" r:id="rId112"/>
    <p:sldId id="1097" r:id="rId113"/>
    <p:sldId id="1098" r:id="rId114"/>
    <p:sldId id="1099" r:id="rId115"/>
    <p:sldId id="1100" r:id="rId116"/>
    <p:sldId id="1101" r:id="rId117"/>
    <p:sldId id="1102" r:id="rId118"/>
    <p:sldId id="1103" r:id="rId119"/>
    <p:sldId id="1104" r:id="rId120"/>
    <p:sldId id="1105" r:id="rId121"/>
    <p:sldId id="1106" r:id="rId122"/>
    <p:sldId id="1107" r:id="rId123"/>
    <p:sldId id="1108" r:id="rId124"/>
    <p:sldId id="1109" r:id="rId125"/>
    <p:sldId id="1110" r:id="rId126"/>
    <p:sldId id="1111" r:id="rId127"/>
    <p:sldId id="1112" r:id="rId128"/>
    <p:sldId id="1113" r:id="rId129"/>
    <p:sldId id="1114" r:id="rId130"/>
    <p:sldId id="1115" r:id="rId131"/>
    <p:sldId id="1116" r:id="rId132"/>
    <p:sldId id="1117" r:id="rId133"/>
    <p:sldId id="1118" r:id="rId134"/>
    <p:sldId id="1119" r:id="rId135"/>
    <p:sldId id="1120" r:id="rId136"/>
    <p:sldId id="1121" r:id="rId137"/>
    <p:sldId id="1122" r:id="rId138"/>
    <p:sldId id="1123" r:id="rId139"/>
    <p:sldId id="1124" r:id="rId140"/>
    <p:sldId id="1125" r:id="rId141"/>
    <p:sldId id="1126" r:id="rId142"/>
    <p:sldId id="1127" r:id="rId143"/>
    <p:sldId id="1128" r:id="rId144"/>
    <p:sldId id="1129" r:id="rId145"/>
    <p:sldId id="1130" r:id="rId146"/>
    <p:sldId id="1131" r:id="rId147"/>
    <p:sldId id="1132" r:id="rId148"/>
    <p:sldId id="1141" r:id="rId149"/>
    <p:sldId id="1142" r:id="rId150"/>
    <p:sldId id="1143" r:id="rId151"/>
    <p:sldId id="1144" r:id="rId152"/>
    <p:sldId id="1145" r:id="rId153"/>
    <p:sldId id="1146" r:id="rId154"/>
    <p:sldId id="1147" r:id="rId155"/>
    <p:sldId id="1148" r:id="rId156"/>
    <p:sldId id="1149" r:id="rId157"/>
    <p:sldId id="1150" r:id="rId158"/>
    <p:sldId id="1151" r:id="rId159"/>
    <p:sldId id="1152" r:id="rId160"/>
    <p:sldId id="1153" r:id="rId161"/>
    <p:sldId id="1154" r:id="rId162"/>
    <p:sldId id="1155" r:id="rId163"/>
    <p:sldId id="1156" r:id="rId164"/>
    <p:sldId id="1157" r:id="rId165"/>
    <p:sldId id="1158" r:id="rId166"/>
    <p:sldId id="1159" r:id="rId167"/>
    <p:sldId id="1160" r:id="rId168"/>
    <p:sldId id="1161" r:id="rId169"/>
    <p:sldId id="1162" r:id="rId170"/>
    <p:sldId id="1163" r:id="rId171"/>
    <p:sldId id="1164" r:id="rId172"/>
    <p:sldId id="1165" r:id="rId173"/>
    <p:sldId id="1166" r:id="rId174"/>
    <p:sldId id="1167" r:id="rId175"/>
    <p:sldId id="1168" r:id="rId176"/>
    <p:sldId id="1169" r:id="rId177"/>
    <p:sldId id="1170" r:id="rId178"/>
    <p:sldId id="1171" r:id="rId179"/>
    <p:sldId id="1172" r:id="rId180"/>
    <p:sldId id="1174" r:id="rId181"/>
    <p:sldId id="1173" r:id="rId182"/>
    <p:sldId id="1175" r:id="rId183"/>
    <p:sldId id="1176" r:id="rId184"/>
    <p:sldId id="1177" r:id="rId185"/>
    <p:sldId id="1249" r:id="rId186"/>
    <p:sldId id="1179" r:id="rId187"/>
    <p:sldId id="1250" r:id="rId188"/>
    <p:sldId id="1180" r:id="rId189"/>
    <p:sldId id="1181" r:id="rId190"/>
    <p:sldId id="1182" r:id="rId191"/>
    <p:sldId id="1183" r:id="rId192"/>
    <p:sldId id="1184" r:id="rId193"/>
    <p:sldId id="1185" r:id="rId194"/>
    <p:sldId id="1186" r:id="rId195"/>
    <p:sldId id="1187" r:id="rId196"/>
    <p:sldId id="1188" r:id="rId197"/>
    <p:sldId id="1189" r:id="rId198"/>
    <p:sldId id="1190" r:id="rId199"/>
    <p:sldId id="1191" r:id="rId200"/>
    <p:sldId id="1192" r:id="rId201"/>
    <p:sldId id="1193" r:id="rId202"/>
    <p:sldId id="1194" r:id="rId203"/>
    <p:sldId id="1195" r:id="rId204"/>
    <p:sldId id="1196" r:id="rId205"/>
    <p:sldId id="1197" r:id="rId206"/>
    <p:sldId id="1198" r:id="rId207"/>
    <p:sldId id="1199" r:id="rId208"/>
    <p:sldId id="1200" r:id="rId209"/>
    <p:sldId id="1201" r:id="rId210"/>
    <p:sldId id="1202" r:id="rId211"/>
    <p:sldId id="1203" r:id="rId212"/>
    <p:sldId id="1204" r:id="rId213"/>
    <p:sldId id="1205" r:id="rId214"/>
    <p:sldId id="1206" r:id="rId215"/>
    <p:sldId id="1207" r:id="rId216"/>
    <p:sldId id="1208" r:id="rId217"/>
    <p:sldId id="1209" r:id="rId218"/>
    <p:sldId id="1210" r:id="rId219"/>
    <p:sldId id="1211" r:id="rId220"/>
    <p:sldId id="1212" r:id="rId221"/>
    <p:sldId id="1213" r:id="rId222"/>
    <p:sldId id="1214" r:id="rId223"/>
    <p:sldId id="1215" r:id="rId224"/>
    <p:sldId id="1216" r:id="rId225"/>
    <p:sldId id="1218" r:id="rId226"/>
    <p:sldId id="1219" r:id="rId227"/>
    <p:sldId id="1220" r:id="rId228"/>
    <p:sldId id="1221" r:id="rId229"/>
    <p:sldId id="1222" r:id="rId230"/>
    <p:sldId id="1223" r:id="rId231"/>
    <p:sldId id="1225" r:id="rId232"/>
    <p:sldId id="1226" r:id="rId233"/>
    <p:sldId id="1227" r:id="rId234"/>
    <p:sldId id="1228" r:id="rId235"/>
    <p:sldId id="1229" r:id="rId236"/>
    <p:sldId id="1230" r:id="rId237"/>
    <p:sldId id="1231" r:id="rId238"/>
    <p:sldId id="1232" r:id="rId239"/>
    <p:sldId id="1233" r:id="rId240"/>
    <p:sldId id="1234" r:id="rId241"/>
    <p:sldId id="1235" r:id="rId242"/>
    <p:sldId id="1236" r:id="rId243"/>
    <p:sldId id="1237" r:id="rId244"/>
    <p:sldId id="1238" r:id="rId245"/>
    <p:sldId id="1239" r:id="rId246"/>
    <p:sldId id="1240" r:id="rId247"/>
    <p:sldId id="1241" r:id="rId248"/>
    <p:sldId id="1242" r:id="rId249"/>
    <p:sldId id="1243" r:id="rId250"/>
    <p:sldId id="1244" r:id="rId251"/>
    <p:sldId id="1245" r:id="rId252"/>
    <p:sldId id="1246" r:id="rId253"/>
    <p:sldId id="1247" r:id="rId254"/>
    <p:sldId id="1248" r:id="rId255"/>
    <p:sldId id="1224" r:id="rId2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0001"/>
    <a:srgbClr val="000000"/>
    <a:srgbClr val="F0EA00"/>
    <a:srgbClr val="FFFF00"/>
    <a:srgbClr val="FFC000"/>
    <a:srgbClr val="F8F2E4"/>
    <a:srgbClr val="B9B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ABC47A-C2C9-4672-A50E-CD24508F7F87}" v="2407" dt="2020-12-07T00:10:14.2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1" autoAdjust="0"/>
    <p:restoredTop sz="94660"/>
  </p:normalViewPr>
  <p:slideViewPr>
    <p:cSldViewPr snapToGrid="0">
      <p:cViewPr varScale="1">
        <p:scale>
          <a:sx n="82" d="100"/>
          <a:sy n="82" d="100"/>
        </p:scale>
        <p:origin x="581" y="72"/>
      </p:cViewPr>
      <p:guideLst/>
    </p:cSldViewPr>
  </p:slideViewPr>
  <p:notesTextViewPr>
    <p:cViewPr>
      <p:scale>
        <a:sx n="1" d="1"/>
        <a:sy n="1" d="1"/>
      </p:scale>
      <p:origin x="0" y="0"/>
    </p:cViewPr>
  </p:notesTextViewPr>
  <p:sorterViewPr>
    <p:cViewPr varScale="1">
      <p:scale>
        <a:sx n="1" d="1"/>
        <a:sy n="1" d="1"/>
      </p:scale>
      <p:origin x="0" y="-385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247" Type="http://schemas.openxmlformats.org/officeDocument/2006/relationships/slide" Target="slides/slide244.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58" Type="http://schemas.openxmlformats.org/officeDocument/2006/relationships/presProps" Target="presProps.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openxmlformats.org/officeDocument/2006/relationships/slide" Target="slides/slide245.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slide" Target="slides/slide209.xml"/><Relationship Id="rId233" Type="http://schemas.openxmlformats.org/officeDocument/2006/relationships/slide" Target="slides/slide230.xml"/><Relationship Id="rId238" Type="http://schemas.openxmlformats.org/officeDocument/2006/relationships/slide" Target="slides/slide235.xml"/><Relationship Id="rId254" Type="http://schemas.openxmlformats.org/officeDocument/2006/relationships/slide" Target="slides/slide251.xml"/><Relationship Id="rId259" Type="http://schemas.openxmlformats.org/officeDocument/2006/relationships/viewProps" Target="viewProps.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223" Type="http://schemas.openxmlformats.org/officeDocument/2006/relationships/slide" Target="slides/slide220.xml"/><Relationship Id="rId228" Type="http://schemas.openxmlformats.org/officeDocument/2006/relationships/slide" Target="slides/slide225.xml"/><Relationship Id="rId244" Type="http://schemas.openxmlformats.org/officeDocument/2006/relationships/slide" Target="slides/slide241.xml"/><Relationship Id="rId249" Type="http://schemas.openxmlformats.org/officeDocument/2006/relationships/slide" Target="slides/slide24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260" Type="http://schemas.openxmlformats.org/officeDocument/2006/relationships/theme" Target="theme/theme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slide" Target="slides/slide215.xml"/><Relationship Id="rId234" Type="http://schemas.openxmlformats.org/officeDocument/2006/relationships/slide" Target="slides/slide231.xml"/><Relationship Id="rId239" Type="http://schemas.openxmlformats.org/officeDocument/2006/relationships/slide" Target="slides/slide236.xml"/><Relationship Id="rId2" Type="http://schemas.openxmlformats.org/officeDocument/2006/relationships/slideMaster" Target="slideMasters/slideMaster2.xml"/><Relationship Id="rId29" Type="http://schemas.openxmlformats.org/officeDocument/2006/relationships/slide" Target="slides/slide26.xml"/><Relationship Id="rId250" Type="http://schemas.openxmlformats.org/officeDocument/2006/relationships/slide" Target="slides/slide247.xml"/><Relationship Id="rId255" Type="http://schemas.openxmlformats.org/officeDocument/2006/relationships/slide" Target="slides/slide252.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229" Type="http://schemas.openxmlformats.org/officeDocument/2006/relationships/slide" Target="slides/slide226.xml"/><Relationship Id="rId19" Type="http://schemas.openxmlformats.org/officeDocument/2006/relationships/slide" Target="slides/slide16.xml"/><Relationship Id="rId224" Type="http://schemas.openxmlformats.org/officeDocument/2006/relationships/slide" Target="slides/slide221.xml"/><Relationship Id="rId240" Type="http://schemas.openxmlformats.org/officeDocument/2006/relationships/slide" Target="slides/slide237.xml"/><Relationship Id="rId245" Type="http://schemas.openxmlformats.org/officeDocument/2006/relationships/slide" Target="slides/slide242.xml"/><Relationship Id="rId261" Type="http://schemas.openxmlformats.org/officeDocument/2006/relationships/tableStyles" Target="tableStyles.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30" Type="http://schemas.openxmlformats.org/officeDocument/2006/relationships/slide" Target="slides/slide227.xml"/><Relationship Id="rId235" Type="http://schemas.openxmlformats.org/officeDocument/2006/relationships/slide" Target="slides/slide232.xml"/><Relationship Id="rId251" Type="http://schemas.openxmlformats.org/officeDocument/2006/relationships/slide" Target="slides/slide248.xml"/><Relationship Id="rId256" Type="http://schemas.openxmlformats.org/officeDocument/2006/relationships/slide" Target="slides/slide25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slide" Target="slides/slide217.xml"/><Relationship Id="rId225" Type="http://schemas.openxmlformats.org/officeDocument/2006/relationships/slide" Target="slides/slide222.xml"/><Relationship Id="rId241" Type="http://schemas.openxmlformats.org/officeDocument/2006/relationships/slide" Target="slides/slide238.xml"/><Relationship Id="rId246" Type="http://schemas.openxmlformats.org/officeDocument/2006/relationships/slide" Target="slides/slide243.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262" Type="http://schemas.microsoft.com/office/2016/11/relationships/changesInfo" Target="changesInfos/changesInfo1.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notesMaster" Target="notesMasters/notesMaster1.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microsoft.com/office/2015/10/relationships/revisionInfo" Target="revisionInfo.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Fike" userId="5c45a6d57a602c52" providerId="LiveId" clId="{F2ABC47A-C2C9-4672-A50E-CD24508F7F87}"/>
    <pc:docChg chg="undo redo custSel addSld delSld modSld addMainMaster modMainMaster">
      <pc:chgData name="Robert Fike" userId="5c45a6d57a602c52" providerId="LiveId" clId="{F2ABC47A-C2C9-4672-A50E-CD24508F7F87}" dt="2020-12-07T00:10:14.258" v="3865"/>
      <pc:docMkLst>
        <pc:docMk/>
      </pc:docMkLst>
      <pc:sldChg chg="addSp modSp mod modAnim">
        <pc:chgData name="Robert Fike" userId="5c45a6d57a602c52" providerId="LiveId" clId="{F2ABC47A-C2C9-4672-A50E-CD24508F7F87}" dt="2020-12-06T23:58:25.766" v="3833" actId="1076"/>
        <pc:sldMkLst>
          <pc:docMk/>
          <pc:sldMk cId="3682845788" sldId="256"/>
        </pc:sldMkLst>
        <pc:spChg chg="add mod">
          <ac:chgData name="Robert Fike" userId="5c45a6d57a602c52" providerId="LiveId" clId="{F2ABC47A-C2C9-4672-A50E-CD24508F7F87}" dt="2020-12-06T23:57:06.396" v="3828" actId="1076"/>
          <ac:spMkLst>
            <pc:docMk/>
            <pc:sldMk cId="3682845788" sldId="256"/>
            <ac:spMk id="2" creationId="{A2DBAE99-4970-4E05-BE1A-F82E54CAC123}"/>
          </ac:spMkLst>
        </pc:spChg>
        <pc:spChg chg="mod">
          <ac:chgData name="Robert Fike" userId="5c45a6d57a602c52" providerId="LiveId" clId="{F2ABC47A-C2C9-4672-A50E-CD24508F7F87}" dt="2020-12-06T23:56:56.202" v="3827" actId="404"/>
          <ac:spMkLst>
            <pc:docMk/>
            <pc:sldMk cId="3682845788" sldId="256"/>
            <ac:spMk id="5" creationId="{CB80CEFF-8743-447B-B8D2-428B1B3FA13F}"/>
          </ac:spMkLst>
        </pc:spChg>
        <pc:spChg chg="mod">
          <ac:chgData name="Robert Fike" userId="5c45a6d57a602c52" providerId="LiveId" clId="{F2ABC47A-C2C9-4672-A50E-CD24508F7F87}" dt="2020-12-06T23:58:25.766" v="3833" actId="1076"/>
          <ac:spMkLst>
            <pc:docMk/>
            <pc:sldMk cId="3682845788" sldId="256"/>
            <ac:spMk id="6" creationId="{A8B5B880-5B3E-4DC4-95EF-37F9992D498B}"/>
          </ac:spMkLst>
        </pc:spChg>
      </pc:sldChg>
      <pc:sldChg chg="modSp mod">
        <pc:chgData name="Robert Fike" userId="5c45a6d57a602c52" providerId="LiveId" clId="{F2ABC47A-C2C9-4672-A50E-CD24508F7F87}" dt="2020-12-06T23:56:44.862" v="3826" actId="1076"/>
        <pc:sldMkLst>
          <pc:docMk/>
          <pc:sldMk cId="2611551509" sldId="257"/>
        </pc:sldMkLst>
        <pc:spChg chg="mod">
          <ac:chgData name="Robert Fike" userId="5c45a6d57a602c52" providerId="LiveId" clId="{F2ABC47A-C2C9-4672-A50E-CD24508F7F87}" dt="2020-12-06T23:56:44.862" v="3826" actId="1076"/>
          <ac:spMkLst>
            <pc:docMk/>
            <pc:sldMk cId="2611551509" sldId="257"/>
            <ac:spMk id="3" creationId="{4F84BB86-3E7E-4BF6-A9AA-84183A4E2AEE}"/>
          </ac:spMkLst>
        </pc:spChg>
        <pc:spChg chg="mod">
          <ac:chgData name="Robert Fike" userId="5c45a6d57a602c52" providerId="LiveId" clId="{F2ABC47A-C2C9-4672-A50E-CD24508F7F87}" dt="2020-12-06T23:56:21.288" v="3824" actId="404"/>
          <ac:spMkLst>
            <pc:docMk/>
            <pc:sldMk cId="2611551509" sldId="257"/>
            <ac:spMk id="5" creationId="{E37AA4FB-FE7E-4CEC-B2EE-A2A5D0AAC2A4}"/>
          </ac:spMkLst>
        </pc:spChg>
        <pc:spChg chg="mod">
          <ac:chgData name="Robert Fike" userId="5c45a6d57a602c52" providerId="LiveId" clId="{F2ABC47A-C2C9-4672-A50E-CD24508F7F87}" dt="2020-12-04T14:01:25.166" v="440" actId="403"/>
          <ac:spMkLst>
            <pc:docMk/>
            <pc:sldMk cId="2611551509" sldId="257"/>
            <ac:spMk id="8" creationId="{0334CEA4-EC58-47C3-B25B-6877F810889D}"/>
          </ac:spMkLst>
        </pc:spChg>
        <pc:spChg chg="mod">
          <ac:chgData name="Robert Fike" userId="5c45a6d57a602c52" providerId="LiveId" clId="{F2ABC47A-C2C9-4672-A50E-CD24508F7F87}" dt="2020-12-06T23:56:32.886" v="3825" actId="404"/>
          <ac:spMkLst>
            <pc:docMk/>
            <pc:sldMk cId="2611551509" sldId="257"/>
            <ac:spMk id="13" creationId="{CDC6467C-6ABB-4693-BB9E-FDAA25BF6D62}"/>
          </ac:spMkLst>
        </pc:spChg>
        <pc:spChg chg="mod">
          <ac:chgData name="Robert Fike" userId="5c45a6d57a602c52" providerId="LiveId" clId="{F2ABC47A-C2C9-4672-A50E-CD24508F7F87}" dt="2020-12-04T14:01:09.718" v="438" actId="255"/>
          <ac:spMkLst>
            <pc:docMk/>
            <pc:sldMk cId="2611551509" sldId="257"/>
            <ac:spMk id="15" creationId="{8E9B770F-253C-4D82-9D36-D1DE660CD6D1}"/>
          </ac:spMkLst>
        </pc:spChg>
      </pc:sldChg>
      <pc:sldChg chg="modSp mod">
        <pc:chgData name="Robert Fike" userId="5c45a6d57a602c52" providerId="LiveId" clId="{F2ABC47A-C2C9-4672-A50E-CD24508F7F87}" dt="2020-12-04T14:08:59.959" v="473" actId="404"/>
        <pc:sldMkLst>
          <pc:docMk/>
          <pc:sldMk cId="703167251" sldId="259"/>
        </pc:sldMkLst>
        <pc:spChg chg="mod">
          <ac:chgData name="Robert Fike" userId="5c45a6d57a602c52" providerId="LiveId" clId="{F2ABC47A-C2C9-4672-A50E-CD24508F7F87}" dt="2020-12-04T14:08:59.959" v="473" actId="404"/>
          <ac:spMkLst>
            <pc:docMk/>
            <pc:sldMk cId="703167251" sldId="259"/>
            <ac:spMk id="5" creationId="{CB80CEFF-8743-447B-B8D2-428B1B3FA13F}"/>
          </ac:spMkLst>
        </pc:spChg>
        <pc:spChg chg="mod">
          <ac:chgData name="Robert Fike" userId="5c45a6d57a602c52" providerId="LiveId" clId="{F2ABC47A-C2C9-4672-A50E-CD24508F7F87}" dt="2020-12-04T14:08:55.512" v="472" actId="404"/>
          <ac:spMkLst>
            <pc:docMk/>
            <pc:sldMk cId="703167251" sldId="259"/>
            <ac:spMk id="6" creationId="{A8B5B880-5B3E-4DC4-95EF-37F9992D498B}"/>
          </ac:spMkLst>
        </pc:spChg>
      </pc:sldChg>
      <pc:sldChg chg="modSp mod">
        <pc:chgData name="Robert Fike" userId="5c45a6d57a602c52" providerId="LiveId" clId="{F2ABC47A-C2C9-4672-A50E-CD24508F7F87}" dt="2020-12-04T14:10:30.623" v="481" actId="1076"/>
        <pc:sldMkLst>
          <pc:docMk/>
          <pc:sldMk cId="827307755" sldId="260"/>
        </pc:sldMkLst>
        <pc:spChg chg="mod">
          <ac:chgData name="Robert Fike" userId="5c45a6d57a602c52" providerId="LiveId" clId="{F2ABC47A-C2C9-4672-A50E-CD24508F7F87}" dt="2020-12-04T14:10:30.623" v="481" actId="1076"/>
          <ac:spMkLst>
            <pc:docMk/>
            <pc:sldMk cId="827307755" sldId="260"/>
            <ac:spMk id="6" creationId="{A8B5B880-5B3E-4DC4-95EF-37F9992D498B}"/>
          </ac:spMkLst>
        </pc:spChg>
      </pc:sldChg>
      <pc:sldChg chg="modSp mod">
        <pc:chgData name="Robert Fike" userId="5c45a6d57a602c52" providerId="LiveId" clId="{F2ABC47A-C2C9-4672-A50E-CD24508F7F87}" dt="2020-12-04T14:44:57.493" v="648" actId="1076"/>
        <pc:sldMkLst>
          <pc:docMk/>
          <pc:sldMk cId="2888987185" sldId="262"/>
        </pc:sldMkLst>
        <pc:spChg chg="mod">
          <ac:chgData name="Robert Fike" userId="5c45a6d57a602c52" providerId="LiveId" clId="{F2ABC47A-C2C9-4672-A50E-CD24508F7F87}" dt="2020-12-04T14:44:57.493" v="648" actId="1076"/>
          <ac:spMkLst>
            <pc:docMk/>
            <pc:sldMk cId="2888987185" sldId="262"/>
            <ac:spMk id="3" creationId="{A88BFA78-D125-4748-BFCB-D2660CAF62B1}"/>
          </ac:spMkLst>
        </pc:spChg>
        <pc:spChg chg="mod">
          <ac:chgData name="Robert Fike" userId="5c45a6d57a602c52" providerId="LiveId" clId="{F2ABC47A-C2C9-4672-A50E-CD24508F7F87}" dt="2020-12-04T14:44:48.662" v="646" actId="1076"/>
          <ac:spMkLst>
            <pc:docMk/>
            <pc:sldMk cId="2888987185" sldId="262"/>
            <ac:spMk id="6" creationId="{A8B5B880-5B3E-4DC4-95EF-37F9992D498B}"/>
          </ac:spMkLst>
        </pc:spChg>
        <pc:spChg chg="mod">
          <ac:chgData name="Robert Fike" userId="5c45a6d57a602c52" providerId="LiveId" clId="{F2ABC47A-C2C9-4672-A50E-CD24508F7F87}" dt="2020-12-04T14:44:42.604" v="645" actId="1076"/>
          <ac:spMkLst>
            <pc:docMk/>
            <pc:sldMk cId="2888987185" sldId="262"/>
            <ac:spMk id="8" creationId="{6E17FF44-6B79-48AC-98A1-B587E9CF5965}"/>
          </ac:spMkLst>
        </pc:spChg>
      </pc:sldChg>
      <pc:sldChg chg="addSp modSp mod modAnim">
        <pc:chgData name="Robert Fike" userId="5c45a6d57a602c52" providerId="LiveId" clId="{F2ABC47A-C2C9-4672-A50E-CD24508F7F87}" dt="2020-12-04T16:10:14.115" v="705"/>
        <pc:sldMkLst>
          <pc:docMk/>
          <pc:sldMk cId="1697922985" sldId="264"/>
        </pc:sldMkLst>
        <pc:spChg chg="mod">
          <ac:chgData name="Robert Fike" userId="5c45a6d57a602c52" providerId="LiveId" clId="{F2ABC47A-C2C9-4672-A50E-CD24508F7F87}" dt="2020-12-04T14:53:00.684" v="684" actId="404"/>
          <ac:spMkLst>
            <pc:docMk/>
            <pc:sldMk cId="1697922985" sldId="264"/>
            <ac:spMk id="3" creationId="{A88BFA78-D125-4748-BFCB-D2660CAF62B1}"/>
          </ac:spMkLst>
        </pc:spChg>
        <pc:spChg chg="mod">
          <ac:chgData name="Robert Fike" userId="5c45a6d57a602c52" providerId="LiveId" clId="{F2ABC47A-C2C9-4672-A50E-CD24508F7F87}" dt="2020-12-04T14:55:25.598" v="698" actId="404"/>
          <ac:spMkLst>
            <pc:docMk/>
            <pc:sldMk cId="1697922985" sldId="264"/>
            <ac:spMk id="6" creationId="{A8B5B880-5B3E-4DC4-95EF-37F9992D498B}"/>
          </ac:spMkLst>
        </pc:spChg>
        <pc:spChg chg="mod">
          <ac:chgData name="Robert Fike" userId="5c45a6d57a602c52" providerId="LiveId" clId="{F2ABC47A-C2C9-4672-A50E-CD24508F7F87}" dt="2020-12-04T16:09:36.213" v="699" actId="164"/>
          <ac:spMkLst>
            <pc:docMk/>
            <pc:sldMk cId="1697922985" sldId="264"/>
            <ac:spMk id="8" creationId="{D3E979E1-E009-4854-A9AE-B9FB1693B6B2}"/>
          </ac:spMkLst>
        </pc:spChg>
        <pc:grpChg chg="add mod">
          <ac:chgData name="Robert Fike" userId="5c45a6d57a602c52" providerId="LiveId" clId="{F2ABC47A-C2C9-4672-A50E-CD24508F7F87}" dt="2020-12-04T16:09:36.213" v="699" actId="164"/>
          <ac:grpSpMkLst>
            <pc:docMk/>
            <pc:sldMk cId="1697922985" sldId="264"/>
            <ac:grpSpMk id="2" creationId="{FAE7F77F-54E6-4350-B1F1-E87A103B466B}"/>
          </ac:grpSpMkLst>
        </pc:grpChg>
        <pc:picChg chg="mod">
          <ac:chgData name="Robert Fike" userId="5c45a6d57a602c52" providerId="LiveId" clId="{F2ABC47A-C2C9-4672-A50E-CD24508F7F87}" dt="2020-12-04T16:09:36.213" v="699" actId="164"/>
          <ac:picMkLst>
            <pc:docMk/>
            <pc:sldMk cId="1697922985" sldId="264"/>
            <ac:picMk id="9" creationId="{31655A99-1A7B-4161-86E5-4955F0A36FCC}"/>
          </ac:picMkLst>
        </pc:picChg>
      </pc:sldChg>
      <pc:sldChg chg="addSp modSp mod modAnim">
        <pc:chgData name="Robert Fike" userId="5c45a6d57a602c52" providerId="LiveId" clId="{F2ABC47A-C2C9-4672-A50E-CD24508F7F87}" dt="2020-12-04T16:17:21.222" v="750"/>
        <pc:sldMkLst>
          <pc:docMk/>
          <pc:sldMk cId="3168429877" sldId="265"/>
        </pc:sldMkLst>
        <pc:spChg chg="mod">
          <ac:chgData name="Robert Fike" userId="5c45a6d57a602c52" providerId="LiveId" clId="{F2ABC47A-C2C9-4672-A50E-CD24508F7F87}" dt="2020-12-04T16:16:19.778" v="744" actId="164"/>
          <ac:spMkLst>
            <pc:docMk/>
            <pc:sldMk cId="3168429877" sldId="265"/>
            <ac:spMk id="3" creationId="{F476E3AC-2DD9-4C85-BE4C-E180F5C422FA}"/>
          </ac:spMkLst>
        </pc:spChg>
        <pc:spChg chg="mod">
          <ac:chgData name="Robert Fike" userId="5c45a6d57a602c52" providerId="LiveId" clId="{F2ABC47A-C2C9-4672-A50E-CD24508F7F87}" dt="2020-12-04T16:12:52.392" v="722" actId="1076"/>
          <ac:spMkLst>
            <pc:docMk/>
            <pc:sldMk cId="3168429877" sldId="265"/>
            <ac:spMk id="4" creationId="{37D1277C-AB0D-4A6E-878D-5B4C80495398}"/>
          </ac:spMkLst>
        </pc:spChg>
        <pc:spChg chg="mod">
          <ac:chgData name="Robert Fike" userId="5c45a6d57a602c52" providerId="LiveId" clId="{F2ABC47A-C2C9-4672-A50E-CD24508F7F87}" dt="2020-12-04T16:12:23.322" v="716" actId="1076"/>
          <ac:spMkLst>
            <pc:docMk/>
            <pc:sldMk cId="3168429877" sldId="265"/>
            <ac:spMk id="6" creationId="{A8B5B880-5B3E-4DC4-95EF-37F9992D498B}"/>
          </ac:spMkLst>
        </pc:spChg>
        <pc:spChg chg="mod">
          <ac:chgData name="Robert Fike" userId="5c45a6d57a602c52" providerId="LiveId" clId="{F2ABC47A-C2C9-4672-A50E-CD24508F7F87}" dt="2020-12-04T16:13:06.048" v="724" actId="1076"/>
          <ac:spMkLst>
            <pc:docMk/>
            <pc:sldMk cId="3168429877" sldId="265"/>
            <ac:spMk id="8" creationId="{525484F6-17C8-42EE-9F4B-921C07AB6C80}"/>
          </ac:spMkLst>
        </pc:spChg>
        <pc:grpChg chg="add mod">
          <ac:chgData name="Robert Fike" userId="5c45a6d57a602c52" providerId="LiveId" clId="{F2ABC47A-C2C9-4672-A50E-CD24508F7F87}" dt="2020-12-04T16:16:19.778" v="744" actId="164"/>
          <ac:grpSpMkLst>
            <pc:docMk/>
            <pc:sldMk cId="3168429877" sldId="265"/>
            <ac:grpSpMk id="2" creationId="{CCB5B666-B97B-41A6-BE55-43BB497E0FC3}"/>
          </ac:grpSpMkLst>
        </pc:grpChg>
        <pc:picChg chg="mod">
          <ac:chgData name="Robert Fike" userId="5c45a6d57a602c52" providerId="LiveId" clId="{F2ABC47A-C2C9-4672-A50E-CD24508F7F87}" dt="2020-12-04T16:16:19.778" v="744" actId="164"/>
          <ac:picMkLst>
            <pc:docMk/>
            <pc:sldMk cId="3168429877" sldId="265"/>
            <ac:picMk id="5122" creationId="{07515910-8B01-4194-9B11-28C7BD097130}"/>
          </ac:picMkLst>
        </pc:picChg>
      </pc:sldChg>
      <pc:sldChg chg="modSp mod modAnim">
        <pc:chgData name="Robert Fike" userId="5c45a6d57a602c52" providerId="LiveId" clId="{F2ABC47A-C2C9-4672-A50E-CD24508F7F87}" dt="2020-12-07T00:10:14.258" v="3865"/>
        <pc:sldMkLst>
          <pc:docMk/>
          <pc:sldMk cId="2163601922" sldId="266"/>
        </pc:sldMkLst>
        <pc:spChg chg="mod">
          <ac:chgData name="Robert Fike" userId="5c45a6d57a602c52" providerId="LiveId" clId="{F2ABC47A-C2C9-4672-A50E-CD24508F7F87}" dt="2020-12-04T16:15:29.582" v="742" actId="1076"/>
          <ac:spMkLst>
            <pc:docMk/>
            <pc:sldMk cId="2163601922" sldId="266"/>
            <ac:spMk id="3" creationId="{A88BFA78-D125-4748-BFCB-D2660CAF62B1}"/>
          </ac:spMkLst>
        </pc:spChg>
        <pc:spChg chg="mod">
          <ac:chgData name="Robert Fike" userId="5c45a6d57a602c52" providerId="LiveId" clId="{F2ABC47A-C2C9-4672-A50E-CD24508F7F87}" dt="2020-12-04T16:21:30.962" v="773" actId="1076"/>
          <ac:spMkLst>
            <pc:docMk/>
            <pc:sldMk cId="2163601922" sldId="266"/>
            <ac:spMk id="6" creationId="{A8B5B880-5B3E-4DC4-95EF-37F9992D498B}"/>
          </ac:spMkLst>
        </pc:spChg>
        <pc:spChg chg="mod">
          <ac:chgData name="Robert Fike" userId="5c45a6d57a602c52" providerId="LiveId" clId="{F2ABC47A-C2C9-4672-A50E-CD24508F7F87}" dt="2020-12-04T16:13:47.279" v="728" actId="1076"/>
          <ac:spMkLst>
            <pc:docMk/>
            <pc:sldMk cId="2163601922" sldId="266"/>
            <ac:spMk id="8" creationId="{8FC3C756-21C2-479E-A2A3-668B8AA1A9B5}"/>
          </ac:spMkLst>
        </pc:spChg>
        <pc:picChg chg="mod">
          <ac:chgData name="Robert Fike" userId="5c45a6d57a602c52" providerId="LiveId" clId="{F2ABC47A-C2C9-4672-A50E-CD24508F7F87}" dt="2020-12-04T16:13:21.279" v="725" actId="404"/>
          <ac:picMkLst>
            <pc:docMk/>
            <pc:sldMk cId="2163601922" sldId="266"/>
            <ac:picMk id="6146" creationId="{20150D27-4F88-455D-922B-7D3B28DD560F}"/>
          </ac:picMkLst>
        </pc:picChg>
      </pc:sldChg>
      <pc:sldChg chg="modSp mod modAnim">
        <pc:chgData name="Robert Fike" userId="5c45a6d57a602c52" providerId="LiveId" clId="{F2ABC47A-C2C9-4672-A50E-CD24508F7F87}" dt="2020-12-04T16:21:04.079" v="772" actId="1076"/>
        <pc:sldMkLst>
          <pc:docMk/>
          <pc:sldMk cId="1608470526" sldId="267"/>
        </pc:sldMkLst>
        <pc:spChg chg="mod">
          <ac:chgData name="Robert Fike" userId="5c45a6d57a602c52" providerId="LiveId" clId="{F2ABC47A-C2C9-4672-A50E-CD24508F7F87}" dt="2020-12-04T16:20:18.210" v="766" actId="1076"/>
          <ac:spMkLst>
            <pc:docMk/>
            <pc:sldMk cId="1608470526" sldId="267"/>
            <ac:spMk id="3" creationId="{A88BFA78-D125-4748-BFCB-D2660CAF62B1}"/>
          </ac:spMkLst>
        </pc:spChg>
        <pc:spChg chg="mod">
          <ac:chgData name="Robert Fike" userId="5c45a6d57a602c52" providerId="LiveId" clId="{F2ABC47A-C2C9-4672-A50E-CD24508F7F87}" dt="2020-12-04T16:21:04.079" v="772" actId="1076"/>
          <ac:spMkLst>
            <pc:docMk/>
            <pc:sldMk cId="1608470526" sldId="267"/>
            <ac:spMk id="6" creationId="{A8B5B880-5B3E-4DC4-95EF-37F9992D498B}"/>
          </ac:spMkLst>
        </pc:spChg>
        <pc:spChg chg="mod">
          <ac:chgData name="Robert Fike" userId="5c45a6d57a602c52" providerId="LiveId" clId="{F2ABC47A-C2C9-4672-A50E-CD24508F7F87}" dt="2020-12-04T16:19:17.422" v="756" actId="14100"/>
          <ac:spMkLst>
            <pc:docMk/>
            <pc:sldMk cId="1608470526" sldId="267"/>
            <ac:spMk id="7" creationId="{8E0C43AA-A32C-4A60-A735-2BC2C6656EAF}"/>
          </ac:spMkLst>
        </pc:spChg>
        <pc:picChg chg="mod">
          <ac:chgData name="Robert Fike" userId="5c45a6d57a602c52" providerId="LiveId" clId="{F2ABC47A-C2C9-4672-A50E-CD24508F7F87}" dt="2020-12-04T16:20:32.011" v="768" actId="14100"/>
          <ac:picMkLst>
            <pc:docMk/>
            <pc:sldMk cId="1608470526" sldId="267"/>
            <ac:picMk id="7170" creationId="{73442348-E764-43E7-88B7-37241296143F}"/>
          </ac:picMkLst>
        </pc:picChg>
      </pc:sldChg>
      <pc:sldChg chg="modSp mod modAnim">
        <pc:chgData name="Robert Fike" userId="5c45a6d57a602c52" providerId="LiveId" clId="{F2ABC47A-C2C9-4672-A50E-CD24508F7F87}" dt="2020-12-04T16:24:29.733" v="791" actId="1076"/>
        <pc:sldMkLst>
          <pc:docMk/>
          <pc:sldMk cId="4219436234" sldId="268"/>
        </pc:sldMkLst>
        <pc:spChg chg="mod">
          <ac:chgData name="Robert Fike" userId="5c45a6d57a602c52" providerId="LiveId" clId="{F2ABC47A-C2C9-4672-A50E-CD24508F7F87}" dt="2020-12-04T16:22:30.910" v="776" actId="1076"/>
          <ac:spMkLst>
            <pc:docMk/>
            <pc:sldMk cId="4219436234" sldId="268"/>
            <ac:spMk id="3" creationId="{A88BFA78-D125-4748-BFCB-D2660CAF62B1}"/>
          </ac:spMkLst>
        </pc:spChg>
        <pc:spChg chg="mod">
          <ac:chgData name="Robert Fike" userId="5c45a6d57a602c52" providerId="LiveId" clId="{F2ABC47A-C2C9-4672-A50E-CD24508F7F87}" dt="2020-12-04T16:24:29.733" v="791" actId="1076"/>
          <ac:spMkLst>
            <pc:docMk/>
            <pc:sldMk cId="4219436234" sldId="268"/>
            <ac:spMk id="6" creationId="{A8B5B880-5B3E-4DC4-95EF-37F9992D498B}"/>
          </ac:spMkLst>
        </pc:spChg>
        <pc:spChg chg="mod">
          <ac:chgData name="Robert Fike" userId="5c45a6d57a602c52" providerId="LiveId" clId="{F2ABC47A-C2C9-4672-A50E-CD24508F7F87}" dt="2020-12-04T16:23:15.391" v="783" actId="1076"/>
          <ac:spMkLst>
            <pc:docMk/>
            <pc:sldMk cId="4219436234" sldId="268"/>
            <ac:spMk id="7" creationId="{010B0540-B90F-4307-8AAA-46F444CAE9C8}"/>
          </ac:spMkLst>
        </pc:spChg>
        <pc:picChg chg="mod">
          <ac:chgData name="Robert Fike" userId="5c45a6d57a602c52" providerId="LiveId" clId="{F2ABC47A-C2C9-4672-A50E-CD24508F7F87}" dt="2020-12-04T16:22:33.100" v="777" actId="1076"/>
          <ac:picMkLst>
            <pc:docMk/>
            <pc:sldMk cId="4219436234" sldId="268"/>
            <ac:picMk id="9218" creationId="{3921535B-6027-467E-852A-F2E610860836}"/>
          </ac:picMkLst>
        </pc:picChg>
      </pc:sldChg>
      <pc:sldChg chg="modSp mod">
        <pc:chgData name="Robert Fike" userId="5c45a6d57a602c52" providerId="LiveId" clId="{F2ABC47A-C2C9-4672-A50E-CD24508F7F87}" dt="2020-12-04T16:26:05.915" v="801" actId="1076"/>
        <pc:sldMkLst>
          <pc:docMk/>
          <pc:sldMk cId="3911373186" sldId="269"/>
        </pc:sldMkLst>
        <pc:spChg chg="mod">
          <ac:chgData name="Robert Fike" userId="5c45a6d57a602c52" providerId="LiveId" clId="{F2ABC47A-C2C9-4672-A50E-CD24508F7F87}" dt="2020-12-04T16:24:09.113" v="787" actId="404"/>
          <ac:spMkLst>
            <pc:docMk/>
            <pc:sldMk cId="3911373186" sldId="269"/>
            <ac:spMk id="3" creationId="{A88BFA78-D125-4748-BFCB-D2660CAF62B1}"/>
          </ac:spMkLst>
        </pc:spChg>
        <pc:spChg chg="mod">
          <ac:chgData name="Robert Fike" userId="5c45a6d57a602c52" providerId="LiveId" clId="{F2ABC47A-C2C9-4672-A50E-CD24508F7F87}" dt="2020-12-04T16:24:09.113" v="787" actId="404"/>
          <ac:spMkLst>
            <pc:docMk/>
            <pc:sldMk cId="3911373186" sldId="269"/>
            <ac:spMk id="5" creationId="{CB80CEFF-8743-447B-B8D2-428B1B3FA13F}"/>
          </ac:spMkLst>
        </pc:spChg>
        <pc:spChg chg="mod">
          <ac:chgData name="Robert Fike" userId="5c45a6d57a602c52" providerId="LiveId" clId="{F2ABC47A-C2C9-4672-A50E-CD24508F7F87}" dt="2020-12-04T16:25:31.275" v="799" actId="1076"/>
          <ac:spMkLst>
            <pc:docMk/>
            <pc:sldMk cId="3911373186" sldId="269"/>
            <ac:spMk id="6" creationId="{A8B5B880-5B3E-4DC4-95EF-37F9992D498B}"/>
          </ac:spMkLst>
        </pc:spChg>
        <pc:spChg chg="mod">
          <ac:chgData name="Robert Fike" userId="5c45a6d57a602c52" providerId="LiveId" clId="{F2ABC47A-C2C9-4672-A50E-CD24508F7F87}" dt="2020-12-04T16:26:05.915" v="801" actId="1076"/>
          <ac:spMkLst>
            <pc:docMk/>
            <pc:sldMk cId="3911373186" sldId="269"/>
            <ac:spMk id="8" creationId="{CD9D4455-6CC0-4179-95A9-66D590482BE7}"/>
          </ac:spMkLst>
        </pc:spChg>
        <pc:picChg chg="mod">
          <ac:chgData name="Robert Fike" userId="5c45a6d57a602c52" providerId="LiveId" clId="{F2ABC47A-C2C9-4672-A50E-CD24508F7F87}" dt="2020-12-04T16:24:09.113" v="787" actId="404"/>
          <ac:picMkLst>
            <pc:docMk/>
            <pc:sldMk cId="3911373186" sldId="269"/>
            <ac:picMk id="10242" creationId="{A6AE83BE-6C18-40CB-8FB6-FE69E2C74044}"/>
          </ac:picMkLst>
        </pc:picChg>
      </pc:sldChg>
      <pc:sldChg chg="modSp mod">
        <pc:chgData name="Robert Fike" userId="5c45a6d57a602c52" providerId="LiveId" clId="{F2ABC47A-C2C9-4672-A50E-CD24508F7F87}" dt="2020-12-07T00:06:26.574" v="3859" actId="1076"/>
        <pc:sldMkLst>
          <pc:docMk/>
          <pc:sldMk cId="266115620" sldId="271"/>
        </pc:sldMkLst>
        <pc:spChg chg="mod">
          <ac:chgData name="Robert Fike" userId="5c45a6d57a602c52" providerId="LiveId" clId="{F2ABC47A-C2C9-4672-A50E-CD24508F7F87}" dt="2020-12-04T14:32:47.041" v="584" actId="1076"/>
          <ac:spMkLst>
            <pc:docMk/>
            <pc:sldMk cId="266115620" sldId="271"/>
            <ac:spMk id="9" creationId="{DCB02A9D-23CA-4365-9367-07076AAC3CE5}"/>
          </ac:spMkLst>
        </pc:spChg>
        <pc:spChg chg="mod">
          <ac:chgData name="Robert Fike" userId="5c45a6d57a602c52" providerId="LiveId" clId="{F2ABC47A-C2C9-4672-A50E-CD24508F7F87}" dt="2020-12-04T14:32:41.823" v="583" actId="1076"/>
          <ac:spMkLst>
            <pc:docMk/>
            <pc:sldMk cId="266115620" sldId="271"/>
            <ac:spMk id="14" creationId="{77597BB4-97F0-4083-8F94-F7337D362897}"/>
          </ac:spMkLst>
        </pc:spChg>
        <pc:spChg chg="mod">
          <ac:chgData name="Robert Fike" userId="5c45a6d57a602c52" providerId="LiveId" clId="{F2ABC47A-C2C9-4672-A50E-CD24508F7F87}" dt="2020-12-04T14:33:44.879" v="588" actId="113"/>
          <ac:spMkLst>
            <pc:docMk/>
            <pc:sldMk cId="266115620" sldId="271"/>
            <ac:spMk id="16" creationId="{27EBAFC0-E8C5-4AB4-A0F6-EFFEAB9E893F}"/>
          </ac:spMkLst>
        </pc:spChg>
        <pc:spChg chg="mod">
          <ac:chgData name="Robert Fike" userId="5c45a6d57a602c52" providerId="LiveId" clId="{F2ABC47A-C2C9-4672-A50E-CD24508F7F87}" dt="2020-12-07T00:05:17.905" v="3852" actId="1076"/>
          <ac:spMkLst>
            <pc:docMk/>
            <pc:sldMk cId="266115620" sldId="271"/>
            <ac:spMk id="19" creationId="{BABEB4C1-2258-4811-BA50-FF319A5E2039}"/>
          </ac:spMkLst>
        </pc:spChg>
        <pc:spChg chg="mod">
          <ac:chgData name="Robert Fike" userId="5c45a6d57a602c52" providerId="LiveId" clId="{F2ABC47A-C2C9-4672-A50E-CD24508F7F87}" dt="2020-12-07T00:05:40.388" v="3856" actId="14100"/>
          <ac:spMkLst>
            <pc:docMk/>
            <pc:sldMk cId="266115620" sldId="271"/>
            <ac:spMk id="21" creationId="{8353F589-062D-4AAB-B5A4-88B1C8C8EA4F}"/>
          </ac:spMkLst>
        </pc:spChg>
        <pc:spChg chg="mod">
          <ac:chgData name="Robert Fike" userId="5c45a6d57a602c52" providerId="LiveId" clId="{F2ABC47A-C2C9-4672-A50E-CD24508F7F87}" dt="2020-12-07T00:05:21.747" v="3853" actId="1076"/>
          <ac:spMkLst>
            <pc:docMk/>
            <pc:sldMk cId="266115620" sldId="271"/>
            <ac:spMk id="33" creationId="{D00CBDC0-8B92-441A-8183-48F623B78D8B}"/>
          </ac:spMkLst>
        </pc:spChg>
        <pc:spChg chg="mod">
          <ac:chgData name="Robert Fike" userId="5c45a6d57a602c52" providerId="LiveId" clId="{F2ABC47A-C2C9-4672-A50E-CD24508F7F87}" dt="2020-12-07T00:05:45.600" v="3858" actId="14100"/>
          <ac:spMkLst>
            <pc:docMk/>
            <pc:sldMk cId="266115620" sldId="271"/>
            <ac:spMk id="35" creationId="{D0694055-A04A-4C24-8DC7-26C9C93217DE}"/>
          </ac:spMkLst>
        </pc:spChg>
        <pc:spChg chg="mod">
          <ac:chgData name="Robert Fike" userId="5c45a6d57a602c52" providerId="LiveId" clId="{F2ABC47A-C2C9-4672-A50E-CD24508F7F87}" dt="2020-12-07T00:05:26.126" v="3854" actId="1076"/>
          <ac:spMkLst>
            <pc:docMk/>
            <pc:sldMk cId="266115620" sldId="271"/>
            <ac:spMk id="41" creationId="{FEEC3734-3734-46E6-98D6-7169850AE5E9}"/>
          </ac:spMkLst>
        </pc:spChg>
        <pc:spChg chg="mod">
          <ac:chgData name="Robert Fike" userId="5c45a6d57a602c52" providerId="LiveId" clId="{F2ABC47A-C2C9-4672-A50E-CD24508F7F87}" dt="2020-12-07T00:06:26.574" v="3859" actId="1076"/>
          <ac:spMkLst>
            <pc:docMk/>
            <pc:sldMk cId="266115620" sldId="271"/>
            <ac:spMk id="43" creationId="{D3A88770-43C1-4EF3-98DD-F5A938C2755F}"/>
          </ac:spMkLst>
        </pc:spChg>
        <pc:grpChg chg="mod">
          <ac:chgData name="Robert Fike" userId="5c45a6d57a602c52" providerId="LiveId" clId="{F2ABC47A-C2C9-4672-A50E-CD24508F7F87}" dt="2020-12-04T14:32:35.189" v="582" actId="14100"/>
          <ac:grpSpMkLst>
            <pc:docMk/>
            <pc:sldMk cId="266115620" sldId="271"/>
            <ac:grpSpMk id="12" creationId="{B47CE6ED-5E47-4644-9A57-FD0611DE08BD}"/>
          </ac:grpSpMkLst>
        </pc:grpChg>
      </pc:sldChg>
      <pc:sldChg chg="modSp mod">
        <pc:chgData name="Robert Fike" userId="5c45a6d57a602c52" providerId="LiveId" clId="{F2ABC47A-C2C9-4672-A50E-CD24508F7F87}" dt="2020-12-04T14:08:17.012" v="471" actId="1076"/>
        <pc:sldMkLst>
          <pc:docMk/>
          <pc:sldMk cId="1114758497" sldId="272"/>
        </pc:sldMkLst>
        <pc:spChg chg="mod">
          <ac:chgData name="Robert Fike" userId="5c45a6d57a602c52" providerId="LiveId" clId="{F2ABC47A-C2C9-4672-A50E-CD24508F7F87}" dt="2020-12-04T14:07:55.273" v="468" actId="404"/>
          <ac:spMkLst>
            <pc:docMk/>
            <pc:sldMk cId="1114758497" sldId="272"/>
            <ac:spMk id="4" creationId="{B1242C9B-3B25-4F43-8F34-4FB87440D987}"/>
          </ac:spMkLst>
        </pc:spChg>
        <pc:spChg chg="mod">
          <ac:chgData name="Robert Fike" userId="5c45a6d57a602c52" providerId="LiveId" clId="{F2ABC47A-C2C9-4672-A50E-CD24508F7F87}" dt="2020-12-04T14:07:28.229" v="464" actId="404"/>
          <ac:spMkLst>
            <pc:docMk/>
            <pc:sldMk cId="1114758497" sldId="272"/>
            <ac:spMk id="13" creationId="{0DF9A649-D052-4966-B99C-D68D8F60941B}"/>
          </ac:spMkLst>
        </pc:spChg>
        <pc:spChg chg="mod">
          <ac:chgData name="Robert Fike" userId="5c45a6d57a602c52" providerId="LiveId" clId="{F2ABC47A-C2C9-4672-A50E-CD24508F7F87}" dt="2020-12-04T14:08:17.012" v="471" actId="1076"/>
          <ac:spMkLst>
            <pc:docMk/>
            <pc:sldMk cId="1114758497" sldId="272"/>
            <ac:spMk id="14" creationId="{22FE2D4D-5940-42C0-BBEB-7F45E852C379}"/>
          </ac:spMkLst>
        </pc:spChg>
        <pc:spChg chg="mod">
          <ac:chgData name="Robert Fike" userId="5c45a6d57a602c52" providerId="LiveId" clId="{F2ABC47A-C2C9-4672-A50E-CD24508F7F87}" dt="2020-12-04T14:07:28.229" v="464" actId="404"/>
          <ac:spMkLst>
            <pc:docMk/>
            <pc:sldMk cId="1114758497" sldId="272"/>
            <ac:spMk id="15" creationId="{4B55BE69-86CC-4A21-A225-DD8419EE9081}"/>
          </ac:spMkLst>
        </pc:spChg>
        <pc:spChg chg="mod">
          <ac:chgData name="Robert Fike" userId="5c45a6d57a602c52" providerId="LiveId" clId="{F2ABC47A-C2C9-4672-A50E-CD24508F7F87}" dt="2020-12-04T14:07:34.773" v="465" actId="404"/>
          <ac:spMkLst>
            <pc:docMk/>
            <pc:sldMk cId="1114758497" sldId="272"/>
            <ac:spMk id="21" creationId="{13D0FD3F-FEC4-4698-BD78-9AEC9F73EAC6}"/>
          </ac:spMkLst>
        </pc:spChg>
        <pc:spChg chg="mod">
          <ac:chgData name="Robert Fike" userId="5c45a6d57a602c52" providerId="LiveId" clId="{F2ABC47A-C2C9-4672-A50E-CD24508F7F87}" dt="2020-12-04T14:07:34.773" v="465" actId="404"/>
          <ac:spMkLst>
            <pc:docMk/>
            <pc:sldMk cId="1114758497" sldId="272"/>
            <ac:spMk id="22" creationId="{9DA61C12-793F-4DF4-AC15-2E11468A07F7}"/>
          </ac:spMkLst>
        </pc:spChg>
        <pc:spChg chg="mod">
          <ac:chgData name="Robert Fike" userId="5c45a6d57a602c52" providerId="LiveId" clId="{F2ABC47A-C2C9-4672-A50E-CD24508F7F87}" dt="2020-12-04T14:06:59.287" v="462" actId="404"/>
          <ac:spMkLst>
            <pc:docMk/>
            <pc:sldMk cId="1114758497" sldId="272"/>
            <ac:spMk id="25" creationId="{86EA8BF3-DD90-4ECE-A9B7-071D5A7A8AB5}"/>
          </ac:spMkLst>
        </pc:spChg>
        <pc:spChg chg="mod">
          <ac:chgData name="Robert Fike" userId="5c45a6d57a602c52" providerId="LiveId" clId="{F2ABC47A-C2C9-4672-A50E-CD24508F7F87}" dt="2020-12-04T14:07:04.322" v="463" actId="404"/>
          <ac:spMkLst>
            <pc:docMk/>
            <pc:sldMk cId="1114758497" sldId="272"/>
            <ac:spMk id="29" creationId="{76893007-B898-449B-A99A-E05706861EF7}"/>
          </ac:spMkLst>
        </pc:spChg>
        <pc:spChg chg="mod">
          <ac:chgData name="Robert Fike" userId="5c45a6d57a602c52" providerId="LiveId" clId="{F2ABC47A-C2C9-4672-A50E-CD24508F7F87}" dt="2020-12-04T14:07:46.657" v="467" actId="255"/>
          <ac:spMkLst>
            <pc:docMk/>
            <pc:sldMk cId="1114758497" sldId="272"/>
            <ac:spMk id="32" creationId="{803D5392-74C1-433D-BC88-D3549D0CA460}"/>
          </ac:spMkLst>
        </pc:spChg>
      </pc:sldChg>
      <pc:sldChg chg="modSp mod">
        <pc:chgData name="Robert Fike" userId="5c45a6d57a602c52" providerId="LiveId" clId="{F2ABC47A-C2C9-4672-A50E-CD24508F7F87}" dt="2020-12-07T00:01:29.069" v="3848" actId="1076"/>
        <pc:sldMkLst>
          <pc:docMk/>
          <pc:sldMk cId="755873019" sldId="273"/>
        </pc:sldMkLst>
        <pc:spChg chg="mod">
          <ac:chgData name="Robert Fike" userId="5c45a6d57a602c52" providerId="LiveId" clId="{F2ABC47A-C2C9-4672-A50E-CD24508F7F87}" dt="2020-12-07T00:01:29.069" v="3848" actId="1076"/>
          <ac:spMkLst>
            <pc:docMk/>
            <pc:sldMk cId="755873019" sldId="273"/>
            <ac:spMk id="3" creationId="{571947E0-FD29-4C98-A513-8ADBDB697694}"/>
          </ac:spMkLst>
        </pc:spChg>
        <pc:spChg chg="mod">
          <ac:chgData name="Robert Fike" userId="5c45a6d57a602c52" providerId="LiveId" clId="{F2ABC47A-C2C9-4672-A50E-CD24508F7F87}" dt="2020-12-04T14:10:48.971" v="482" actId="404"/>
          <ac:spMkLst>
            <pc:docMk/>
            <pc:sldMk cId="755873019" sldId="273"/>
            <ac:spMk id="7" creationId="{A8D1FC72-6844-4D35-889B-73A51A2DED17}"/>
          </ac:spMkLst>
        </pc:spChg>
        <pc:spChg chg="mod">
          <ac:chgData name="Robert Fike" userId="5c45a6d57a602c52" providerId="LiveId" clId="{F2ABC47A-C2C9-4672-A50E-CD24508F7F87}" dt="2020-12-04T14:11:10.440" v="485" actId="1076"/>
          <ac:spMkLst>
            <pc:docMk/>
            <pc:sldMk cId="755873019" sldId="273"/>
            <ac:spMk id="8" creationId="{5DA5D721-0E3A-4689-8D06-5EC5ACA07155}"/>
          </ac:spMkLst>
        </pc:spChg>
      </pc:sldChg>
      <pc:sldChg chg="delSp modSp mod">
        <pc:chgData name="Robert Fike" userId="5c45a6d57a602c52" providerId="LiveId" clId="{F2ABC47A-C2C9-4672-A50E-CD24508F7F87}" dt="2020-12-07T00:02:23.659" v="3850" actId="1076"/>
        <pc:sldMkLst>
          <pc:docMk/>
          <pc:sldMk cId="3532600598" sldId="274"/>
        </pc:sldMkLst>
        <pc:spChg chg="mod">
          <ac:chgData name="Robert Fike" userId="5c45a6d57a602c52" providerId="LiveId" clId="{F2ABC47A-C2C9-4672-A50E-CD24508F7F87}" dt="2020-12-07T00:02:23.659" v="3850" actId="1076"/>
          <ac:spMkLst>
            <pc:docMk/>
            <pc:sldMk cId="3532600598" sldId="274"/>
            <ac:spMk id="3" creationId="{571947E0-FD29-4C98-A513-8ADBDB697694}"/>
          </ac:spMkLst>
        </pc:spChg>
        <pc:spChg chg="del mod">
          <ac:chgData name="Robert Fike" userId="5c45a6d57a602c52" providerId="LiveId" clId="{F2ABC47A-C2C9-4672-A50E-CD24508F7F87}" dt="2020-12-04T14:12:51.897" v="494" actId="478"/>
          <ac:spMkLst>
            <pc:docMk/>
            <pc:sldMk cId="3532600598" sldId="274"/>
            <ac:spMk id="7" creationId="{A8D1FC72-6844-4D35-889B-73A51A2DED17}"/>
          </ac:spMkLst>
        </pc:spChg>
        <pc:spChg chg="mod">
          <ac:chgData name="Robert Fike" userId="5c45a6d57a602c52" providerId="LiveId" clId="{F2ABC47A-C2C9-4672-A50E-CD24508F7F87}" dt="2020-12-04T14:13:02.699" v="495" actId="1076"/>
          <ac:spMkLst>
            <pc:docMk/>
            <pc:sldMk cId="3532600598" sldId="274"/>
            <ac:spMk id="8" creationId="{5DA5D721-0E3A-4689-8D06-5EC5ACA07155}"/>
          </ac:spMkLst>
        </pc:spChg>
        <pc:spChg chg="mod">
          <ac:chgData name="Robert Fike" userId="5c45a6d57a602c52" providerId="LiveId" clId="{F2ABC47A-C2C9-4672-A50E-CD24508F7F87}" dt="2020-12-04T14:13:02.699" v="495" actId="1076"/>
          <ac:spMkLst>
            <pc:docMk/>
            <pc:sldMk cId="3532600598" sldId="274"/>
            <ac:spMk id="10" creationId="{6C42F80D-291C-41A9-A4A9-48FF48B7073F}"/>
          </ac:spMkLst>
        </pc:spChg>
        <pc:grpChg chg="mod">
          <ac:chgData name="Robert Fike" userId="5c45a6d57a602c52" providerId="LiveId" clId="{F2ABC47A-C2C9-4672-A50E-CD24508F7F87}" dt="2020-12-04T14:13:02.699" v="495" actId="1076"/>
          <ac:grpSpMkLst>
            <pc:docMk/>
            <pc:sldMk cId="3532600598" sldId="274"/>
            <ac:grpSpMk id="2" creationId="{71654360-A31E-44DD-8AD8-4FC05CC2DB6E}"/>
          </ac:grpSpMkLst>
        </pc:grpChg>
        <pc:picChg chg="mod">
          <ac:chgData name="Robert Fike" userId="5c45a6d57a602c52" providerId="LiveId" clId="{F2ABC47A-C2C9-4672-A50E-CD24508F7F87}" dt="2020-12-04T14:13:02.699" v="495" actId="1076"/>
          <ac:picMkLst>
            <pc:docMk/>
            <pc:sldMk cId="3532600598" sldId="274"/>
            <ac:picMk id="4" creationId="{988EAFDF-4E72-4631-8647-A5F3B3672C9D}"/>
          </ac:picMkLst>
        </pc:picChg>
      </pc:sldChg>
      <pc:sldChg chg="delSp modSp mod">
        <pc:chgData name="Robert Fike" userId="5c45a6d57a602c52" providerId="LiveId" clId="{F2ABC47A-C2C9-4672-A50E-CD24508F7F87}" dt="2020-12-04T14:13:28.259" v="497" actId="1076"/>
        <pc:sldMkLst>
          <pc:docMk/>
          <pc:sldMk cId="1535252497" sldId="275"/>
        </pc:sldMkLst>
        <pc:spChg chg="mod">
          <ac:chgData name="Robert Fike" userId="5c45a6d57a602c52" providerId="LiveId" clId="{F2ABC47A-C2C9-4672-A50E-CD24508F7F87}" dt="2020-12-04T14:13:28.259" v="497" actId="1076"/>
          <ac:spMkLst>
            <pc:docMk/>
            <pc:sldMk cId="1535252497" sldId="275"/>
            <ac:spMk id="3" creationId="{571947E0-FD29-4C98-A513-8ADBDB697694}"/>
          </ac:spMkLst>
        </pc:spChg>
        <pc:spChg chg="del">
          <ac:chgData name="Robert Fike" userId="5c45a6d57a602c52" providerId="LiveId" clId="{F2ABC47A-C2C9-4672-A50E-CD24508F7F87}" dt="2020-12-04T14:13:24.516" v="496" actId="478"/>
          <ac:spMkLst>
            <pc:docMk/>
            <pc:sldMk cId="1535252497" sldId="275"/>
            <ac:spMk id="7" creationId="{A8D1FC72-6844-4D35-889B-73A51A2DED17}"/>
          </ac:spMkLst>
        </pc:spChg>
      </pc:sldChg>
      <pc:sldChg chg="delSp modSp mod modAnim">
        <pc:chgData name="Robert Fike" userId="5c45a6d57a602c52" providerId="LiveId" clId="{F2ABC47A-C2C9-4672-A50E-CD24508F7F87}" dt="2020-12-04T14:17:40.630" v="515" actId="1076"/>
        <pc:sldMkLst>
          <pc:docMk/>
          <pc:sldMk cId="70689252" sldId="276"/>
        </pc:sldMkLst>
        <pc:spChg chg="mod">
          <ac:chgData name="Robert Fike" userId="5c45a6d57a602c52" providerId="LiveId" clId="{F2ABC47A-C2C9-4672-A50E-CD24508F7F87}" dt="2020-12-04T14:14:52.304" v="504" actId="1076"/>
          <ac:spMkLst>
            <pc:docMk/>
            <pc:sldMk cId="70689252" sldId="276"/>
            <ac:spMk id="3" creationId="{571947E0-FD29-4C98-A513-8ADBDB697694}"/>
          </ac:spMkLst>
        </pc:spChg>
        <pc:spChg chg="del mod">
          <ac:chgData name="Robert Fike" userId="5c45a6d57a602c52" providerId="LiveId" clId="{F2ABC47A-C2C9-4672-A50E-CD24508F7F87}" dt="2020-12-04T14:15:29.060" v="508" actId="478"/>
          <ac:spMkLst>
            <pc:docMk/>
            <pc:sldMk cId="70689252" sldId="276"/>
            <ac:spMk id="5" creationId="{5F52BF22-D2A1-4FB7-A488-9CCFD6C05DB0}"/>
          </ac:spMkLst>
        </pc:spChg>
        <pc:spChg chg="mod">
          <ac:chgData name="Robert Fike" userId="5c45a6d57a602c52" providerId="LiveId" clId="{F2ABC47A-C2C9-4672-A50E-CD24508F7F87}" dt="2020-12-04T14:17:40.630" v="515" actId="1076"/>
          <ac:spMkLst>
            <pc:docMk/>
            <pc:sldMk cId="70689252" sldId="276"/>
            <ac:spMk id="6" creationId="{B6D71694-57D7-4815-8738-6E98E3D1E40B}"/>
          </ac:spMkLst>
        </pc:spChg>
        <pc:spChg chg="del">
          <ac:chgData name="Robert Fike" userId="5c45a6d57a602c52" providerId="LiveId" clId="{F2ABC47A-C2C9-4672-A50E-CD24508F7F87}" dt="2020-12-04T14:13:43.071" v="498" actId="478"/>
          <ac:spMkLst>
            <pc:docMk/>
            <pc:sldMk cId="70689252" sldId="276"/>
            <ac:spMk id="7" creationId="{A8D1FC72-6844-4D35-889B-73A51A2DED17}"/>
          </ac:spMkLst>
        </pc:spChg>
        <pc:spChg chg="mod">
          <ac:chgData name="Robert Fike" userId="5c45a6d57a602c52" providerId="LiveId" clId="{F2ABC47A-C2C9-4672-A50E-CD24508F7F87}" dt="2020-12-04T14:14:03.787" v="501" actId="404"/>
          <ac:spMkLst>
            <pc:docMk/>
            <pc:sldMk cId="70689252" sldId="276"/>
            <ac:spMk id="10" creationId="{DABDC65A-2AAC-4DCA-8B6B-F96F034D8A48}"/>
          </ac:spMkLst>
        </pc:spChg>
        <pc:spChg chg="mod">
          <ac:chgData name="Robert Fike" userId="5c45a6d57a602c52" providerId="LiveId" clId="{F2ABC47A-C2C9-4672-A50E-CD24508F7F87}" dt="2020-12-04T14:14:03.787" v="501" actId="404"/>
          <ac:spMkLst>
            <pc:docMk/>
            <pc:sldMk cId="70689252" sldId="276"/>
            <ac:spMk id="11" creationId="{A21BF1DC-C3B7-4824-A5BA-5AC8D8F90667}"/>
          </ac:spMkLst>
        </pc:spChg>
        <pc:spChg chg="mod">
          <ac:chgData name="Robert Fike" userId="5c45a6d57a602c52" providerId="LiveId" clId="{F2ABC47A-C2C9-4672-A50E-CD24508F7F87}" dt="2020-12-04T14:14:03.787" v="501" actId="404"/>
          <ac:spMkLst>
            <pc:docMk/>
            <pc:sldMk cId="70689252" sldId="276"/>
            <ac:spMk id="12" creationId="{77613677-6CAA-4DCC-8C97-78B1D88D01B2}"/>
          </ac:spMkLst>
        </pc:spChg>
        <pc:grpChg chg="mod">
          <ac:chgData name="Robert Fike" userId="5c45a6d57a602c52" providerId="LiveId" clId="{F2ABC47A-C2C9-4672-A50E-CD24508F7F87}" dt="2020-12-04T14:17:40.630" v="515" actId="1076"/>
          <ac:grpSpMkLst>
            <pc:docMk/>
            <pc:sldMk cId="70689252" sldId="276"/>
            <ac:grpSpMk id="13" creationId="{59EE08D5-FE06-4BFB-9C60-29DF8017F98A}"/>
          </ac:grpSpMkLst>
        </pc:grpChg>
        <pc:picChg chg="mod">
          <ac:chgData name="Robert Fike" userId="5c45a6d57a602c52" providerId="LiveId" clId="{F2ABC47A-C2C9-4672-A50E-CD24508F7F87}" dt="2020-12-04T14:14:54.788" v="505" actId="1076"/>
          <ac:picMkLst>
            <pc:docMk/>
            <pc:sldMk cId="70689252" sldId="276"/>
            <ac:picMk id="11266" creationId="{B6291A7D-A63E-4A3C-AA20-56AF4374964D}"/>
          </ac:picMkLst>
        </pc:picChg>
      </pc:sldChg>
      <pc:sldChg chg="modSp mod">
        <pc:chgData name="Robert Fike" userId="5c45a6d57a602c52" providerId="LiveId" clId="{F2ABC47A-C2C9-4672-A50E-CD24508F7F87}" dt="2020-12-04T14:19:03.458" v="523" actId="1076"/>
        <pc:sldMkLst>
          <pc:docMk/>
          <pc:sldMk cId="1149203448" sldId="278"/>
        </pc:sldMkLst>
        <pc:spChg chg="mod">
          <ac:chgData name="Robert Fike" userId="5c45a6d57a602c52" providerId="LiveId" clId="{F2ABC47A-C2C9-4672-A50E-CD24508F7F87}" dt="2020-12-04T14:19:03.458" v="523" actId="1076"/>
          <ac:spMkLst>
            <pc:docMk/>
            <pc:sldMk cId="1149203448" sldId="278"/>
            <ac:spMk id="3" creationId="{571947E0-FD29-4C98-A513-8ADBDB697694}"/>
          </ac:spMkLst>
        </pc:spChg>
        <pc:spChg chg="mod">
          <ac:chgData name="Robert Fike" userId="5c45a6d57a602c52" providerId="LiveId" clId="{F2ABC47A-C2C9-4672-A50E-CD24508F7F87}" dt="2020-12-04T14:18:56.941" v="522" actId="1076"/>
          <ac:spMkLst>
            <pc:docMk/>
            <pc:sldMk cId="1149203448" sldId="278"/>
            <ac:spMk id="6" creationId="{B6D71694-57D7-4815-8738-6E98E3D1E40B}"/>
          </ac:spMkLst>
        </pc:spChg>
        <pc:spChg chg="mod">
          <ac:chgData name="Robert Fike" userId="5c45a6d57a602c52" providerId="LiveId" clId="{F2ABC47A-C2C9-4672-A50E-CD24508F7F87}" dt="2020-12-04T14:18:13.992" v="516" actId="404"/>
          <ac:spMkLst>
            <pc:docMk/>
            <pc:sldMk cId="1149203448" sldId="278"/>
            <ac:spMk id="7" creationId="{A8D1FC72-6844-4D35-889B-73A51A2DED17}"/>
          </ac:spMkLst>
        </pc:spChg>
      </pc:sldChg>
      <pc:sldChg chg="delSp modSp mod modAnim">
        <pc:chgData name="Robert Fike" userId="5c45a6d57a602c52" providerId="LiveId" clId="{F2ABC47A-C2C9-4672-A50E-CD24508F7F87}" dt="2020-12-04T14:26:34.087" v="545" actId="2085"/>
        <pc:sldMkLst>
          <pc:docMk/>
          <pc:sldMk cId="1702042381" sldId="279"/>
        </pc:sldMkLst>
        <pc:spChg chg="mod">
          <ac:chgData name="Robert Fike" userId="5c45a6d57a602c52" providerId="LiveId" clId="{F2ABC47A-C2C9-4672-A50E-CD24508F7F87}" dt="2020-12-04T14:20:29.383" v="530" actId="14100"/>
          <ac:spMkLst>
            <pc:docMk/>
            <pc:sldMk cId="1702042381" sldId="279"/>
            <ac:spMk id="3" creationId="{571947E0-FD29-4C98-A513-8ADBDB697694}"/>
          </ac:spMkLst>
        </pc:spChg>
        <pc:spChg chg="del">
          <ac:chgData name="Robert Fike" userId="5c45a6d57a602c52" providerId="LiveId" clId="{F2ABC47A-C2C9-4672-A50E-CD24508F7F87}" dt="2020-12-04T14:20:11.550" v="527" actId="478"/>
          <ac:spMkLst>
            <pc:docMk/>
            <pc:sldMk cId="1702042381" sldId="279"/>
            <ac:spMk id="5" creationId="{5F52BF22-D2A1-4FB7-A488-9CCFD6C05DB0}"/>
          </ac:spMkLst>
        </pc:spChg>
        <pc:spChg chg="del">
          <ac:chgData name="Robert Fike" userId="5c45a6d57a602c52" providerId="LiveId" clId="{F2ABC47A-C2C9-4672-A50E-CD24508F7F87}" dt="2020-12-04T14:19:30.529" v="524" actId="478"/>
          <ac:spMkLst>
            <pc:docMk/>
            <pc:sldMk cId="1702042381" sldId="279"/>
            <ac:spMk id="7" creationId="{A8D1FC72-6844-4D35-889B-73A51A2DED17}"/>
          </ac:spMkLst>
        </pc:spChg>
        <pc:spChg chg="mod">
          <ac:chgData name="Robert Fike" userId="5c45a6d57a602c52" providerId="LiveId" clId="{F2ABC47A-C2C9-4672-A50E-CD24508F7F87}" dt="2020-12-04T14:20:29.383" v="530" actId="14100"/>
          <ac:spMkLst>
            <pc:docMk/>
            <pc:sldMk cId="1702042381" sldId="279"/>
            <ac:spMk id="8" creationId="{FB419F55-E487-42B4-AE21-62355138979A}"/>
          </ac:spMkLst>
        </pc:spChg>
        <pc:picChg chg="mod">
          <ac:chgData name="Robert Fike" userId="5c45a6d57a602c52" providerId="LiveId" clId="{F2ABC47A-C2C9-4672-A50E-CD24508F7F87}" dt="2020-12-04T14:26:34.087" v="545" actId="2085"/>
          <ac:picMkLst>
            <pc:docMk/>
            <pc:sldMk cId="1702042381" sldId="279"/>
            <ac:picMk id="6" creationId="{6EF2154B-7F3F-41D4-9299-C8AB29E3897D}"/>
          </ac:picMkLst>
        </pc:picChg>
      </pc:sldChg>
      <pc:sldChg chg="delSp modSp mod">
        <pc:chgData name="Robert Fike" userId="5c45a6d57a602c52" providerId="LiveId" clId="{F2ABC47A-C2C9-4672-A50E-CD24508F7F87}" dt="2020-12-04T14:27:42.016" v="553" actId="1076"/>
        <pc:sldMkLst>
          <pc:docMk/>
          <pc:sldMk cId="2629213933" sldId="280"/>
        </pc:sldMkLst>
        <pc:spChg chg="mod">
          <ac:chgData name="Robert Fike" userId="5c45a6d57a602c52" providerId="LiveId" clId="{F2ABC47A-C2C9-4672-A50E-CD24508F7F87}" dt="2020-12-04T14:27:12.382" v="549" actId="1076"/>
          <ac:spMkLst>
            <pc:docMk/>
            <pc:sldMk cId="2629213933" sldId="280"/>
            <ac:spMk id="3" creationId="{571947E0-FD29-4C98-A513-8ADBDB697694}"/>
          </ac:spMkLst>
        </pc:spChg>
        <pc:spChg chg="del">
          <ac:chgData name="Robert Fike" userId="5c45a6d57a602c52" providerId="LiveId" clId="{F2ABC47A-C2C9-4672-A50E-CD24508F7F87}" dt="2020-12-04T14:26:51.697" v="547" actId="478"/>
          <ac:spMkLst>
            <pc:docMk/>
            <pc:sldMk cId="2629213933" sldId="280"/>
            <ac:spMk id="5" creationId="{5F52BF22-D2A1-4FB7-A488-9CCFD6C05DB0}"/>
          </ac:spMkLst>
        </pc:spChg>
        <pc:spChg chg="del">
          <ac:chgData name="Robert Fike" userId="5c45a6d57a602c52" providerId="LiveId" clId="{F2ABC47A-C2C9-4672-A50E-CD24508F7F87}" dt="2020-12-04T14:26:47.165" v="546" actId="478"/>
          <ac:spMkLst>
            <pc:docMk/>
            <pc:sldMk cId="2629213933" sldId="280"/>
            <ac:spMk id="7" creationId="{A8D1FC72-6844-4D35-889B-73A51A2DED17}"/>
          </ac:spMkLst>
        </pc:spChg>
        <pc:spChg chg="mod">
          <ac:chgData name="Robert Fike" userId="5c45a6d57a602c52" providerId="LiveId" clId="{F2ABC47A-C2C9-4672-A50E-CD24508F7F87}" dt="2020-12-04T14:27:16.841" v="550" actId="404"/>
          <ac:spMkLst>
            <pc:docMk/>
            <pc:sldMk cId="2629213933" sldId="280"/>
            <ac:spMk id="8" creationId="{F4733BC0-C89A-4F1D-B6FD-E1E1022F95CB}"/>
          </ac:spMkLst>
        </pc:spChg>
        <pc:spChg chg="mod">
          <ac:chgData name="Robert Fike" userId="5c45a6d57a602c52" providerId="LiveId" clId="{F2ABC47A-C2C9-4672-A50E-CD24508F7F87}" dt="2020-12-04T14:27:35.903" v="552" actId="1076"/>
          <ac:spMkLst>
            <pc:docMk/>
            <pc:sldMk cId="2629213933" sldId="280"/>
            <ac:spMk id="9" creationId="{AF1ED098-205E-4722-B12B-60893D48557F}"/>
          </ac:spMkLst>
        </pc:spChg>
        <pc:spChg chg="mod">
          <ac:chgData name="Robert Fike" userId="5c45a6d57a602c52" providerId="LiveId" clId="{F2ABC47A-C2C9-4672-A50E-CD24508F7F87}" dt="2020-12-04T14:27:16.841" v="550" actId="404"/>
          <ac:spMkLst>
            <pc:docMk/>
            <pc:sldMk cId="2629213933" sldId="280"/>
            <ac:spMk id="10" creationId="{4D561666-34E6-4126-98D9-683A1914ABD6}"/>
          </ac:spMkLst>
        </pc:spChg>
        <pc:spChg chg="mod">
          <ac:chgData name="Robert Fike" userId="5c45a6d57a602c52" providerId="LiveId" clId="{F2ABC47A-C2C9-4672-A50E-CD24508F7F87}" dt="2020-12-04T14:27:16.841" v="550" actId="404"/>
          <ac:spMkLst>
            <pc:docMk/>
            <pc:sldMk cId="2629213933" sldId="280"/>
            <ac:spMk id="12" creationId="{4CA965F5-08D9-473A-87B4-C032ADE947FE}"/>
          </ac:spMkLst>
        </pc:spChg>
        <pc:grpChg chg="mod">
          <ac:chgData name="Robert Fike" userId="5c45a6d57a602c52" providerId="LiveId" clId="{F2ABC47A-C2C9-4672-A50E-CD24508F7F87}" dt="2020-12-04T14:27:35.903" v="552" actId="1076"/>
          <ac:grpSpMkLst>
            <pc:docMk/>
            <pc:sldMk cId="2629213933" sldId="280"/>
            <ac:grpSpMk id="13" creationId="{CB223842-7198-4C71-A4F6-69C86AEECED7}"/>
          </ac:grpSpMkLst>
        </pc:grpChg>
        <pc:picChg chg="mod">
          <ac:chgData name="Robert Fike" userId="5c45a6d57a602c52" providerId="LiveId" clId="{F2ABC47A-C2C9-4672-A50E-CD24508F7F87}" dt="2020-12-04T14:27:42.016" v="553" actId="1076"/>
          <ac:picMkLst>
            <pc:docMk/>
            <pc:sldMk cId="2629213933" sldId="280"/>
            <ac:picMk id="11" creationId="{25624E80-6510-4745-8791-697016AD00F8}"/>
          </ac:picMkLst>
        </pc:picChg>
      </pc:sldChg>
      <pc:sldChg chg="modSp mod">
        <pc:chgData name="Robert Fike" userId="5c45a6d57a602c52" providerId="LiveId" clId="{F2ABC47A-C2C9-4672-A50E-CD24508F7F87}" dt="2020-12-04T14:31:36.187" v="575" actId="1076"/>
        <pc:sldMkLst>
          <pc:docMk/>
          <pc:sldMk cId="324887797" sldId="281"/>
        </pc:sldMkLst>
        <pc:spChg chg="mod">
          <ac:chgData name="Robert Fike" userId="5c45a6d57a602c52" providerId="LiveId" clId="{F2ABC47A-C2C9-4672-A50E-CD24508F7F87}" dt="2020-12-04T14:31:25.731" v="573" actId="1076"/>
          <ac:spMkLst>
            <pc:docMk/>
            <pc:sldMk cId="324887797" sldId="281"/>
            <ac:spMk id="7" creationId="{A8D1FC72-6844-4D35-889B-73A51A2DED17}"/>
          </ac:spMkLst>
        </pc:spChg>
        <pc:spChg chg="mod">
          <ac:chgData name="Robert Fike" userId="5c45a6d57a602c52" providerId="LiveId" clId="{F2ABC47A-C2C9-4672-A50E-CD24508F7F87}" dt="2020-12-04T14:31:36.187" v="575" actId="1076"/>
          <ac:spMkLst>
            <pc:docMk/>
            <pc:sldMk cId="324887797" sldId="281"/>
            <ac:spMk id="10" creationId="{51FD86FB-0DE5-473E-8823-3E29C594A33D}"/>
          </ac:spMkLst>
        </pc:spChg>
        <pc:picChg chg="mod">
          <ac:chgData name="Robert Fike" userId="5c45a6d57a602c52" providerId="LiveId" clId="{F2ABC47A-C2C9-4672-A50E-CD24508F7F87}" dt="2020-12-04T14:31:28.839" v="574" actId="1076"/>
          <ac:picMkLst>
            <pc:docMk/>
            <pc:sldMk cId="324887797" sldId="281"/>
            <ac:picMk id="3" creationId="{0B41B39E-3F7F-4067-BE00-3FED5C24A126}"/>
          </ac:picMkLst>
        </pc:picChg>
      </pc:sldChg>
      <pc:sldChg chg="delSp modSp mod">
        <pc:chgData name="Robert Fike" userId="5c45a6d57a602c52" providerId="LiveId" clId="{F2ABC47A-C2C9-4672-A50E-CD24508F7F87}" dt="2020-12-04T14:30:18.757" v="565" actId="1076"/>
        <pc:sldMkLst>
          <pc:docMk/>
          <pc:sldMk cId="3730282209" sldId="282"/>
        </pc:sldMkLst>
        <pc:spChg chg="mod">
          <ac:chgData name="Robert Fike" userId="5c45a6d57a602c52" providerId="LiveId" clId="{F2ABC47A-C2C9-4672-A50E-CD24508F7F87}" dt="2020-12-04T14:30:18.757" v="565" actId="1076"/>
          <ac:spMkLst>
            <pc:docMk/>
            <pc:sldMk cId="3730282209" sldId="282"/>
            <ac:spMk id="3" creationId="{571947E0-FD29-4C98-A513-8ADBDB697694}"/>
          </ac:spMkLst>
        </pc:spChg>
        <pc:spChg chg="mod">
          <ac:chgData name="Robert Fike" userId="5c45a6d57a602c52" providerId="LiveId" clId="{F2ABC47A-C2C9-4672-A50E-CD24508F7F87}" dt="2020-12-04T14:30:18.757" v="565" actId="1076"/>
          <ac:spMkLst>
            <pc:docMk/>
            <pc:sldMk cId="3730282209" sldId="282"/>
            <ac:spMk id="6" creationId="{B3249584-C4F1-4571-8C07-E0EF366933F0}"/>
          </ac:spMkLst>
        </pc:spChg>
        <pc:spChg chg="del">
          <ac:chgData name="Robert Fike" userId="5c45a6d57a602c52" providerId="LiveId" clId="{F2ABC47A-C2C9-4672-A50E-CD24508F7F87}" dt="2020-12-04T14:29:53.039" v="564" actId="478"/>
          <ac:spMkLst>
            <pc:docMk/>
            <pc:sldMk cId="3730282209" sldId="282"/>
            <ac:spMk id="7" creationId="{A8D1FC72-6844-4D35-889B-73A51A2DED17}"/>
          </ac:spMkLst>
        </pc:spChg>
        <pc:picChg chg="mod">
          <ac:chgData name="Robert Fike" userId="5c45a6d57a602c52" providerId="LiveId" clId="{F2ABC47A-C2C9-4672-A50E-CD24508F7F87}" dt="2020-12-04T14:30:18.757" v="565" actId="1076"/>
          <ac:picMkLst>
            <pc:docMk/>
            <pc:sldMk cId="3730282209" sldId="282"/>
            <ac:picMk id="8" creationId="{54F0B3B8-1A5A-4757-902A-C1E08EC1F969}"/>
          </ac:picMkLst>
        </pc:picChg>
      </pc:sldChg>
      <pc:sldChg chg="delSp modSp mod">
        <pc:chgData name="Robert Fike" userId="5c45a6d57a602c52" providerId="LiveId" clId="{F2ABC47A-C2C9-4672-A50E-CD24508F7F87}" dt="2020-12-04T14:29:34.116" v="563" actId="1076"/>
        <pc:sldMkLst>
          <pc:docMk/>
          <pc:sldMk cId="579036512" sldId="283"/>
        </pc:sldMkLst>
        <pc:spChg chg="mod">
          <ac:chgData name="Robert Fike" userId="5c45a6d57a602c52" providerId="LiveId" clId="{F2ABC47A-C2C9-4672-A50E-CD24508F7F87}" dt="2020-12-04T14:29:28.217" v="562" actId="1076"/>
          <ac:spMkLst>
            <pc:docMk/>
            <pc:sldMk cId="579036512" sldId="283"/>
            <ac:spMk id="3" creationId="{571947E0-FD29-4C98-A513-8ADBDB697694}"/>
          </ac:spMkLst>
        </pc:spChg>
        <pc:spChg chg="del">
          <ac:chgData name="Robert Fike" userId="5c45a6d57a602c52" providerId="LiveId" clId="{F2ABC47A-C2C9-4672-A50E-CD24508F7F87}" dt="2020-12-04T14:28:18.272" v="554" actId="478"/>
          <ac:spMkLst>
            <pc:docMk/>
            <pc:sldMk cId="579036512" sldId="283"/>
            <ac:spMk id="7" creationId="{A8D1FC72-6844-4D35-889B-73A51A2DED17}"/>
          </ac:spMkLst>
        </pc:spChg>
        <pc:spChg chg="mod">
          <ac:chgData name="Robert Fike" userId="5c45a6d57a602c52" providerId="LiveId" clId="{F2ABC47A-C2C9-4672-A50E-CD24508F7F87}" dt="2020-12-04T14:29:34.116" v="563" actId="1076"/>
          <ac:spMkLst>
            <pc:docMk/>
            <pc:sldMk cId="579036512" sldId="283"/>
            <ac:spMk id="8" creationId="{F4733BC0-C89A-4F1D-B6FD-E1E1022F95CB}"/>
          </ac:spMkLst>
        </pc:spChg>
        <pc:picChg chg="mod">
          <ac:chgData name="Robert Fike" userId="5c45a6d57a602c52" providerId="LiveId" clId="{F2ABC47A-C2C9-4672-A50E-CD24508F7F87}" dt="2020-12-04T14:28:47.697" v="559" actId="1076"/>
          <ac:picMkLst>
            <pc:docMk/>
            <pc:sldMk cId="579036512" sldId="283"/>
            <ac:picMk id="2" creationId="{B3DC76D5-BACF-44C4-B508-B4DE0FE07B5A}"/>
          </ac:picMkLst>
        </pc:picChg>
      </pc:sldChg>
      <pc:sldChg chg="modSp mod">
        <pc:chgData name="Robert Fike" userId="5c45a6d57a602c52" providerId="LiveId" clId="{F2ABC47A-C2C9-4672-A50E-CD24508F7F87}" dt="2020-12-04T16:27:14.879" v="810" actId="404"/>
        <pc:sldMkLst>
          <pc:docMk/>
          <pc:sldMk cId="3601479257" sldId="295"/>
        </pc:sldMkLst>
        <pc:spChg chg="mod">
          <ac:chgData name="Robert Fike" userId="5c45a6d57a602c52" providerId="LiveId" clId="{F2ABC47A-C2C9-4672-A50E-CD24508F7F87}" dt="2020-12-04T16:27:14.879" v="810" actId="404"/>
          <ac:spMkLst>
            <pc:docMk/>
            <pc:sldMk cId="3601479257" sldId="295"/>
            <ac:spMk id="6" creationId="{A8B5B880-5B3E-4DC4-95EF-37F9992D498B}"/>
          </ac:spMkLst>
        </pc:spChg>
        <pc:spChg chg="mod">
          <ac:chgData name="Robert Fike" userId="5c45a6d57a602c52" providerId="LiveId" clId="{F2ABC47A-C2C9-4672-A50E-CD24508F7F87}" dt="2020-12-04T16:26:59.909" v="807" actId="1076"/>
          <ac:spMkLst>
            <pc:docMk/>
            <pc:sldMk cId="3601479257" sldId="295"/>
            <ac:spMk id="8" creationId="{CD9D4455-6CC0-4179-95A9-66D590482BE7}"/>
          </ac:spMkLst>
        </pc:spChg>
      </pc:sldChg>
      <pc:sldChg chg="modSp mod modAnim">
        <pc:chgData name="Robert Fike" userId="5c45a6d57a602c52" providerId="LiveId" clId="{F2ABC47A-C2C9-4672-A50E-CD24508F7F87}" dt="2020-12-04T16:30:27.825" v="826"/>
        <pc:sldMkLst>
          <pc:docMk/>
          <pc:sldMk cId="2000154416" sldId="297"/>
        </pc:sldMkLst>
        <pc:spChg chg="mod">
          <ac:chgData name="Robert Fike" userId="5c45a6d57a602c52" providerId="LiveId" clId="{F2ABC47A-C2C9-4672-A50E-CD24508F7F87}" dt="2020-12-04T16:27:36.212" v="811" actId="404"/>
          <ac:spMkLst>
            <pc:docMk/>
            <pc:sldMk cId="2000154416" sldId="297"/>
            <ac:spMk id="5" creationId="{CB80CEFF-8743-447B-B8D2-428B1B3FA13F}"/>
          </ac:spMkLst>
        </pc:spChg>
        <pc:spChg chg="mod">
          <ac:chgData name="Robert Fike" userId="5c45a6d57a602c52" providerId="LiveId" clId="{F2ABC47A-C2C9-4672-A50E-CD24508F7F87}" dt="2020-12-04T16:28:34.144" v="820" actId="1076"/>
          <ac:spMkLst>
            <pc:docMk/>
            <pc:sldMk cId="2000154416" sldId="297"/>
            <ac:spMk id="6" creationId="{A8B5B880-5B3E-4DC4-95EF-37F9992D498B}"/>
          </ac:spMkLst>
        </pc:spChg>
        <pc:spChg chg="mod">
          <ac:chgData name="Robert Fike" userId="5c45a6d57a602c52" providerId="LiveId" clId="{F2ABC47A-C2C9-4672-A50E-CD24508F7F87}" dt="2020-12-04T16:28:22.662" v="818" actId="1076"/>
          <ac:spMkLst>
            <pc:docMk/>
            <pc:sldMk cId="2000154416" sldId="297"/>
            <ac:spMk id="7" creationId="{5A2B3A3F-C55D-43A4-B7D4-273AFC091BA4}"/>
          </ac:spMkLst>
        </pc:spChg>
        <pc:spChg chg="mod">
          <ac:chgData name="Robert Fike" userId="5c45a6d57a602c52" providerId="LiveId" clId="{F2ABC47A-C2C9-4672-A50E-CD24508F7F87}" dt="2020-12-04T16:30:15.878" v="824" actId="121"/>
          <ac:spMkLst>
            <pc:docMk/>
            <pc:sldMk cId="2000154416" sldId="297"/>
            <ac:spMk id="8" creationId="{CD8D2ED4-2D7F-43B0-A951-A3A8CFA35002}"/>
          </ac:spMkLst>
        </pc:spChg>
      </pc:sldChg>
      <pc:sldChg chg="modSp mod">
        <pc:chgData name="Robert Fike" userId="5c45a6d57a602c52" providerId="LiveId" clId="{F2ABC47A-C2C9-4672-A50E-CD24508F7F87}" dt="2020-12-04T16:31:57.085" v="839" actId="1076"/>
        <pc:sldMkLst>
          <pc:docMk/>
          <pc:sldMk cId="1943553082" sldId="298"/>
        </pc:sldMkLst>
        <pc:spChg chg="mod">
          <ac:chgData name="Robert Fike" userId="5c45a6d57a602c52" providerId="LiveId" clId="{F2ABC47A-C2C9-4672-A50E-CD24508F7F87}" dt="2020-12-04T16:31:41.893" v="837" actId="1076"/>
          <ac:spMkLst>
            <pc:docMk/>
            <pc:sldMk cId="1943553082" sldId="298"/>
            <ac:spMk id="6" creationId="{A8B5B880-5B3E-4DC4-95EF-37F9992D498B}"/>
          </ac:spMkLst>
        </pc:spChg>
        <pc:spChg chg="mod">
          <ac:chgData name="Robert Fike" userId="5c45a6d57a602c52" providerId="LiveId" clId="{F2ABC47A-C2C9-4672-A50E-CD24508F7F87}" dt="2020-12-04T16:31:22.942" v="833" actId="1076"/>
          <ac:spMkLst>
            <pc:docMk/>
            <pc:sldMk cId="1943553082" sldId="298"/>
            <ac:spMk id="7" creationId="{9DC96AC2-3B30-46C7-858A-DB647C819658}"/>
          </ac:spMkLst>
        </pc:spChg>
        <pc:spChg chg="mod">
          <ac:chgData name="Robert Fike" userId="5c45a6d57a602c52" providerId="LiveId" clId="{F2ABC47A-C2C9-4672-A50E-CD24508F7F87}" dt="2020-12-04T16:31:57.085" v="839" actId="1076"/>
          <ac:spMkLst>
            <pc:docMk/>
            <pc:sldMk cId="1943553082" sldId="298"/>
            <ac:spMk id="9" creationId="{3F4F7C94-A595-448F-A94A-7B2FE0C15B39}"/>
          </ac:spMkLst>
        </pc:spChg>
      </pc:sldChg>
      <pc:sldChg chg="modSp mod modAnim">
        <pc:chgData name="Robert Fike" userId="5c45a6d57a602c52" providerId="LiveId" clId="{F2ABC47A-C2C9-4672-A50E-CD24508F7F87}" dt="2020-12-04T16:33:28.548" v="848"/>
        <pc:sldMkLst>
          <pc:docMk/>
          <pc:sldMk cId="1061519522" sldId="299"/>
        </pc:sldMkLst>
        <pc:spChg chg="mod">
          <ac:chgData name="Robert Fike" userId="5c45a6d57a602c52" providerId="LiveId" clId="{F2ABC47A-C2C9-4672-A50E-CD24508F7F87}" dt="2020-12-04T16:32:25.661" v="840" actId="404"/>
          <ac:spMkLst>
            <pc:docMk/>
            <pc:sldMk cId="1061519522" sldId="299"/>
            <ac:spMk id="5" creationId="{CB80CEFF-8743-447B-B8D2-428B1B3FA13F}"/>
          </ac:spMkLst>
        </pc:spChg>
        <pc:spChg chg="mod">
          <ac:chgData name="Robert Fike" userId="5c45a6d57a602c52" providerId="LiveId" clId="{F2ABC47A-C2C9-4672-A50E-CD24508F7F87}" dt="2020-12-04T16:33:11.559" v="846" actId="1076"/>
          <ac:spMkLst>
            <pc:docMk/>
            <pc:sldMk cId="1061519522" sldId="299"/>
            <ac:spMk id="7" creationId="{2906FAEC-D172-4700-939E-D26CF22BEC3C}"/>
          </ac:spMkLst>
        </pc:spChg>
        <pc:spChg chg="mod">
          <ac:chgData name="Robert Fike" userId="5c45a6d57a602c52" providerId="LiveId" clId="{F2ABC47A-C2C9-4672-A50E-CD24508F7F87}" dt="2020-12-04T16:32:58.181" v="844" actId="1076"/>
          <ac:spMkLst>
            <pc:docMk/>
            <pc:sldMk cId="1061519522" sldId="299"/>
            <ac:spMk id="8" creationId="{996B0C86-55C4-4ECD-801F-FEBEC20B40BA}"/>
          </ac:spMkLst>
        </pc:spChg>
      </pc:sldChg>
      <pc:sldChg chg="modSp mod modAnim">
        <pc:chgData name="Robert Fike" userId="5c45a6d57a602c52" providerId="LiveId" clId="{F2ABC47A-C2C9-4672-A50E-CD24508F7F87}" dt="2020-12-04T16:34:28.094" v="852"/>
        <pc:sldMkLst>
          <pc:docMk/>
          <pc:sldMk cId="3513520227" sldId="300"/>
        </pc:sldMkLst>
        <pc:spChg chg="mod">
          <ac:chgData name="Robert Fike" userId="5c45a6d57a602c52" providerId="LiveId" clId="{F2ABC47A-C2C9-4672-A50E-CD24508F7F87}" dt="2020-12-04T16:34:06.402" v="851" actId="1076"/>
          <ac:spMkLst>
            <pc:docMk/>
            <pc:sldMk cId="3513520227" sldId="300"/>
            <ac:spMk id="7" creationId="{2906FAEC-D172-4700-939E-D26CF22BEC3C}"/>
          </ac:spMkLst>
        </pc:spChg>
      </pc:sldChg>
      <pc:sldChg chg="modSp mod modAnim">
        <pc:chgData name="Robert Fike" userId="5c45a6d57a602c52" providerId="LiveId" clId="{F2ABC47A-C2C9-4672-A50E-CD24508F7F87}" dt="2020-12-04T16:35:30.342" v="860"/>
        <pc:sldMkLst>
          <pc:docMk/>
          <pc:sldMk cId="1732561027" sldId="301"/>
        </pc:sldMkLst>
        <pc:spChg chg="mod">
          <ac:chgData name="Robert Fike" userId="5c45a6d57a602c52" providerId="LiveId" clId="{F2ABC47A-C2C9-4672-A50E-CD24508F7F87}" dt="2020-12-04T16:35:21.675" v="859" actId="1076"/>
          <ac:spMkLst>
            <pc:docMk/>
            <pc:sldMk cId="1732561027" sldId="301"/>
            <ac:spMk id="7" creationId="{2906FAEC-D172-4700-939E-D26CF22BEC3C}"/>
          </ac:spMkLst>
        </pc:spChg>
      </pc:sldChg>
      <pc:sldChg chg="modSp mod modAnim">
        <pc:chgData name="Robert Fike" userId="5c45a6d57a602c52" providerId="LiveId" clId="{F2ABC47A-C2C9-4672-A50E-CD24508F7F87}" dt="2020-12-04T16:36:25.470" v="867"/>
        <pc:sldMkLst>
          <pc:docMk/>
          <pc:sldMk cId="4070402759" sldId="302"/>
        </pc:sldMkLst>
        <pc:spChg chg="mod">
          <ac:chgData name="Robert Fike" userId="5c45a6d57a602c52" providerId="LiveId" clId="{F2ABC47A-C2C9-4672-A50E-CD24508F7F87}" dt="2020-12-04T16:36:22.260" v="866" actId="1076"/>
          <ac:spMkLst>
            <pc:docMk/>
            <pc:sldMk cId="4070402759" sldId="302"/>
            <ac:spMk id="7" creationId="{2906FAEC-D172-4700-939E-D26CF22BEC3C}"/>
          </ac:spMkLst>
        </pc:spChg>
      </pc:sldChg>
      <pc:sldChg chg="addSp delSp modSp mod modAnim">
        <pc:chgData name="Robert Fike" userId="5c45a6d57a602c52" providerId="LiveId" clId="{F2ABC47A-C2C9-4672-A50E-CD24508F7F87}" dt="2020-12-04T16:41:18.569" v="892" actId="1076"/>
        <pc:sldMkLst>
          <pc:docMk/>
          <pc:sldMk cId="515391367" sldId="303"/>
        </pc:sldMkLst>
        <pc:spChg chg="add del mod ord">
          <ac:chgData name="Robert Fike" userId="5c45a6d57a602c52" providerId="LiveId" clId="{F2ABC47A-C2C9-4672-A50E-CD24508F7F87}" dt="2020-11-13T16:35:08.386" v="15" actId="11529"/>
          <ac:spMkLst>
            <pc:docMk/>
            <pc:sldMk cId="515391367" sldId="303"/>
            <ac:spMk id="2" creationId="{884AD81E-D5C0-4389-866B-0E34C25A5818}"/>
          </ac:spMkLst>
        </pc:spChg>
        <pc:spChg chg="mod">
          <ac:chgData name="Robert Fike" userId="5c45a6d57a602c52" providerId="LiveId" clId="{F2ABC47A-C2C9-4672-A50E-CD24508F7F87}" dt="2020-12-04T16:39:50.427" v="888" actId="1076"/>
          <ac:spMkLst>
            <pc:docMk/>
            <pc:sldMk cId="515391367" sldId="303"/>
            <ac:spMk id="3" creationId="{85273E69-2864-4102-83BA-23109445CCBC}"/>
          </ac:spMkLst>
        </pc:spChg>
        <pc:spChg chg="mod">
          <ac:chgData name="Robert Fike" userId="5c45a6d57a602c52" providerId="LiveId" clId="{F2ABC47A-C2C9-4672-A50E-CD24508F7F87}" dt="2020-12-04T16:39:21.235" v="881" actId="1076"/>
          <ac:spMkLst>
            <pc:docMk/>
            <pc:sldMk cId="515391367" sldId="303"/>
            <ac:spMk id="4" creationId="{35AC5F37-F52B-41AB-82B3-67024D9E99B4}"/>
          </ac:spMkLst>
        </pc:spChg>
        <pc:spChg chg="mod">
          <ac:chgData name="Robert Fike" userId="5c45a6d57a602c52" providerId="LiveId" clId="{F2ABC47A-C2C9-4672-A50E-CD24508F7F87}" dt="2020-12-04T16:39:40.269" v="886" actId="1076"/>
          <ac:spMkLst>
            <pc:docMk/>
            <pc:sldMk cId="515391367" sldId="303"/>
            <ac:spMk id="7" creationId="{2906FAEC-D172-4700-939E-D26CF22BEC3C}"/>
          </ac:spMkLst>
        </pc:spChg>
        <pc:spChg chg="mod">
          <ac:chgData name="Robert Fike" userId="5c45a6d57a602c52" providerId="LiveId" clId="{F2ABC47A-C2C9-4672-A50E-CD24508F7F87}" dt="2020-12-04T16:41:18.569" v="892" actId="1076"/>
          <ac:spMkLst>
            <pc:docMk/>
            <pc:sldMk cId="515391367" sldId="303"/>
            <ac:spMk id="9" creationId="{09F36AFC-37A1-4C26-B854-E5956B600391}"/>
          </ac:spMkLst>
        </pc:spChg>
        <pc:spChg chg="mod">
          <ac:chgData name="Robert Fike" userId="5c45a6d57a602c52" providerId="LiveId" clId="{F2ABC47A-C2C9-4672-A50E-CD24508F7F87}" dt="2020-12-04T16:39:32.917" v="884" actId="1076"/>
          <ac:spMkLst>
            <pc:docMk/>
            <pc:sldMk cId="515391367" sldId="303"/>
            <ac:spMk id="11" creationId="{B9136947-3096-404E-BDD4-DE20DD6B4AF6}"/>
          </ac:spMkLst>
        </pc:spChg>
        <pc:grpChg chg="add mod">
          <ac:chgData name="Robert Fike" userId="5c45a6d57a602c52" providerId="LiveId" clId="{F2ABC47A-C2C9-4672-A50E-CD24508F7F87}" dt="2020-11-13T16:35:02.181" v="8" actId="164"/>
          <ac:grpSpMkLst>
            <pc:docMk/>
            <pc:sldMk cId="515391367" sldId="303"/>
            <ac:grpSpMk id="5" creationId="{062348A6-29D8-47D5-B266-B03AE7FAFD43}"/>
          </ac:grpSpMkLst>
        </pc:grpChg>
        <pc:picChg chg="mod">
          <ac:chgData name="Robert Fike" userId="5c45a6d57a602c52" providerId="LiveId" clId="{F2ABC47A-C2C9-4672-A50E-CD24508F7F87}" dt="2020-12-04T16:39:12.837" v="880" actId="1076"/>
          <ac:picMkLst>
            <pc:docMk/>
            <pc:sldMk cId="515391367" sldId="303"/>
            <ac:picMk id="6" creationId="{DA77DF15-6B0B-4F67-880D-4017828E860C}"/>
          </ac:picMkLst>
        </pc:picChg>
      </pc:sldChg>
      <pc:sldChg chg="modSp mod modAnim">
        <pc:chgData name="Robert Fike" userId="5c45a6d57a602c52" providerId="LiveId" clId="{F2ABC47A-C2C9-4672-A50E-CD24508F7F87}" dt="2020-12-04T16:43:37.108" v="905"/>
        <pc:sldMkLst>
          <pc:docMk/>
          <pc:sldMk cId="3442224556" sldId="305"/>
        </pc:sldMkLst>
        <pc:spChg chg="mod">
          <ac:chgData name="Robert Fike" userId="5c45a6d57a602c52" providerId="LiveId" clId="{F2ABC47A-C2C9-4672-A50E-CD24508F7F87}" dt="2020-12-04T16:42:08.411" v="898" actId="1076"/>
          <ac:spMkLst>
            <pc:docMk/>
            <pc:sldMk cId="3442224556" sldId="305"/>
            <ac:spMk id="7" creationId="{2906FAEC-D172-4700-939E-D26CF22BEC3C}"/>
          </ac:spMkLst>
        </pc:spChg>
        <pc:spChg chg="mod">
          <ac:chgData name="Robert Fike" userId="5c45a6d57a602c52" providerId="LiveId" clId="{F2ABC47A-C2C9-4672-A50E-CD24508F7F87}" dt="2020-12-04T16:42:49.203" v="902" actId="1076"/>
          <ac:spMkLst>
            <pc:docMk/>
            <pc:sldMk cId="3442224556" sldId="305"/>
            <ac:spMk id="8" creationId="{36B28278-A504-4453-A6B5-C275DCDA2339}"/>
          </ac:spMkLst>
        </pc:spChg>
      </pc:sldChg>
      <pc:sldChg chg="modSp mod modAnim">
        <pc:chgData name="Robert Fike" userId="5c45a6d57a602c52" providerId="LiveId" clId="{F2ABC47A-C2C9-4672-A50E-CD24508F7F87}" dt="2020-12-04T16:47:15.368" v="924"/>
        <pc:sldMkLst>
          <pc:docMk/>
          <pc:sldMk cId="454832934" sldId="306"/>
        </pc:sldMkLst>
        <pc:spChg chg="mod">
          <ac:chgData name="Robert Fike" userId="5c45a6d57a602c52" providerId="LiveId" clId="{F2ABC47A-C2C9-4672-A50E-CD24508F7F87}" dt="2020-12-04T16:45:30.322" v="916" actId="1076"/>
          <ac:spMkLst>
            <pc:docMk/>
            <pc:sldMk cId="454832934" sldId="306"/>
            <ac:spMk id="4" creationId="{B847375F-5678-4358-B504-3DDBE3B3E107}"/>
          </ac:spMkLst>
        </pc:spChg>
        <pc:spChg chg="mod">
          <ac:chgData name="Robert Fike" userId="5c45a6d57a602c52" providerId="LiveId" clId="{F2ABC47A-C2C9-4672-A50E-CD24508F7F87}" dt="2020-12-04T16:45:24.607" v="915" actId="1076"/>
          <ac:spMkLst>
            <pc:docMk/>
            <pc:sldMk cId="454832934" sldId="306"/>
            <ac:spMk id="6" creationId="{056A64DF-66D3-435F-8B76-002FAAE6E44A}"/>
          </ac:spMkLst>
        </pc:spChg>
        <pc:spChg chg="mod">
          <ac:chgData name="Robert Fike" userId="5c45a6d57a602c52" providerId="LiveId" clId="{F2ABC47A-C2C9-4672-A50E-CD24508F7F87}" dt="2020-12-04T16:45:15.813" v="914" actId="1076"/>
          <ac:spMkLst>
            <pc:docMk/>
            <pc:sldMk cId="454832934" sldId="306"/>
            <ac:spMk id="7" creationId="{2906FAEC-D172-4700-939E-D26CF22BEC3C}"/>
          </ac:spMkLst>
        </pc:spChg>
        <pc:spChg chg="mod">
          <ac:chgData name="Robert Fike" userId="5c45a6d57a602c52" providerId="LiveId" clId="{F2ABC47A-C2C9-4672-A50E-CD24508F7F87}" dt="2020-12-04T16:45:37.582" v="917" actId="1076"/>
          <ac:spMkLst>
            <pc:docMk/>
            <pc:sldMk cId="454832934" sldId="306"/>
            <ac:spMk id="10" creationId="{EE6618C7-5DEF-40ED-9B09-C1B45D34E40A}"/>
          </ac:spMkLst>
        </pc:spChg>
      </pc:sldChg>
      <pc:sldChg chg="modSp mod">
        <pc:chgData name="Robert Fike" userId="5c45a6d57a602c52" providerId="LiveId" clId="{F2ABC47A-C2C9-4672-A50E-CD24508F7F87}" dt="2020-12-04T16:55:23.095" v="969" actId="1076"/>
        <pc:sldMkLst>
          <pc:docMk/>
          <pc:sldMk cId="1604856160" sldId="308"/>
        </pc:sldMkLst>
        <pc:spChg chg="mod">
          <ac:chgData name="Robert Fike" userId="5c45a6d57a602c52" providerId="LiveId" clId="{F2ABC47A-C2C9-4672-A50E-CD24508F7F87}" dt="2020-12-04T16:55:23.095" v="969" actId="1076"/>
          <ac:spMkLst>
            <pc:docMk/>
            <pc:sldMk cId="1604856160" sldId="308"/>
            <ac:spMk id="3" creationId="{C614C927-80DA-4ADC-8EDE-9B702F57B3D8}"/>
          </ac:spMkLst>
        </pc:spChg>
        <pc:spChg chg="mod">
          <ac:chgData name="Robert Fike" userId="5c45a6d57a602c52" providerId="LiveId" clId="{F2ABC47A-C2C9-4672-A50E-CD24508F7F87}" dt="2020-12-04T16:53:40.305" v="956" actId="404"/>
          <ac:spMkLst>
            <pc:docMk/>
            <pc:sldMk cId="1604856160" sldId="308"/>
            <ac:spMk id="5" creationId="{CB80CEFF-8743-447B-B8D2-428B1B3FA13F}"/>
          </ac:spMkLst>
        </pc:spChg>
        <pc:spChg chg="mod">
          <ac:chgData name="Robert Fike" userId="5c45a6d57a602c52" providerId="LiveId" clId="{F2ABC47A-C2C9-4672-A50E-CD24508F7F87}" dt="2020-12-04T16:55:12.553" v="968" actId="1076"/>
          <ac:spMkLst>
            <pc:docMk/>
            <pc:sldMk cId="1604856160" sldId="308"/>
            <ac:spMk id="7" creationId="{2906FAEC-D172-4700-939E-D26CF22BEC3C}"/>
          </ac:spMkLst>
        </pc:spChg>
        <pc:picChg chg="mod">
          <ac:chgData name="Robert Fike" userId="5c45a6d57a602c52" providerId="LiveId" clId="{F2ABC47A-C2C9-4672-A50E-CD24508F7F87}" dt="2020-12-04T16:55:12.553" v="968" actId="1076"/>
          <ac:picMkLst>
            <pc:docMk/>
            <pc:sldMk cId="1604856160" sldId="308"/>
            <ac:picMk id="6" creationId="{01D4DC04-8594-4809-B8CF-8284511D2B12}"/>
          </ac:picMkLst>
        </pc:picChg>
        <pc:picChg chg="mod">
          <ac:chgData name="Robert Fike" userId="5c45a6d57a602c52" providerId="LiveId" clId="{F2ABC47A-C2C9-4672-A50E-CD24508F7F87}" dt="2020-12-04T16:55:23.095" v="969" actId="1076"/>
          <ac:picMkLst>
            <pc:docMk/>
            <pc:sldMk cId="1604856160" sldId="308"/>
            <ac:picMk id="8" creationId="{C4B476B8-0D03-429D-A3D7-0905D8D4C8FA}"/>
          </ac:picMkLst>
        </pc:picChg>
      </pc:sldChg>
      <pc:sldChg chg="modSp mod modAnim">
        <pc:chgData name="Robert Fike" userId="5c45a6d57a602c52" providerId="LiveId" clId="{F2ABC47A-C2C9-4672-A50E-CD24508F7F87}" dt="2020-12-04T17:01:38.612" v="1011"/>
        <pc:sldMkLst>
          <pc:docMk/>
          <pc:sldMk cId="203632817" sldId="309"/>
        </pc:sldMkLst>
        <pc:spChg chg="mod">
          <ac:chgData name="Robert Fike" userId="5c45a6d57a602c52" providerId="LiveId" clId="{F2ABC47A-C2C9-4672-A50E-CD24508F7F87}" dt="2020-12-04T17:00:17.575" v="1003" actId="404"/>
          <ac:spMkLst>
            <pc:docMk/>
            <pc:sldMk cId="203632817" sldId="309"/>
            <ac:spMk id="5" creationId="{CB80CEFF-8743-447B-B8D2-428B1B3FA13F}"/>
          </ac:spMkLst>
        </pc:spChg>
        <pc:spChg chg="mod">
          <ac:chgData name="Robert Fike" userId="5c45a6d57a602c52" providerId="LiveId" clId="{F2ABC47A-C2C9-4672-A50E-CD24508F7F87}" dt="2020-12-04T17:01:12.520" v="1010" actId="1076"/>
          <ac:spMkLst>
            <pc:docMk/>
            <pc:sldMk cId="203632817" sldId="309"/>
            <ac:spMk id="6" creationId="{04F7CF26-60C8-457A-A963-C0FC8B34ABBB}"/>
          </ac:spMkLst>
        </pc:spChg>
        <pc:spChg chg="mod">
          <ac:chgData name="Robert Fike" userId="5c45a6d57a602c52" providerId="LiveId" clId="{F2ABC47A-C2C9-4672-A50E-CD24508F7F87}" dt="2020-12-04T17:01:01.971" v="1008" actId="1076"/>
          <ac:spMkLst>
            <pc:docMk/>
            <pc:sldMk cId="203632817" sldId="309"/>
            <ac:spMk id="7" creationId="{2906FAEC-D172-4700-939E-D26CF22BEC3C}"/>
          </ac:spMkLst>
        </pc:spChg>
        <pc:picChg chg="mod">
          <ac:chgData name="Robert Fike" userId="5c45a6d57a602c52" providerId="LiveId" clId="{F2ABC47A-C2C9-4672-A50E-CD24508F7F87}" dt="2020-12-04T17:00:48.867" v="1007" actId="1076"/>
          <ac:picMkLst>
            <pc:docMk/>
            <pc:sldMk cId="203632817" sldId="309"/>
            <ac:picMk id="4" creationId="{620A01D8-D407-4FA2-9288-3FCE5BA2BB71}"/>
          </ac:picMkLst>
        </pc:picChg>
      </pc:sldChg>
      <pc:sldChg chg="modSp mod">
        <pc:chgData name="Robert Fike" userId="5c45a6d57a602c52" providerId="LiveId" clId="{F2ABC47A-C2C9-4672-A50E-CD24508F7F87}" dt="2020-12-04T17:04:09.494" v="1014" actId="14100"/>
        <pc:sldMkLst>
          <pc:docMk/>
          <pc:sldMk cId="1610774296" sldId="310"/>
        </pc:sldMkLst>
        <pc:spChg chg="mod">
          <ac:chgData name="Robert Fike" userId="5c45a6d57a602c52" providerId="LiveId" clId="{F2ABC47A-C2C9-4672-A50E-CD24508F7F87}" dt="2020-12-04T17:03:56.162" v="1013" actId="404"/>
          <ac:spMkLst>
            <pc:docMk/>
            <pc:sldMk cId="1610774296" sldId="310"/>
            <ac:spMk id="5" creationId="{CB80CEFF-8743-447B-B8D2-428B1B3FA13F}"/>
          </ac:spMkLst>
        </pc:spChg>
        <pc:spChg chg="mod">
          <ac:chgData name="Robert Fike" userId="5c45a6d57a602c52" providerId="LiveId" clId="{F2ABC47A-C2C9-4672-A50E-CD24508F7F87}" dt="2020-12-04T17:04:09.494" v="1014" actId="14100"/>
          <ac:spMkLst>
            <pc:docMk/>
            <pc:sldMk cId="1610774296" sldId="310"/>
            <ac:spMk id="7" creationId="{2906FAEC-D172-4700-939E-D26CF22BEC3C}"/>
          </ac:spMkLst>
        </pc:spChg>
      </pc:sldChg>
      <pc:sldChg chg="modSp mod">
        <pc:chgData name="Robert Fike" userId="5c45a6d57a602c52" providerId="LiveId" clId="{F2ABC47A-C2C9-4672-A50E-CD24508F7F87}" dt="2020-12-04T14:46:05.202" v="653" actId="14100"/>
        <pc:sldMkLst>
          <pc:docMk/>
          <pc:sldMk cId="1441208842" sldId="314"/>
        </pc:sldMkLst>
        <pc:spChg chg="mod">
          <ac:chgData name="Robert Fike" userId="5c45a6d57a602c52" providerId="LiveId" clId="{F2ABC47A-C2C9-4672-A50E-CD24508F7F87}" dt="2020-12-04T14:45:24.874" v="649" actId="404"/>
          <ac:spMkLst>
            <pc:docMk/>
            <pc:sldMk cId="1441208842" sldId="314"/>
            <ac:spMk id="5" creationId="{CB80CEFF-8743-447B-B8D2-428B1B3FA13F}"/>
          </ac:spMkLst>
        </pc:spChg>
        <pc:spChg chg="mod">
          <ac:chgData name="Robert Fike" userId="5c45a6d57a602c52" providerId="LiveId" clId="{F2ABC47A-C2C9-4672-A50E-CD24508F7F87}" dt="2020-12-04T14:46:05.202" v="653" actId="14100"/>
          <ac:spMkLst>
            <pc:docMk/>
            <pc:sldMk cId="1441208842" sldId="314"/>
            <ac:spMk id="6" creationId="{A8B5B880-5B3E-4DC4-95EF-37F9992D498B}"/>
          </ac:spMkLst>
        </pc:spChg>
        <pc:spChg chg="mod">
          <ac:chgData name="Robert Fike" userId="5c45a6d57a602c52" providerId="LiveId" clId="{F2ABC47A-C2C9-4672-A50E-CD24508F7F87}" dt="2020-12-04T14:45:51.401" v="652" actId="1076"/>
          <ac:spMkLst>
            <pc:docMk/>
            <pc:sldMk cId="1441208842" sldId="314"/>
            <ac:spMk id="13" creationId="{0D4E1DF1-ECB4-4FEC-B2C3-14BAF6539A2C}"/>
          </ac:spMkLst>
        </pc:spChg>
        <pc:spChg chg="mod">
          <ac:chgData name="Robert Fike" userId="5c45a6d57a602c52" providerId="LiveId" clId="{F2ABC47A-C2C9-4672-A50E-CD24508F7F87}" dt="2020-12-04T14:45:34.767" v="650" actId="404"/>
          <ac:spMkLst>
            <pc:docMk/>
            <pc:sldMk cId="1441208842" sldId="314"/>
            <ac:spMk id="15" creationId="{0BF5267B-FEC0-43C8-8930-3CD4B5DB5293}"/>
          </ac:spMkLst>
        </pc:spChg>
      </pc:sldChg>
      <pc:sldChg chg="modSp mod modAnim">
        <pc:chgData name="Robert Fike" userId="5c45a6d57a602c52" providerId="LiveId" clId="{F2ABC47A-C2C9-4672-A50E-CD24508F7F87}" dt="2020-12-04T14:49:35.597" v="668"/>
        <pc:sldMkLst>
          <pc:docMk/>
          <pc:sldMk cId="155507853" sldId="315"/>
        </pc:sldMkLst>
        <pc:spChg chg="mod">
          <ac:chgData name="Robert Fike" userId="5c45a6d57a602c52" providerId="LiveId" clId="{F2ABC47A-C2C9-4672-A50E-CD24508F7F87}" dt="2020-12-04T14:47:41.983" v="665" actId="1076"/>
          <ac:spMkLst>
            <pc:docMk/>
            <pc:sldMk cId="155507853" sldId="315"/>
            <ac:spMk id="4" creationId="{0CC64600-9038-4B33-8D1E-F554CD332A81}"/>
          </ac:spMkLst>
        </pc:spChg>
        <pc:spChg chg="mod">
          <ac:chgData name="Robert Fike" userId="5c45a6d57a602c52" providerId="LiveId" clId="{F2ABC47A-C2C9-4672-A50E-CD24508F7F87}" dt="2020-12-04T14:46:36.144" v="656" actId="14100"/>
          <ac:spMkLst>
            <pc:docMk/>
            <pc:sldMk cId="155507853" sldId="315"/>
            <ac:spMk id="6" creationId="{A8B5B880-5B3E-4DC4-95EF-37F9992D498B}"/>
          </ac:spMkLst>
        </pc:spChg>
      </pc:sldChg>
      <pc:sldChg chg="modSp mod modAnim">
        <pc:chgData name="Robert Fike" userId="5c45a6d57a602c52" providerId="LiveId" clId="{F2ABC47A-C2C9-4672-A50E-CD24508F7F87}" dt="2020-12-04T14:52:16.856" v="683" actId="1076"/>
        <pc:sldMkLst>
          <pc:docMk/>
          <pc:sldMk cId="1451605371" sldId="316"/>
        </pc:sldMkLst>
        <pc:spChg chg="mod">
          <ac:chgData name="Robert Fike" userId="5c45a6d57a602c52" providerId="LiveId" clId="{F2ABC47A-C2C9-4672-A50E-CD24508F7F87}" dt="2020-12-04T14:50:53.037" v="675" actId="1076"/>
          <ac:spMkLst>
            <pc:docMk/>
            <pc:sldMk cId="1451605371" sldId="316"/>
            <ac:spMk id="3" creationId="{A88BFA78-D125-4748-BFCB-D2660CAF62B1}"/>
          </ac:spMkLst>
        </pc:spChg>
        <pc:spChg chg="mod">
          <ac:chgData name="Robert Fike" userId="5c45a6d57a602c52" providerId="LiveId" clId="{F2ABC47A-C2C9-4672-A50E-CD24508F7F87}" dt="2020-12-04T14:52:16.856" v="683" actId="1076"/>
          <ac:spMkLst>
            <pc:docMk/>
            <pc:sldMk cId="1451605371" sldId="316"/>
            <ac:spMk id="6" creationId="{A8B5B880-5B3E-4DC4-95EF-37F9992D498B}"/>
          </ac:spMkLst>
        </pc:spChg>
        <pc:spChg chg="mod">
          <ac:chgData name="Robert Fike" userId="5c45a6d57a602c52" providerId="LiveId" clId="{F2ABC47A-C2C9-4672-A50E-CD24508F7F87}" dt="2020-12-04T14:51:43.097" v="679" actId="1076"/>
          <ac:spMkLst>
            <pc:docMk/>
            <pc:sldMk cId="1451605371" sldId="316"/>
            <ac:spMk id="12" creationId="{463D621C-B3DC-46BF-97F4-9B7B3C673CEE}"/>
          </ac:spMkLst>
        </pc:spChg>
        <pc:picChg chg="mod">
          <ac:chgData name="Robert Fike" userId="5c45a6d57a602c52" providerId="LiveId" clId="{F2ABC47A-C2C9-4672-A50E-CD24508F7F87}" dt="2020-12-04T14:51:45.181" v="680" actId="1076"/>
          <ac:picMkLst>
            <pc:docMk/>
            <pc:sldMk cId="1451605371" sldId="316"/>
            <ac:picMk id="10" creationId="{4D549906-B467-4127-893C-5DEE2467A321}"/>
          </ac:picMkLst>
        </pc:picChg>
      </pc:sldChg>
      <pc:sldChg chg="modSp mod">
        <pc:chgData name="Robert Fike" userId="5c45a6d57a602c52" providerId="LiveId" clId="{F2ABC47A-C2C9-4672-A50E-CD24508F7F87}" dt="2020-12-04T14:09:44.692" v="478" actId="404"/>
        <pc:sldMkLst>
          <pc:docMk/>
          <pc:sldMk cId="3209630042" sldId="317"/>
        </pc:sldMkLst>
        <pc:spChg chg="mod">
          <ac:chgData name="Robert Fike" userId="5c45a6d57a602c52" providerId="LiveId" clId="{F2ABC47A-C2C9-4672-A50E-CD24508F7F87}" dt="2020-12-04T14:09:44.692" v="478" actId="404"/>
          <ac:spMkLst>
            <pc:docMk/>
            <pc:sldMk cId="3209630042" sldId="317"/>
            <ac:spMk id="3" creationId="{2412DF7B-231A-4F2F-B224-B32D33FF0ADB}"/>
          </ac:spMkLst>
        </pc:spChg>
        <pc:spChg chg="mod">
          <ac:chgData name="Robert Fike" userId="5c45a6d57a602c52" providerId="LiveId" clId="{F2ABC47A-C2C9-4672-A50E-CD24508F7F87}" dt="2020-12-04T14:09:21.196" v="475" actId="404"/>
          <ac:spMkLst>
            <pc:docMk/>
            <pc:sldMk cId="3209630042" sldId="317"/>
            <ac:spMk id="4" creationId="{37D1277C-AB0D-4A6E-878D-5B4C80495398}"/>
          </ac:spMkLst>
        </pc:spChg>
        <pc:spChg chg="mod">
          <ac:chgData name="Robert Fike" userId="5c45a6d57a602c52" providerId="LiveId" clId="{F2ABC47A-C2C9-4672-A50E-CD24508F7F87}" dt="2020-12-04T14:09:11.426" v="474" actId="404"/>
          <ac:spMkLst>
            <pc:docMk/>
            <pc:sldMk cId="3209630042" sldId="317"/>
            <ac:spMk id="5" creationId="{CB80CEFF-8743-447B-B8D2-428B1B3FA13F}"/>
          </ac:spMkLst>
        </pc:spChg>
        <pc:spChg chg="mod">
          <ac:chgData name="Robert Fike" userId="5c45a6d57a602c52" providerId="LiveId" clId="{F2ABC47A-C2C9-4672-A50E-CD24508F7F87}" dt="2020-12-04T14:09:25.219" v="476" actId="404"/>
          <ac:spMkLst>
            <pc:docMk/>
            <pc:sldMk cId="3209630042" sldId="317"/>
            <ac:spMk id="6" creationId="{A8B5B880-5B3E-4DC4-95EF-37F9992D498B}"/>
          </ac:spMkLst>
        </pc:spChg>
        <pc:spChg chg="mod">
          <ac:chgData name="Robert Fike" userId="5c45a6d57a602c52" providerId="LiveId" clId="{F2ABC47A-C2C9-4672-A50E-CD24508F7F87}" dt="2020-12-04T14:09:40.493" v="477" actId="404"/>
          <ac:spMkLst>
            <pc:docMk/>
            <pc:sldMk cId="3209630042" sldId="317"/>
            <ac:spMk id="10" creationId="{74E8C94F-FF7A-45BB-A924-8D6AD938E316}"/>
          </ac:spMkLst>
        </pc:spChg>
      </pc:sldChg>
      <pc:sldChg chg="modSp">
        <pc:chgData name="Robert Fike" userId="5c45a6d57a602c52" providerId="LiveId" clId="{F2ABC47A-C2C9-4672-A50E-CD24508F7F87}" dt="2020-12-04T14:35:11.142" v="591" actId="404"/>
        <pc:sldMkLst>
          <pc:docMk/>
          <pc:sldMk cId="3531863346" sldId="318"/>
        </pc:sldMkLst>
        <pc:spChg chg="mod">
          <ac:chgData name="Robert Fike" userId="5c45a6d57a602c52" providerId="LiveId" clId="{F2ABC47A-C2C9-4672-A50E-CD24508F7F87}" dt="2020-12-04T14:35:11.142" v="591" actId="404"/>
          <ac:spMkLst>
            <pc:docMk/>
            <pc:sldMk cId="3531863346" sldId="318"/>
            <ac:spMk id="30" creationId="{F2B5F53D-3306-4459-B856-E4AAB8E57E2D}"/>
          </ac:spMkLst>
        </pc:spChg>
      </pc:sldChg>
      <pc:sldChg chg="modSp mod">
        <pc:chgData name="Robert Fike" userId="5c45a6d57a602c52" providerId="LiveId" clId="{F2ABC47A-C2C9-4672-A50E-CD24508F7F87}" dt="2020-12-04T16:48:52.047" v="930" actId="1076"/>
        <pc:sldMkLst>
          <pc:docMk/>
          <pc:sldMk cId="2483831739" sldId="409"/>
        </pc:sldMkLst>
        <pc:spChg chg="mod">
          <ac:chgData name="Robert Fike" userId="5c45a6d57a602c52" providerId="LiveId" clId="{F2ABC47A-C2C9-4672-A50E-CD24508F7F87}" dt="2020-12-04T16:47:54.593" v="925" actId="404"/>
          <ac:spMkLst>
            <pc:docMk/>
            <pc:sldMk cId="2483831739" sldId="409"/>
            <ac:spMk id="5" creationId="{CB80CEFF-8743-447B-B8D2-428B1B3FA13F}"/>
          </ac:spMkLst>
        </pc:spChg>
        <pc:spChg chg="mod">
          <ac:chgData name="Robert Fike" userId="5c45a6d57a602c52" providerId="LiveId" clId="{F2ABC47A-C2C9-4672-A50E-CD24508F7F87}" dt="2020-12-04T16:48:52.047" v="930" actId="1076"/>
          <ac:spMkLst>
            <pc:docMk/>
            <pc:sldMk cId="2483831739" sldId="409"/>
            <ac:spMk id="7" creationId="{2906FAEC-D172-4700-939E-D26CF22BEC3C}"/>
          </ac:spMkLst>
        </pc:spChg>
        <pc:spChg chg="mod">
          <ac:chgData name="Robert Fike" userId="5c45a6d57a602c52" providerId="LiveId" clId="{F2ABC47A-C2C9-4672-A50E-CD24508F7F87}" dt="2020-12-04T16:47:54.593" v="925" actId="404"/>
          <ac:spMkLst>
            <pc:docMk/>
            <pc:sldMk cId="2483831739" sldId="409"/>
            <ac:spMk id="16" creationId="{CB240DBB-FE2B-491A-B474-C57212B903A2}"/>
          </ac:spMkLst>
        </pc:spChg>
        <pc:grpChg chg="mod">
          <ac:chgData name="Robert Fike" userId="5c45a6d57a602c52" providerId="LiveId" clId="{F2ABC47A-C2C9-4672-A50E-CD24508F7F87}" dt="2020-12-04T16:48:45.357" v="929" actId="1076"/>
          <ac:grpSpMkLst>
            <pc:docMk/>
            <pc:sldMk cId="2483831739" sldId="409"/>
            <ac:grpSpMk id="21" creationId="{D527024E-59A5-4194-A0CF-D2A420C1D27B}"/>
          </ac:grpSpMkLst>
        </pc:grpChg>
      </pc:sldChg>
      <pc:sldChg chg="modSp mod">
        <pc:chgData name="Robert Fike" userId="5c45a6d57a602c52" providerId="LiveId" clId="{F2ABC47A-C2C9-4672-A50E-CD24508F7F87}" dt="2020-12-07T00:07:46.705" v="3863"/>
        <pc:sldMkLst>
          <pc:docMk/>
          <pc:sldMk cId="3638531196" sldId="411"/>
        </pc:sldMkLst>
        <pc:spChg chg="mod">
          <ac:chgData name="Robert Fike" userId="5c45a6d57a602c52" providerId="LiveId" clId="{F2ABC47A-C2C9-4672-A50E-CD24508F7F87}" dt="2020-12-04T14:37:59.898" v="598" actId="255"/>
          <ac:spMkLst>
            <pc:docMk/>
            <pc:sldMk cId="3638531196" sldId="411"/>
            <ac:spMk id="3" creationId="{55CB0A18-0DCE-46BC-99EF-6AC6311C6D5B}"/>
          </ac:spMkLst>
        </pc:spChg>
        <pc:spChg chg="mod">
          <ac:chgData name="Robert Fike" userId="5c45a6d57a602c52" providerId="LiveId" clId="{F2ABC47A-C2C9-4672-A50E-CD24508F7F87}" dt="2020-12-04T14:38:05.272" v="599" actId="1076"/>
          <ac:spMkLst>
            <pc:docMk/>
            <pc:sldMk cId="3638531196" sldId="411"/>
            <ac:spMk id="9" creationId="{C6288913-29CF-4ECB-A837-84EB47111CA7}"/>
          </ac:spMkLst>
        </pc:spChg>
        <pc:spChg chg="mod">
          <ac:chgData name="Robert Fike" userId="5c45a6d57a602c52" providerId="LiveId" clId="{F2ABC47A-C2C9-4672-A50E-CD24508F7F87}" dt="2020-12-07T00:07:46.705" v="3863"/>
          <ac:spMkLst>
            <pc:docMk/>
            <pc:sldMk cId="3638531196" sldId="411"/>
            <ac:spMk id="10" creationId="{3922941F-44FC-4CDD-BD05-5D8C77FF3BDB}"/>
          </ac:spMkLst>
        </pc:spChg>
        <pc:grpChg chg="mod">
          <ac:chgData name="Robert Fike" userId="5c45a6d57a602c52" providerId="LiveId" clId="{F2ABC47A-C2C9-4672-A50E-CD24508F7F87}" dt="2020-12-04T14:39:03.536" v="612" actId="1076"/>
          <ac:grpSpMkLst>
            <pc:docMk/>
            <pc:sldMk cId="3638531196" sldId="411"/>
            <ac:grpSpMk id="4" creationId="{31F172C1-12BA-44B5-8C2E-BA0C50E2C5DE}"/>
          </ac:grpSpMkLst>
        </pc:grpChg>
      </pc:sldChg>
      <pc:sldChg chg="modSp mod">
        <pc:chgData name="Robert Fike" userId="5c45a6d57a602c52" providerId="LiveId" clId="{F2ABC47A-C2C9-4672-A50E-CD24508F7F87}" dt="2020-12-04T14:40:32.182" v="620" actId="1076"/>
        <pc:sldMkLst>
          <pc:docMk/>
          <pc:sldMk cId="1167961184" sldId="412"/>
        </pc:sldMkLst>
        <pc:spChg chg="mod">
          <ac:chgData name="Robert Fike" userId="5c45a6d57a602c52" providerId="LiveId" clId="{F2ABC47A-C2C9-4672-A50E-CD24508F7F87}" dt="2020-12-04T14:39:31.304" v="613" actId="404"/>
          <ac:spMkLst>
            <pc:docMk/>
            <pc:sldMk cId="1167961184" sldId="412"/>
            <ac:spMk id="5" creationId="{CB80CEFF-8743-447B-B8D2-428B1B3FA13F}"/>
          </ac:spMkLst>
        </pc:spChg>
        <pc:spChg chg="mod">
          <ac:chgData name="Robert Fike" userId="5c45a6d57a602c52" providerId="LiveId" clId="{F2ABC47A-C2C9-4672-A50E-CD24508F7F87}" dt="2020-12-04T14:40:32.182" v="620" actId="1076"/>
          <ac:spMkLst>
            <pc:docMk/>
            <pc:sldMk cId="1167961184" sldId="412"/>
            <ac:spMk id="6" creationId="{A8B5B880-5B3E-4DC4-95EF-37F9992D498B}"/>
          </ac:spMkLst>
        </pc:spChg>
        <pc:spChg chg="mod">
          <ac:chgData name="Robert Fike" userId="5c45a6d57a602c52" providerId="LiveId" clId="{F2ABC47A-C2C9-4672-A50E-CD24508F7F87}" dt="2020-12-04T14:39:55.541" v="617" actId="1076"/>
          <ac:spMkLst>
            <pc:docMk/>
            <pc:sldMk cId="1167961184" sldId="412"/>
            <ac:spMk id="15" creationId="{D0C67673-259D-4EDB-8F2E-D0E1E0BD400A}"/>
          </ac:spMkLst>
        </pc:spChg>
        <pc:picChg chg="mod">
          <ac:chgData name="Robert Fike" userId="5c45a6d57a602c52" providerId="LiveId" clId="{F2ABC47A-C2C9-4672-A50E-CD24508F7F87}" dt="2020-12-04T14:39:57.711" v="618" actId="1076"/>
          <ac:picMkLst>
            <pc:docMk/>
            <pc:sldMk cId="1167961184" sldId="412"/>
            <ac:picMk id="8" creationId="{8A2D1594-A4FE-49B6-8ECA-9061F06A9E09}"/>
          </ac:picMkLst>
        </pc:picChg>
      </pc:sldChg>
      <pc:sldChg chg="modSp mod">
        <pc:chgData name="Robert Fike" userId="5c45a6d57a602c52" providerId="LiveId" clId="{F2ABC47A-C2C9-4672-A50E-CD24508F7F87}" dt="2020-12-04T14:34:35.217" v="590" actId="1076"/>
        <pc:sldMkLst>
          <pc:docMk/>
          <pc:sldMk cId="2068695405" sldId="416"/>
        </pc:sldMkLst>
        <pc:spChg chg="mod">
          <ac:chgData name="Robert Fike" userId="5c45a6d57a602c52" providerId="LiveId" clId="{F2ABC47A-C2C9-4672-A50E-CD24508F7F87}" dt="2020-12-04T14:34:18.115" v="589" actId="404"/>
          <ac:spMkLst>
            <pc:docMk/>
            <pc:sldMk cId="2068695405" sldId="416"/>
            <ac:spMk id="2" creationId="{15FE5BDB-D1AE-4E00-AE02-D778CCB65AB1}"/>
          </ac:spMkLst>
        </pc:spChg>
        <pc:spChg chg="mod">
          <ac:chgData name="Robert Fike" userId="5c45a6d57a602c52" providerId="LiveId" clId="{F2ABC47A-C2C9-4672-A50E-CD24508F7F87}" dt="2020-12-04T14:34:35.217" v="590" actId="1076"/>
          <ac:spMkLst>
            <pc:docMk/>
            <pc:sldMk cId="2068695405" sldId="416"/>
            <ac:spMk id="29" creationId="{535FA533-2944-45A6-BB8A-9EC2E2FF8185}"/>
          </ac:spMkLst>
        </pc:spChg>
        <pc:spChg chg="mod">
          <ac:chgData name="Robert Fike" userId="5c45a6d57a602c52" providerId="LiveId" clId="{F2ABC47A-C2C9-4672-A50E-CD24508F7F87}" dt="2020-12-04T14:34:35.217" v="590" actId="1076"/>
          <ac:spMkLst>
            <pc:docMk/>
            <pc:sldMk cId="2068695405" sldId="416"/>
            <ac:spMk id="31" creationId="{2FA6CB4B-C164-4214-9025-FF3E2F033B78}"/>
          </ac:spMkLst>
        </pc:spChg>
        <pc:spChg chg="mod">
          <ac:chgData name="Robert Fike" userId="5c45a6d57a602c52" providerId="LiveId" clId="{F2ABC47A-C2C9-4672-A50E-CD24508F7F87}" dt="2020-12-04T14:34:35.217" v="590" actId="1076"/>
          <ac:spMkLst>
            <pc:docMk/>
            <pc:sldMk cId="2068695405" sldId="416"/>
            <ac:spMk id="33" creationId="{1D8B09BC-391F-4FDE-AC57-8140DA7E94BA}"/>
          </ac:spMkLst>
        </pc:spChg>
        <pc:spChg chg="mod">
          <ac:chgData name="Robert Fike" userId="5c45a6d57a602c52" providerId="LiveId" clId="{F2ABC47A-C2C9-4672-A50E-CD24508F7F87}" dt="2020-12-04T14:34:35.217" v="590" actId="1076"/>
          <ac:spMkLst>
            <pc:docMk/>
            <pc:sldMk cId="2068695405" sldId="416"/>
            <ac:spMk id="35" creationId="{9E59E876-8E8D-430B-87B7-7B2228E878F9}"/>
          </ac:spMkLst>
        </pc:spChg>
        <pc:spChg chg="mod">
          <ac:chgData name="Robert Fike" userId="5c45a6d57a602c52" providerId="LiveId" clId="{F2ABC47A-C2C9-4672-A50E-CD24508F7F87}" dt="2020-12-04T14:34:35.217" v="590" actId="1076"/>
          <ac:spMkLst>
            <pc:docMk/>
            <pc:sldMk cId="2068695405" sldId="416"/>
            <ac:spMk id="37" creationId="{5C640642-8392-4A2A-BA49-C5E5D9611B3D}"/>
          </ac:spMkLst>
        </pc:spChg>
        <pc:spChg chg="mod">
          <ac:chgData name="Robert Fike" userId="5c45a6d57a602c52" providerId="LiveId" clId="{F2ABC47A-C2C9-4672-A50E-CD24508F7F87}" dt="2020-12-04T14:34:35.217" v="590" actId="1076"/>
          <ac:spMkLst>
            <pc:docMk/>
            <pc:sldMk cId="2068695405" sldId="416"/>
            <ac:spMk id="39" creationId="{8EA5BC70-AC2B-4920-A5C8-57280E3E7686}"/>
          </ac:spMkLst>
        </pc:spChg>
        <pc:spChg chg="mod">
          <ac:chgData name="Robert Fike" userId="5c45a6d57a602c52" providerId="LiveId" clId="{F2ABC47A-C2C9-4672-A50E-CD24508F7F87}" dt="2020-12-04T14:34:35.217" v="590" actId="1076"/>
          <ac:spMkLst>
            <pc:docMk/>
            <pc:sldMk cId="2068695405" sldId="416"/>
            <ac:spMk id="41" creationId="{6C518D7B-4947-436E-A577-CE614A3D2DB4}"/>
          </ac:spMkLst>
        </pc:spChg>
        <pc:spChg chg="mod">
          <ac:chgData name="Robert Fike" userId="5c45a6d57a602c52" providerId="LiveId" clId="{F2ABC47A-C2C9-4672-A50E-CD24508F7F87}" dt="2020-12-04T14:34:35.217" v="590" actId="1076"/>
          <ac:spMkLst>
            <pc:docMk/>
            <pc:sldMk cId="2068695405" sldId="416"/>
            <ac:spMk id="43" creationId="{14D08C87-8521-49D0-BDC8-D240AEDFD0EB}"/>
          </ac:spMkLst>
        </pc:spChg>
        <pc:grpChg chg="mod">
          <ac:chgData name="Robert Fike" userId="5c45a6d57a602c52" providerId="LiveId" clId="{F2ABC47A-C2C9-4672-A50E-CD24508F7F87}" dt="2020-12-04T14:34:35.217" v="590" actId="1076"/>
          <ac:grpSpMkLst>
            <pc:docMk/>
            <pc:sldMk cId="2068695405" sldId="416"/>
            <ac:grpSpMk id="62" creationId="{F7E6E2D3-31CA-44C5-9EAC-B85D916FF56D}"/>
          </ac:grpSpMkLst>
        </pc:grpChg>
        <pc:grpChg chg="mod">
          <ac:chgData name="Robert Fike" userId="5c45a6d57a602c52" providerId="LiveId" clId="{F2ABC47A-C2C9-4672-A50E-CD24508F7F87}" dt="2020-12-04T14:34:35.217" v="590" actId="1076"/>
          <ac:grpSpMkLst>
            <pc:docMk/>
            <pc:sldMk cId="2068695405" sldId="416"/>
            <ac:grpSpMk id="63" creationId="{53ED1B8A-A85A-4858-B33F-39453C3AC5FB}"/>
          </ac:grpSpMkLst>
        </pc:grpChg>
        <pc:grpChg chg="mod">
          <ac:chgData name="Robert Fike" userId="5c45a6d57a602c52" providerId="LiveId" clId="{F2ABC47A-C2C9-4672-A50E-CD24508F7F87}" dt="2020-12-04T14:34:35.217" v="590" actId="1076"/>
          <ac:grpSpMkLst>
            <pc:docMk/>
            <pc:sldMk cId="2068695405" sldId="416"/>
            <ac:grpSpMk id="64" creationId="{B39D642E-BF4E-4769-BBE0-5A8C3CB9C16A}"/>
          </ac:grpSpMkLst>
        </pc:grpChg>
        <pc:grpChg chg="mod">
          <ac:chgData name="Robert Fike" userId="5c45a6d57a602c52" providerId="LiveId" clId="{F2ABC47A-C2C9-4672-A50E-CD24508F7F87}" dt="2020-12-04T14:34:35.217" v="590" actId="1076"/>
          <ac:grpSpMkLst>
            <pc:docMk/>
            <pc:sldMk cId="2068695405" sldId="416"/>
            <ac:grpSpMk id="65" creationId="{69AA44CA-7123-4351-AAB1-AF8E408A720B}"/>
          </ac:grpSpMkLst>
        </pc:grpChg>
      </pc:sldChg>
      <pc:sldChg chg="modSp mod modAnim">
        <pc:chgData name="Robert Fike" userId="5c45a6d57a602c52" providerId="LiveId" clId="{F2ABC47A-C2C9-4672-A50E-CD24508F7F87}" dt="2020-12-04T16:50:09.729" v="936"/>
        <pc:sldMkLst>
          <pc:docMk/>
          <pc:sldMk cId="217107213" sldId="418"/>
        </pc:sldMkLst>
        <pc:spChg chg="mod">
          <ac:chgData name="Robert Fike" userId="5c45a6d57a602c52" providerId="LiveId" clId="{F2ABC47A-C2C9-4672-A50E-CD24508F7F87}" dt="2020-12-04T16:49:48.468" v="934" actId="1076"/>
          <ac:spMkLst>
            <pc:docMk/>
            <pc:sldMk cId="217107213" sldId="418"/>
            <ac:spMk id="7" creationId="{2906FAEC-D172-4700-939E-D26CF22BEC3C}"/>
          </ac:spMkLst>
        </pc:spChg>
      </pc:sldChg>
      <pc:sldChg chg="modSp mod">
        <pc:chgData name="Robert Fike" userId="5c45a6d57a602c52" providerId="LiveId" clId="{F2ABC47A-C2C9-4672-A50E-CD24508F7F87}" dt="2020-12-04T16:53:12.678" v="955" actId="1076"/>
        <pc:sldMkLst>
          <pc:docMk/>
          <pc:sldMk cId="3555842753" sldId="419"/>
        </pc:sldMkLst>
        <pc:spChg chg="mod">
          <ac:chgData name="Robert Fike" userId="5c45a6d57a602c52" providerId="LiveId" clId="{F2ABC47A-C2C9-4672-A50E-CD24508F7F87}" dt="2020-12-04T16:51:55.850" v="943" actId="14100"/>
          <ac:spMkLst>
            <pc:docMk/>
            <pc:sldMk cId="3555842753" sldId="419"/>
            <ac:spMk id="5" creationId="{CB80CEFF-8743-447B-B8D2-428B1B3FA13F}"/>
          </ac:spMkLst>
        </pc:spChg>
        <pc:spChg chg="mod">
          <ac:chgData name="Robert Fike" userId="5c45a6d57a602c52" providerId="LiveId" clId="{F2ABC47A-C2C9-4672-A50E-CD24508F7F87}" dt="2020-12-04T16:53:12.678" v="955" actId="1076"/>
          <ac:spMkLst>
            <pc:docMk/>
            <pc:sldMk cId="3555842753" sldId="419"/>
            <ac:spMk id="7" creationId="{2906FAEC-D172-4700-939E-D26CF22BEC3C}"/>
          </ac:spMkLst>
        </pc:spChg>
        <pc:spChg chg="mod">
          <ac:chgData name="Robert Fike" userId="5c45a6d57a602c52" providerId="LiveId" clId="{F2ABC47A-C2C9-4672-A50E-CD24508F7F87}" dt="2020-12-04T16:52:32.785" v="948" actId="1076"/>
          <ac:spMkLst>
            <pc:docMk/>
            <pc:sldMk cId="3555842753" sldId="419"/>
            <ac:spMk id="14" creationId="{2E64399C-FCD2-4BBC-A659-065AF5EFFFA2}"/>
          </ac:spMkLst>
        </pc:spChg>
        <pc:grpChg chg="mod">
          <ac:chgData name="Robert Fike" userId="5c45a6d57a602c52" providerId="LiveId" clId="{F2ABC47A-C2C9-4672-A50E-CD24508F7F87}" dt="2020-12-04T16:51:55.850" v="943" actId="14100"/>
          <ac:grpSpMkLst>
            <pc:docMk/>
            <pc:sldMk cId="3555842753" sldId="419"/>
            <ac:grpSpMk id="20" creationId="{46257B40-E7D3-427D-9097-268A0823C679}"/>
          </ac:grpSpMkLst>
        </pc:grpChg>
      </pc:sldChg>
      <pc:sldChg chg="modSp mod modAnim">
        <pc:chgData name="Robert Fike" userId="5c45a6d57a602c52" providerId="LiveId" clId="{F2ABC47A-C2C9-4672-A50E-CD24508F7F87}" dt="2020-12-04T16:59:51.714" v="1002" actId="14100"/>
        <pc:sldMkLst>
          <pc:docMk/>
          <pc:sldMk cId="2083281120" sldId="421"/>
        </pc:sldMkLst>
        <pc:spChg chg="mod">
          <ac:chgData name="Robert Fike" userId="5c45a6d57a602c52" providerId="LiveId" clId="{F2ABC47A-C2C9-4672-A50E-CD24508F7F87}" dt="2020-12-04T16:59:21.365" v="999" actId="1076"/>
          <ac:spMkLst>
            <pc:docMk/>
            <pc:sldMk cId="2083281120" sldId="421"/>
            <ac:spMk id="7" creationId="{2906FAEC-D172-4700-939E-D26CF22BEC3C}"/>
          </ac:spMkLst>
        </pc:spChg>
        <pc:spChg chg="mod">
          <ac:chgData name="Robert Fike" userId="5c45a6d57a602c52" providerId="LiveId" clId="{F2ABC47A-C2C9-4672-A50E-CD24508F7F87}" dt="2020-12-04T16:59:04.963" v="998" actId="1076"/>
          <ac:spMkLst>
            <pc:docMk/>
            <pc:sldMk cId="2083281120" sldId="421"/>
            <ac:spMk id="12" creationId="{310B529D-41EF-4D4B-B114-1735156FAFEE}"/>
          </ac:spMkLst>
        </pc:spChg>
        <pc:picChg chg="mod">
          <ac:chgData name="Robert Fike" userId="5c45a6d57a602c52" providerId="LiveId" clId="{F2ABC47A-C2C9-4672-A50E-CD24508F7F87}" dt="2020-12-04T16:59:51.714" v="1002" actId="14100"/>
          <ac:picMkLst>
            <pc:docMk/>
            <pc:sldMk cId="2083281120" sldId="421"/>
            <ac:picMk id="10" creationId="{D79C94D5-C288-4499-87CC-B884D8C913DA}"/>
          </ac:picMkLst>
        </pc:picChg>
        <pc:picChg chg="mod">
          <ac:chgData name="Robert Fike" userId="5c45a6d57a602c52" providerId="LiveId" clId="{F2ABC47A-C2C9-4672-A50E-CD24508F7F87}" dt="2020-12-04T16:59:31.714" v="1000" actId="1076"/>
          <ac:picMkLst>
            <pc:docMk/>
            <pc:sldMk cId="2083281120" sldId="421"/>
            <ac:picMk id="11" creationId="{CA7DAAA7-9F43-4137-9BA8-B29A41757E8D}"/>
          </ac:picMkLst>
        </pc:picChg>
      </pc:sldChg>
      <pc:sldChg chg="modSp mod modAnim">
        <pc:chgData name="Robert Fike" userId="5c45a6d57a602c52" providerId="LiveId" clId="{F2ABC47A-C2C9-4672-A50E-CD24508F7F87}" dt="2020-12-04T17:06:31.549" v="1024"/>
        <pc:sldMkLst>
          <pc:docMk/>
          <pc:sldMk cId="3647560936" sldId="422"/>
        </pc:sldMkLst>
        <pc:spChg chg="mod">
          <ac:chgData name="Robert Fike" userId="5c45a6d57a602c52" providerId="LiveId" clId="{F2ABC47A-C2C9-4672-A50E-CD24508F7F87}" dt="2020-12-04T17:06:04.292" v="1023" actId="1076"/>
          <ac:spMkLst>
            <pc:docMk/>
            <pc:sldMk cId="3647560936" sldId="422"/>
            <ac:spMk id="4" creationId="{E2B77854-75B2-49CD-B389-693B3710D2D4}"/>
          </ac:spMkLst>
        </pc:spChg>
        <pc:spChg chg="mod">
          <ac:chgData name="Robert Fike" userId="5c45a6d57a602c52" providerId="LiveId" clId="{F2ABC47A-C2C9-4672-A50E-CD24508F7F87}" dt="2020-12-04T17:04:28.903" v="1015" actId="404"/>
          <ac:spMkLst>
            <pc:docMk/>
            <pc:sldMk cId="3647560936" sldId="422"/>
            <ac:spMk id="5" creationId="{E37AA4FB-FE7E-4CEC-B2EE-A2A5D0AAC2A4}"/>
          </ac:spMkLst>
        </pc:spChg>
        <pc:spChg chg="mod">
          <ac:chgData name="Robert Fike" userId="5c45a6d57a602c52" providerId="LiveId" clId="{F2ABC47A-C2C9-4672-A50E-CD24508F7F87}" dt="2020-12-04T17:05:49.294" v="1021" actId="1076"/>
          <ac:spMkLst>
            <pc:docMk/>
            <pc:sldMk cId="3647560936" sldId="422"/>
            <ac:spMk id="9" creationId="{82D119B9-BC1E-403E-A6E5-117EEF20ADCC}"/>
          </ac:spMkLst>
        </pc:spChg>
        <pc:spChg chg="mod">
          <ac:chgData name="Robert Fike" userId="5c45a6d57a602c52" providerId="LiveId" clId="{F2ABC47A-C2C9-4672-A50E-CD24508F7F87}" dt="2020-12-04T17:05:58.033" v="1022" actId="1076"/>
          <ac:spMkLst>
            <pc:docMk/>
            <pc:sldMk cId="3647560936" sldId="422"/>
            <ac:spMk id="11" creationId="{AA7F6A95-55F7-47E8-8B45-831663F3BBF2}"/>
          </ac:spMkLst>
        </pc:spChg>
        <pc:spChg chg="mod">
          <ac:chgData name="Robert Fike" userId="5c45a6d57a602c52" providerId="LiveId" clId="{F2ABC47A-C2C9-4672-A50E-CD24508F7F87}" dt="2020-12-04T17:05:30.670" v="1020" actId="1076"/>
          <ac:spMkLst>
            <pc:docMk/>
            <pc:sldMk cId="3647560936" sldId="422"/>
            <ac:spMk id="13" creationId="{CDC6467C-6ABB-4693-BB9E-FDAA25BF6D62}"/>
          </ac:spMkLst>
        </pc:spChg>
        <pc:spChg chg="mod">
          <ac:chgData name="Robert Fike" userId="5c45a6d57a602c52" providerId="LiveId" clId="{F2ABC47A-C2C9-4672-A50E-CD24508F7F87}" dt="2020-12-04T17:04:28.903" v="1015" actId="404"/>
          <ac:spMkLst>
            <pc:docMk/>
            <pc:sldMk cId="3647560936" sldId="422"/>
            <ac:spMk id="15" creationId="{8E9B770F-253C-4D82-9D36-D1DE660CD6D1}"/>
          </ac:spMkLst>
        </pc:spChg>
      </pc:sldChg>
      <pc:sldChg chg="modSp mod">
        <pc:chgData name="Robert Fike" userId="5c45a6d57a602c52" providerId="LiveId" clId="{F2ABC47A-C2C9-4672-A50E-CD24508F7F87}" dt="2020-12-04T17:09:36.702" v="1093" actId="1076"/>
        <pc:sldMkLst>
          <pc:docMk/>
          <pc:sldMk cId="2046180499" sldId="423"/>
        </pc:sldMkLst>
        <pc:spChg chg="mod">
          <ac:chgData name="Robert Fike" userId="5c45a6d57a602c52" providerId="LiveId" clId="{F2ABC47A-C2C9-4672-A50E-CD24508F7F87}" dt="2020-12-04T17:08:23.654" v="1072" actId="1076"/>
          <ac:spMkLst>
            <pc:docMk/>
            <pc:sldMk cId="2046180499" sldId="423"/>
            <ac:spMk id="3" creationId="{1D9F1907-697C-4471-B9A4-638C45B72CFF}"/>
          </ac:spMkLst>
        </pc:spChg>
        <pc:spChg chg="mod">
          <ac:chgData name="Robert Fike" userId="5c45a6d57a602c52" providerId="LiveId" clId="{F2ABC47A-C2C9-4672-A50E-CD24508F7F87}" dt="2020-12-04T17:09:36.702" v="1093" actId="1076"/>
          <ac:spMkLst>
            <pc:docMk/>
            <pc:sldMk cId="2046180499" sldId="423"/>
            <ac:spMk id="4" creationId="{E2B77854-75B2-49CD-B389-693B3710D2D4}"/>
          </ac:spMkLst>
        </pc:spChg>
        <pc:spChg chg="mod">
          <ac:chgData name="Robert Fike" userId="5c45a6d57a602c52" providerId="LiveId" clId="{F2ABC47A-C2C9-4672-A50E-CD24508F7F87}" dt="2020-12-04T17:08:39.327" v="1076" actId="1076"/>
          <ac:spMkLst>
            <pc:docMk/>
            <pc:sldMk cId="2046180499" sldId="423"/>
            <ac:spMk id="11" creationId="{AA7F6A95-55F7-47E8-8B45-831663F3BBF2}"/>
          </ac:spMkLst>
        </pc:spChg>
        <pc:spChg chg="mod">
          <ac:chgData name="Robert Fike" userId="5c45a6d57a602c52" providerId="LiveId" clId="{F2ABC47A-C2C9-4672-A50E-CD24508F7F87}" dt="2020-12-04T17:08:14.193" v="1071" actId="1076"/>
          <ac:spMkLst>
            <pc:docMk/>
            <pc:sldMk cId="2046180499" sldId="423"/>
            <ac:spMk id="12" creationId="{288CC268-DA02-41F1-AF90-C3482CE84F6D}"/>
          </ac:spMkLst>
        </pc:spChg>
        <pc:spChg chg="mod">
          <ac:chgData name="Robert Fike" userId="5c45a6d57a602c52" providerId="LiveId" clId="{F2ABC47A-C2C9-4672-A50E-CD24508F7F87}" dt="2020-12-04T17:06:54.292" v="1025" actId="404"/>
          <ac:spMkLst>
            <pc:docMk/>
            <pc:sldMk cId="2046180499" sldId="423"/>
            <ac:spMk id="14" creationId="{0CBB17FC-E8D8-43A3-8256-A5B16468D2DB}"/>
          </ac:spMkLst>
        </pc:spChg>
        <pc:spChg chg="mod">
          <ac:chgData name="Robert Fike" userId="5c45a6d57a602c52" providerId="LiveId" clId="{F2ABC47A-C2C9-4672-A50E-CD24508F7F87}" dt="2020-12-04T17:08:28.117" v="1074" actId="1076"/>
          <ac:spMkLst>
            <pc:docMk/>
            <pc:sldMk cId="2046180499" sldId="423"/>
            <ac:spMk id="17" creationId="{A3630438-3B3B-4E99-BCC0-EEAD5CF736D6}"/>
          </ac:spMkLst>
        </pc:spChg>
      </pc:sldChg>
      <pc:sldChg chg="modSp mod">
        <pc:chgData name="Robert Fike" userId="5c45a6d57a602c52" providerId="LiveId" clId="{F2ABC47A-C2C9-4672-A50E-CD24508F7F87}" dt="2020-12-04T17:11:04.031" v="1101" actId="1076"/>
        <pc:sldMkLst>
          <pc:docMk/>
          <pc:sldMk cId="213428815" sldId="424"/>
        </pc:sldMkLst>
        <pc:spChg chg="mod">
          <ac:chgData name="Robert Fike" userId="5c45a6d57a602c52" providerId="LiveId" clId="{F2ABC47A-C2C9-4672-A50E-CD24508F7F87}" dt="2020-12-04T17:10:54.185" v="1099" actId="1076"/>
          <ac:spMkLst>
            <pc:docMk/>
            <pc:sldMk cId="213428815" sldId="424"/>
            <ac:spMk id="6" creationId="{0F8B929C-2E80-4F5B-A2C5-149DEE0DE50B}"/>
          </ac:spMkLst>
        </pc:spChg>
        <pc:spChg chg="mod">
          <ac:chgData name="Robert Fike" userId="5c45a6d57a602c52" providerId="LiveId" clId="{F2ABC47A-C2C9-4672-A50E-CD24508F7F87}" dt="2020-12-04T17:11:04.031" v="1101" actId="1076"/>
          <ac:spMkLst>
            <pc:docMk/>
            <pc:sldMk cId="213428815" sldId="424"/>
            <ac:spMk id="11" creationId="{AA7F6A95-55F7-47E8-8B45-831663F3BBF2}"/>
          </ac:spMkLst>
        </pc:spChg>
        <pc:spChg chg="mod">
          <ac:chgData name="Robert Fike" userId="5c45a6d57a602c52" providerId="LiveId" clId="{F2ABC47A-C2C9-4672-A50E-CD24508F7F87}" dt="2020-12-04T17:10:30.424" v="1096" actId="1076"/>
          <ac:spMkLst>
            <pc:docMk/>
            <pc:sldMk cId="213428815" sldId="424"/>
            <ac:spMk id="12" creationId="{ED2157C5-508F-4C19-9989-FCE0211CBC96}"/>
          </ac:spMkLst>
        </pc:spChg>
        <pc:spChg chg="mod">
          <ac:chgData name="Robert Fike" userId="5c45a6d57a602c52" providerId="LiveId" clId="{F2ABC47A-C2C9-4672-A50E-CD24508F7F87}" dt="2020-12-04T17:10:08.227" v="1094" actId="404"/>
          <ac:spMkLst>
            <pc:docMk/>
            <pc:sldMk cId="213428815" sldId="424"/>
            <ac:spMk id="13" creationId="{CDC6467C-6ABB-4693-BB9E-FDAA25BF6D62}"/>
          </ac:spMkLst>
        </pc:spChg>
        <pc:spChg chg="mod">
          <ac:chgData name="Robert Fike" userId="5c45a6d57a602c52" providerId="LiveId" clId="{F2ABC47A-C2C9-4672-A50E-CD24508F7F87}" dt="2020-12-04T17:10:33.941" v="1097" actId="1076"/>
          <ac:spMkLst>
            <pc:docMk/>
            <pc:sldMk cId="213428815" sldId="424"/>
            <ac:spMk id="14" creationId="{F083D460-3278-443C-B1D3-90DD7AFEC417}"/>
          </ac:spMkLst>
        </pc:spChg>
      </pc:sldChg>
      <pc:sldChg chg="modSp mod">
        <pc:chgData name="Robert Fike" userId="5c45a6d57a602c52" providerId="LiveId" clId="{F2ABC47A-C2C9-4672-A50E-CD24508F7F87}" dt="2020-12-04T17:11:44.443" v="1102" actId="208"/>
        <pc:sldMkLst>
          <pc:docMk/>
          <pc:sldMk cId="0" sldId="696"/>
        </pc:sldMkLst>
        <pc:spChg chg="mod">
          <ac:chgData name="Robert Fike" userId="5c45a6d57a602c52" providerId="LiveId" clId="{F2ABC47A-C2C9-4672-A50E-CD24508F7F87}" dt="2020-12-04T17:11:44.443" v="1102" actId="208"/>
          <ac:spMkLst>
            <pc:docMk/>
            <pc:sldMk cId="0" sldId="696"/>
            <ac:spMk id="5" creationId="{00000000-0000-0000-0000-000000000000}"/>
          </ac:spMkLst>
        </pc:spChg>
      </pc:sldChg>
      <pc:sldChg chg="modSp mod modAnim">
        <pc:chgData name="Robert Fike" userId="5c45a6d57a602c52" providerId="LiveId" clId="{F2ABC47A-C2C9-4672-A50E-CD24508F7F87}" dt="2020-12-04T17:15:23.259" v="1121"/>
        <pc:sldMkLst>
          <pc:docMk/>
          <pc:sldMk cId="737288973" sldId="1048"/>
        </pc:sldMkLst>
        <pc:spChg chg="mod">
          <ac:chgData name="Robert Fike" userId="5c45a6d57a602c52" providerId="LiveId" clId="{F2ABC47A-C2C9-4672-A50E-CD24508F7F87}" dt="2020-12-04T17:13:06.102" v="1109" actId="1076"/>
          <ac:spMkLst>
            <pc:docMk/>
            <pc:sldMk cId="737288973" sldId="1048"/>
            <ac:spMk id="3" creationId="{54821253-6A53-4FBB-8141-47C555456140}"/>
          </ac:spMkLst>
        </pc:spChg>
        <pc:spChg chg="mod">
          <ac:chgData name="Robert Fike" userId="5c45a6d57a602c52" providerId="LiveId" clId="{F2ABC47A-C2C9-4672-A50E-CD24508F7F87}" dt="2020-12-04T17:14:43.039" v="1118" actId="1076"/>
          <ac:spMkLst>
            <pc:docMk/>
            <pc:sldMk cId="737288973" sldId="1048"/>
            <ac:spMk id="4" creationId="{157B9270-52EA-49FA-93C7-32C977113CD2}"/>
          </ac:spMkLst>
        </pc:spChg>
      </pc:sldChg>
      <pc:sldChg chg="modSp mod">
        <pc:chgData name="Robert Fike" userId="5c45a6d57a602c52" providerId="LiveId" clId="{F2ABC47A-C2C9-4672-A50E-CD24508F7F87}" dt="2020-12-04T17:17:02.207" v="1135" actId="1076"/>
        <pc:sldMkLst>
          <pc:docMk/>
          <pc:sldMk cId="3260528558" sldId="1049"/>
        </pc:sldMkLst>
        <pc:spChg chg="mod">
          <ac:chgData name="Robert Fike" userId="5c45a6d57a602c52" providerId="LiveId" clId="{F2ABC47A-C2C9-4672-A50E-CD24508F7F87}" dt="2020-12-04T17:15:55.663" v="1122" actId="404"/>
          <ac:spMkLst>
            <pc:docMk/>
            <pc:sldMk cId="3260528558" sldId="1049"/>
            <ac:spMk id="3" creationId="{54821253-6A53-4FBB-8141-47C555456140}"/>
          </ac:spMkLst>
        </pc:spChg>
        <pc:spChg chg="mod">
          <ac:chgData name="Robert Fike" userId="5c45a6d57a602c52" providerId="LiveId" clId="{F2ABC47A-C2C9-4672-A50E-CD24508F7F87}" dt="2020-12-04T17:17:02.207" v="1135" actId="1076"/>
          <ac:spMkLst>
            <pc:docMk/>
            <pc:sldMk cId="3260528558" sldId="1049"/>
            <ac:spMk id="4" creationId="{157B9270-52EA-49FA-93C7-32C977113CD2}"/>
          </ac:spMkLst>
        </pc:spChg>
      </pc:sldChg>
      <pc:sldChg chg="delSp modSp mod delAnim modAnim">
        <pc:chgData name="Robert Fike" userId="5c45a6d57a602c52" providerId="LiveId" clId="{F2ABC47A-C2C9-4672-A50E-CD24508F7F87}" dt="2020-12-04T17:20:42.044" v="1152" actId="1076"/>
        <pc:sldMkLst>
          <pc:docMk/>
          <pc:sldMk cId="2174321013" sldId="1050"/>
        </pc:sldMkLst>
        <pc:spChg chg="mod">
          <ac:chgData name="Robert Fike" userId="5c45a6d57a602c52" providerId="LiveId" clId="{F2ABC47A-C2C9-4672-A50E-CD24508F7F87}" dt="2020-12-04T17:17:21.846" v="1136" actId="404"/>
          <ac:spMkLst>
            <pc:docMk/>
            <pc:sldMk cId="2174321013" sldId="1050"/>
            <ac:spMk id="3" creationId="{54821253-6A53-4FBB-8141-47C555456140}"/>
          </ac:spMkLst>
        </pc:spChg>
        <pc:spChg chg="mod">
          <ac:chgData name="Robert Fike" userId="5c45a6d57a602c52" providerId="LiveId" clId="{F2ABC47A-C2C9-4672-A50E-CD24508F7F87}" dt="2020-12-04T17:20:37.777" v="1151" actId="1076"/>
          <ac:spMkLst>
            <pc:docMk/>
            <pc:sldMk cId="2174321013" sldId="1050"/>
            <ac:spMk id="4" creationId="{157B9270-52EA-49FA-93C7-32C977113CD2}"/>
          </ac:spMkLst>
        </pc:spChg>
        <pc:spChg chg="del mod">
          <ac:chgData name="Robert Fike" userId="5c45a6d57a602c52" providerId="LiveId" clId="{F2ABC47A-C2C9-4672-A50E-CD24508F7F87}" dt="2020-12-04T17:20:19.772" v="1149" actId="478"/>
          <ac:spMkLst>
            <pc:docMk/>
            <pc:sldMk cId="2174321013" sldId="1050"/>
            <ac:spMk id="7" creationId="{1D2B32A2-CAFE-474C-810F-7B965938AC03}"/>
          </ac:spMkLst>
        </pc:spChg>
        <pc:spChg chg="mod">
          <ac:chgData name="Robert Fike" userId="5c45a6d57a602c52" providerId="LiveId" clId="{F2ABC47A-C2C9-4672-A50E-CD24508F7F87}" dt="2020-12-04T17:20:34.839" v="1150" actId="1076"/>
          <ac:spMkLst>
            <pc:docMk/>
            <pc:sldMk cId="2174321013" sldId="1050"/>
            <ac:spMk id="9" creationId="{E07C463A-5B5A-44D3-B2B5-89E01493E0E7}"/>
          </ac:spMkLst>
        </pc:spChg>
        <pc:spChg chg="mod">
          <ac:chgData name="Robert Fike" userId="5c45a6d57a602c52" providerId="LiveId" clId="{F2ABC47A-C2C9-4672-A50E-CD24508F7F87}" dt="2020-12-04T17:20:42.044" v="1152" actId="1076"/>
          <ac:spMkLst>
            <pc:docMk/>
            <pc:sldMk cId="2174321013" sldId="1050"/>
            <ac:spMk id="10" creationId="{111BEC21-BE3F-4C26-8C6C-3E9C45853DDA}"/>
          </ac:spMkLst>
        </pc:spChg>
        <pc:spChg chg="mod">
          <ac:chgData name="Robert Fike" userId="5c45a6d57a602c52" providerId="LiveId" clId="{F2ABC47A-C2C9-4672-A50E-CD24508F7F87}" dt="2020-12-04T17:20:34.839" v="1150" actId="1076"/>
          <ac:spMkLst>
            <pc:docMk/>
            <pc:sldMk cId="2174321013" sldId="1050"/>
            <ac:spMk id="11" creationId="{A0AA1EA6-B691-4D67-A830-87BE4A81CBBC}"/>
          </ac:spMkLst>
        </pc:spChg>
      </pc:sldChg>
      <pc:sldChg chg="modSp mod modAnim">
        <pc:chgData name="Robert Fike" userId="5c45a6d57a602c52" providerId="LiveId" clId="{F2ABC47A-C2C9-4672-A50E-CD24508F7F87}" dt="2020-12-04T17:23:04.369" v="1167"/>
        <pc:sldMkLst>
          <pc:docMk/>
          <pc:sldMk cId="854072510" sldId="1051"/>
        </pc:sldMkLst>
        <pc:spChg chg="mod">
          <ac:chgData name="Robert Fike" userId="5c45a6d57a602c52" providerId="LiveId" clId="{F2ABC47A-C2C9-4672-A50E-CD24508F7F87}" dt="2020-12-04T17:21:25.071" v="1156" actId="1076"/>
          <ac:spMkLst>
            <pc:docMk/>
            <pc:sldMk cId="854072510" sldId="1051"/>
            <ac:spMk id="3" creationId="{54821253-6A53-4FBB-8141-47C555456140}"/>
          </ac:spMkLst>
        </pc:spChg>
        <pc:spChg chg="mod">
          <ac:chgData name="Robert Fike" userId="5c45a6d57a602c52" providerId="LiveId" clId="{F2ABC47A-C2C9-4672-A50E-CD24508F7F87}" dt="2020-12-04T17:21:38.776" v="1158" actId="1076"/>
          <ac:spMkLst>
            <pc:docMk/>
            <pc:sldMk cId="854072510" sldId="1051"/>
            <ac:spMk id="4" creationId="{157B9270-52EA-49FA-93C7-32C977113CD2}"/>
          </ac:spMkLst>
        </pc:spChg>
        <pc:spChg chg="mod">
          <ac:chgData name="Robert Fike" userId="5c45a6d57a602c52" providerId="LiveId" clId="{F2ABC47A-C2C9-4672-A50E-CD24508F7F87}" dt="2020-12-04T17:21:47.732" v="1159" actId="1076"/>
          <ac:spMkLst>
            <pc:docMk/>
            <pc:sldMk cId="854072510" sldId="1051"/>
            <ac:spMk id="7" creationId="{1D2B32A2-CAFE-474C-810F-7B965938AC03}"/>
          </ac:spMkLst>
        </pc:spChg>
        <pc:spChg chg="mod">
          <ac:chgData name="Robert Fike" userId="5c45a6d57a602c52" providerId="LiveId" clId="{F2ABC47A-C2C9-4672-A50E-CD24508F7F87}" dt="2020-12-04T17:21:55.641" v="1162" actId="1076"/>
          <ac:spMkLst>
            <pc:docMk/>
            <pc:sldMk cId="854072510" sldId="1051"/>
            <ac:spMk id="9" creationId="{E07C463A-5B5A-44D3-B2B5-89E01493E0E7}"/>
          </ac:spMkLst>
        </pc:spChg>
        <pc:spChg chg="mod">
          <ac:chgData name="Robert Fike" userId="5c45a6d57a602c52" providerId="LiveId" clId="{F2ABC47A-C2C9-4672-A50E-CD24508F7F87}" dt="2020-12-04T17:22:02.797" v="1164" actId="1076"/>
          <ac:spMkLst>
            <pc:docMk/>
            <pc:sldMk cId="854072510" sldId="1051"/>
            <ac:spMk id="11" creationId="{A0AA1EA6-B691-4D67-A830-87BE4A81CBBC}"/>
          </ac:spMkLst>
        </pc:spChg>
      </pc:sldChg>
      <pc:sldChg chg="modSp mod modAnim">
        <pc:chgData name="Robert Fike" userId="5c45a6d57a602c52" providerId="LiveId" clId="{F2ABC47A-C2C9-4672-A50E-CD24508F7F87}" dt="2020-12-04T17:24:37.190" v="1188"/>
        <pc:sldMkLst>
          <pc:docMk/>
          <pc:sldMk cId="2559449335" sldId="1052"/>
        </pc:sldMkLst>
        <pc:spChg chg="mod">
          <ac:chgData name="Robert Fike" userId="5c45a6d57a602c52" providerId="LiveId" clId="{F2ABC47A-C2C9-4672-A50E-CD24508F7F87}" dt="2020-12-04T17:24:16.991" v="1185" actId="1076"/>
          <ac:spMkLst>
            <pc:docMk/>
            <pc:sldMk cId="2559449335" sldId="1052"/>
            <ac:spMk id="4" creationId="{157B9270-52EA-49FA-93C7-32C977113CD2}"/>
          </ac:spMkLst>
        </pc:spChg>
        <pc:spChg chg="mod">
          <ac:chgData name="Robert Fike" userId="5c45a6d57a602c52" providerId="LiveId" clId="{F2ABC47A-C2C9-4672-A50E-CD24508F7F87}" dt="2020-12-04T17:24:19.884" v="1186" actId="1076"/>
          <ac:spMkLst>
            <pc:docMk/>
            <pc:sldMk cId="2559449335" sldId="1052"/>
            <ac:spMk id="7" creationId="{1D2B32A2-CAFE-474C-810F-7B965938AC03}"/>
          </ac:spMkLst>
        </pc:spChg>
      </pc:sldChg>
      <pc:sldChg chg="delSp modSp mod delAnim">
        <pc:chgData name="Robert Fike" userId="5c45a6d57a602c52" providerId="LiveId" clId="{F2ABC47A-C2C9-4672-A50E-CD24508F7F87}" dt="2020-12-04T14:42:24.231" v="632" actId="1076"/>
        <pc:sldMkLst>
          <pc:docMk/>
          <pc:sldMk cId="2285168403" sldId="1053"/>
        </pc:sldMkLst>
        <pc:spChg chg="mod">
          <ac:chgData name="Robert Fike" userId="5c45a6d57a602c52" providerId="LiveId" clId="{F2ABC47A-C2C9-4672-A50E-CD24508F7F87}" dt="2020-12-04T14:42:24.231" v="632" actId="1076"/>
          <ac:spMkLst>
            <pc:docMk/>
            <pc:sldMk cId="2285168403" sldId="1053"/>
            <ac:spMk id="10" creationId="{0C908217-C54E-4271-B882-83BA73227ABF}"/>
          </ac:spMkLst>
        </pc:spChg>
        <pc:spChg chg="del">
          <ac:chgData name="Robert Fike" userId="5c45a6d57a602c52" providerId="LiveId" clId="{F2ABC47A-C2C9-4672-A50E-CD24508F7F87}" dt="2020-12-04T14:40:49.218" v="621" actId="478"/>
          <ac:spMkLst>
            <pc:docMk/>
            <pc:sldMk cId="2285168403" sldId="1053"/>
            <ac:spMk id="15" creationId="{D0C67673-259D-4EDB-8F2E-D0E1E0BD400A}"/>
          </ac:spMkLst>
        </pc:spChg>
      </pc:sldChg>
      <pc:sldChg chg="modSp mod">
        <pc:chgData name="Robert Fike" userId="5c45a6d57a602c52" providerId="LiveId" clId="{F2ABC47A-C2C9-4672-A50E-CD24508F7F87}" dt="2020-12-04T16:51:08.890" v="940" actId="1076"/>
        <pc:sldMkLst>
          <pc:docMk/>
          <pc:sldMk cId="1440665823" sldId="1054"/>
        </pc:sldMkLst>
        <pc:spChg chg="mod">
          <ac:chgData name="Robert Fike" userId="5c45a6d57a602c52" providerId="LiveId" clId="{F2ABC47A-C2C9-4672-A50E-CD24508F7F87}" dt="2020-12-04T16:50:50.851" v="937" actId="404"/>
          <ac:spMkLst>
            <pc:docMk/>
            <pc:sldMk cId="1440665823" sldId="1054"/>
            <ac:spMk id="3" creationId="{55CB0A18-0DCE-46BC-99EF-6AC6311C6D5B}"/>
          </ac:spMkLst>
        </pc:spChg>
        <pc:spChg chg="mod">
          <ac:chgData name="Robert Fike" userId="5c45a6d57a602c52" providerId="LiveId" clId="{F2ABC47A-C2C9-4672-A50E-CD24508F7F87}" dt="2020-12-04T16:51:08.890" v="940" actId="1076"/>
          <ac:spMkLst>
            <pc:docMk/>
            <pc:sldMk cId="1440665823" sldId="1054"/>
            <ac:spMk id="5" creationId="{744EE774-C233-4B76-8618-A99C64E6AFCC}"/>
          </ac:spMkLst>
        </pc:spChg>
        <pc:spChg chg="mod">
          <ac:chgData name="Robert Fike" userId="5c45a6d57a602c52" providerId="LiveId" clId="{F2ABC47A-C2C9-4672-A50E-CD24508F7F87}" dt="2020-12-04T16:51:02.335" v="939" actId="1076"/>
          <ac:spMkLst>
            <pc:docMk/>
            <pc:sldMk cId="1440665823" sldId="1054"/>
            <ac:spMk id="8" creationId="{84B4B03F-E050-4887-AFED-A798C113878F}"/>
          </ac:spMkLst>
        </pc:spChg>
        <pc:spChg chg="mod">
          <ac:chgData name="Robert Fike" userId="5c45a6d57a602c52" providerId="LiveId" clId="{F2ABC47A-C2C9-4672-A50E-CD24508F7F87}" dt="2020-12-04T16:50:54.414" v="938" actId="404"/>
          <ac:spMkLst>
            <pc:docMk/>
            <pc:sldMk cId="1440665823" sldId="1054"/>
            <ac:spMk id="9" creationId="{C6288913-29CF-4ECB-A837-84EB47111CA7}"/>
          </ac:spMkLst>
        </pc:spChg>
      </pc:sldChg>
      <pc:sldChg chg="modSp mod setBg modAnim">
        <pc:chgData name="Robert Fike" userId="5c45a6d57a602c52" providerId="LiveId" clId="{F2ABC47A-C2C9-4672-A50E-CD24508F7F87}" dt="2020-12-04T17:28:30.458" v="1195"/>
        <pc:sldMkLst>
          <pc:docMk/>
          <pc:sldMk cId="1385945601" sldId="1055"/>
        </pc:sldMkLst>
        <pc:spChg chg="mod">
          <ac:chgData name="Robert Fike" userId="5c45a6d57a602c52" providerId="LiveId" clId="{F2ABC47A-C2C9-4672-A50E-CD24508F7F87}" dt="2020-12-04T17:25:59.797" v="1189" actId="207"/>
          <ac:spMkLst>
            <pc:docMk/>
            <pc:sldMk cId="1385945601" sldId="1055"/>
            <ac:spMk id="4" creationId="{157B9270-52EA-49FA-93C7-32C977113CD2}"/>
          </ac:spMkLst>
        </pc:spChg>
        <pc:picChg chg="mod">
          <ac:chgData name="Robert Fike" userId="5c45a6d57a602c52" providerId="LiveId" clId="{F2ABC47A-C2C9-4672-A50E-CD24508F7F87}" dt="2020-12-04T17:27:42.535" v="1193" actId="207"/>
          <ac:picMkLst>
            <pc:docMk/>
            <pc:sldMk cId="1385945601" sldId="1055"/>
            <ac:picMk id="6" creationId="{E3A3C46F-616D-4E9E-B6C8-BF88C2AAAF5E}"/>
          </ac:picMkLst>
        </pc:picChg>
      </pc:sldChg>
      <pc:sldChg chg="modSp mod modAnim">
        <pc:chgData name="Robert Fike" userId="5c45a6d57a602c52" providerId="LiveId" clId="{F2ABC47A-C2C9-4672-A50E-CD24508F7F87}" dt="2020-12-04T17:34:29.768" v="1242"/>
        <pc:sldMkLst>
          <pc:docMk/>
          <pc:sldMk cId="174885178" sldId="1056"/>
        </pc:sldMkLst>
        <pc:spChg chg="mod">
          <ac:chgData name="Robert Fike" userId="5c45a6d57a602c52" providerId="LiveId" clId="{F2ABC47A-C2C9-4672-A50E-CD24508F7F87}" dt="2020-12-04T17:28:50.519" v="1196" actId="404"/>
          <ac:spMkLst>
            <pc:docMk/>
            <pc:sldMk cId="174885178" sldId="1056"/>
            <ac:spMk id="4" creationId="{157B9270-52EA-49FA-93C7-32C977113CD2}"/>
          </ac:spMkLst>
        </pc:spChg>
        <pc:spChg chg="mod">
          <ac:chgData name="Robert Fike" userId="5c45a6d57a602c52" providerId="LiveId" clId="{F2ABC47A-C2C9-4672-A50E-CD24508F7F87}" dt="2020-12-04T17:32:37.247" v="1235" actId="20577"/>
          <ac:spMkLst>
            <pc:docMk/>
            <pc:sldMk cId="174885178" sldId="1056"/>
            <ac:spMk id="5" creationId="{1083767A-EA44-4716-A640-F95F09F25843}"/>
          </ac:spMkLst>
        </pc:spChg>
      </pc:sldChg>
      <pc:sldChg chg="modSp mod modAnim">
        <pc:chgData name="Robert Fike" userId="5c45a6d57a602c52" providerId="LiveId" clId="{F2ABC47A-C2C9-4672-A50E-CD24508F7F87}" dt="2020-12-04T17:36:13.938" v="1251"/>
        <pc:sldMkLst>
          <pc:docMk/>
          <pc:sldMk cId="3933422391" sldId="1057"/>
        </pc:sldMkLst>
        <pc:spChg chg="mod">
          <ac:chgData name="Robert Fike" userId="5c45a6d57a602c52" providerId="LiveId" clId="{F2ABC47A-C2C9-4672-A50E-CD24508F7F87}" dt="2020-12-04T17:34:57.691" v="1243" actId="404"/>
          <ac:spMkLst>
            <pc:docMk/>
            <pc:sldMk cId="3933422391" sldId="1057"/>
            <ac:spMk id="4" creationId="{157B9270-52EA-49FA-93C7-32C977113CD2}"/>
          </ac:spMkLst>
        </pc:spChg>
        <pc:spChg chg="mod">
          <ac:chgData name="Robert Fike" userId="5c45a6d57a602c52" providerId="LiveId" clId="{F2ABC47A-C2C9-4672-A50E-CD24508F7F87}" dt="2020-12-04T17:35:22.755" v="1246" actId="1076"/>
          <ac:spMkLst>
            <pc:docMk/>
            <pc:sldMk cId="3933422391" sldId="1057"/>
            <ac:spMk id="5" creationId="{1083767A-EA44-4716-A640-F95F09F25843}"/>
          </ac:spMkLst>
        </pc:spChg>
      </pc:sldChg>
      <pc:sldChg chg="modSp mod">
        <pc:chgData name="Robert Fike" userId="5c45a6d57a602c52" providerId="LiveId" clId="{F2ABC47A-C2C9-4672-A50E-CD24508F7F87}" dt="2020-12-04T17:37:09.562" v="1257" actId="1076"/>
        <pc:sldMkLst>
          <pc:docMk/>
          <pc:sldMk cId="541460982" sldId="1058"/>
        </pc:sldMkLst>
        <pc:spChg chg="mod">
          <ac:chgData name="Robert Fike" userId="5c45a6d57a602c52" providerId="LiveId" clId="{F2ABC47A-C2C9-4672-A50E-CD24508F7F87}" dt="2020-12-04T17:36:46.178" v="1254" actId="14100"/>
          <ac:spMkLst>
            <pc:docMk/>
            <pc:sldMk cId="541460982" sldId="1058"/>
            <ac:spMk id="4" creationId="{157B9270-52EA-49FA-93C7-32C977113CD2}"/>
          </ac:spMkLst>
        </pc:spChg>
        <pc:spChg chg="mod">
          <ac:chgData name="Robert Fike" userId="5c45a6d57a602c52" providerId="LiveId" clId="{F2ABC47A-C2C9-4672-A50E-CD24508F7F87}" dt="2020-12-04T17:37:09.562" v="1257" actId="1076"/>
          <ac:spMkLst>
            <pc:docMk/>
            <pc:sldMk cId="541460982" sldId="1058"/>
            <ac:spMk id="5" creationId="{1083767A-EA44-4716-A640-F95F09F25843}"/>
          </ac:spMkLst>
        </pc:spChg>
      </pc:sldChg>
      <pc:sldChg chg="modSp mod modAnim">
        <pc:chgData name="Robert Fike" userId="5c45a6d57a602c52" providerId="LiveId" clId="{F2ABC47A-C2C9-4672-A50E-CD24508F7F87}" dt="2020-12-04T17:39:43.527" v="1278" actId="1076"/>
        <pc:sldMkLst>
          <pc:docMk/>
          <pc:sldMk cId="2775218474" sldId="1059"/>
        </pc:sldMkLst>
        <pc:spChg chg="mod">
          <ac:chgData name="Robert Fike" userId="5c45a6d57a602c52" providerId="LiveId" clId="{F2ABC47A-C2C9-4672-A50E-CD24508F7F87}" dt="2020-12-04T17:39:43.527" v="1278" actId="1076"/>
          <ac:spMkLst>
            <pc:docMk/>
            <pc:sldMk cId="2775218474" sldId="1059"/>
            <ac:spMk id="5" creationId="{1083767A-EA44-4716-A640-F95F09F25843}"/>
          </ac:spMkLst>
        </pc:spChg>
      </pc:sldChg>
      <pc:sldChg chg="modSp mod">
        <pc:chgData name="Robert Fike" userId="5c45a6d57a602c52" providerId="LiveId" clId="{F2ABC47A-C2C9-4672-A50E-CD24508F7F87}" dt="2020-12-04T17:41:18.096" v="1303" actId="14100"/>
        <pc:sldMkLst>
          <pc:docMk/>
          <pc:sldMk cId="4106922120" sldId="1060"/>
        </pc:sldMkLst>
        <pc:spChg chg="mod">
          <ac:chgData name="Robert Fike" userId="5c45a6d57a602c52" providerId="LiveId" clId="{F2ABC47A-C2C9-4672-A50E-CD24508F7F87}" dt="2020-12-04T17:40:05.159" v="1279" actId="404"/>
          <ac:spMkLst>
            <pc:docMk/>
            <pc:sldMk cId="4106922120" sldId="1060"/>
            <ac:spMk id="4" creationId="{157B9270-52EA-49FA-93C7-32C977113CD2}"/>
          </ac:spMkLst>
        </pc:spChg>
        <pc:spChg chg="mod">
          <ac:chgData name="Robert Fike" userId="5c45a6d57a602c52" providerId="LiveId" clId="{F2ABC47A-C2C9-4672-A50E-CD24508F7F87}" dt="2020-12-04T17:41:18.096" v="1303" actId="14100"/>
          <ac:spMkLst>
            <pc:docMk/>
            <pc:sldMk cId="4106922120" sldId="1060"/>
            <ac:spMk id="5" creationId="{1083767A-EA44-4716-A640-F95F09F25843}"/>
          </ac:spMkLst>
        </pc:spChg>
      </pc:sldChg>
      <pc:sldChg chg="delSp modSp mod modAnim">
        <pc:chgData name="Robert Fike" userId="5c45a6d57a602c52" providerId="LiveId" clId="{F2ABC47A-C2C9-4672-A50E-CD24508F7F87}" dt="2020-12-04T17:42:57.515" v="1310"/>
        <pc:sldMkLst>
          <pc:docMk/>
          <pc:sldMk cId="3535316526" sldId="1061"/>
        </pc:sldMkLst>
        <pc:spChg chg="del">
          <ac:chgData name="Robert Fike" userId="5c45a6d57a602c52" providerId="LiveId" clId="{F2ABC47A-C2C9-4672-A50E-CD24508F7F87}" dt="2020-12-04T17:42:11.438" v="1304" actId="478"/>
          <ac:spMkLst>
            <pc:docMk/>
            <pc:sldMk cId="3535316526" sldId="1061"/>
            <ac:spMk id="4" creationId="{157B9270-52EA-49FA-93C7-32C977113CD2}"/>
          </ac:spMkLst>
        </pc:spChg>
        <pc:spChg chg="mod">
          <ac:chgData name="Robert Fike" userId="5c45a6d57a602c52" providerId="LiveId" clId="{F2ABC47A-C2C9-4672-A50E-CD24508F7F87}" dt="2020-12-04T17:42:41.896" v="1309" actId="404"/>
          <ac:spMkLst>
            <pc:docMk/>
            <pc:sldMk cId="3535316526" sldId="1061"/>
            <ac:spMk id="5" creationId="{1083767A-EA44-4716-A640-F95F09F25843}"/>
          </ac:spMkLst>
        </pc:spChg>
      </pc:sldChg>
      <pc:sldChg chg="delSp modSp mod modAnim">
        <pc:chgData name="Robert Fike" userId="5c45a6d57a602c52" providerId="LiveId" clId="{F2ABC47A-C2C9-4672-A50E-CD24508F7F87}" dt="2020-12-04T17:44:14.163" v="1318"/>
        <pc:sldMkLst>
          <pc:docMk/>
          <pc:sldMk cId="53643266" sldId="1062"/>
        </pc:sldMkLst>
        <pc:spChg chg="del">
          <ac:chgData name="Robert Fike" userId="5c45a6d57a602c52" providerId="LiveId" clId="{F2ABC47A-C2C9-4672-A50E-CD24508F7F87}" dt="2020-12-04T17:43:18.177" v="1311" actId="478"/>
          <ac:spMkLst>
            <pc:docMk/>
            <pc:sldMk cId="53643266" sldId="1062"/>
            <ac:spMk id="4" creationId="{157B9270-52EA-49FA-93C7-32C977113CD2}"/>
          </ac:spMkLst>
        </pc:spChg>
        <pc:spChg chg="mod">
          <ac:chgData name="Robert Fike" userId="5c45a6d57a602c52" providerId="LiveId" clId="{F2ABC47A-C2C9-4672-A50E-CD24508F7F87}" dt="2020-12-04T17:44:07.901" v="1317" actId="1076"/>
          <ac:spMkLst>
            <pc:docMk/>
            <pc:sldMk cId="53643266" sldId="1062"/>
            <ac:spMk id="5" creationId="{1083767A-EA44-4716-A640-F95F09F25843}"/>
          </ac:spMkLst>
        </pc:spChg>
      </pc:sldChg>
      <pc:sldChg chg="modSp mod">
        <pc:chgData name="Robert Fike" userId="5c45a6d57a602c52" providerId="LiveId" clId="{F2ABC47A-C2C9-4672-A50E-CD24508F7F87}" dt="2020-12-04T17:44:52.396" v="1322" actId="1076"/>
        <pc:sldMkLst>
          <pc:docMk/>
          <pc:sldMk cId="1866892608" sldId="1063"/>
        </pc:sldMkLst>
        <pc:spChg chg="mod">
          <ac:chgData name="Robert Fike" userId="5c45a6d57a602c52" providerId="LiveId" clId="{F2ABC47A-C2C9-4672-A50E-CD24508F7F87}" dt="2020-12-04T17:44:44.365" v="1320" actId="14100"/>
          <ac:spMkLst>
            <pc:docMk/>
            <pc:sldMk cId="1866892608" sldId="1063"/>
            <ac:spMk id="4" creationId="{157B9270-52EA-49FA-93C7-32C977113CD2}"/>
          </ac:spMkLst>
        </pc:spChg>
        <pc:spChg chg="mod">
          <ac:chgData name="Robert Fike" userId="5c45a6d57a602c52" providerId="LiveId" clId="{F2ABC47A-C2C9-4672-A50E-CD24508F7F87}" dt="2020-12-04T17:44:52.396" v="1322" actId="1076"/>
          <ac:spMkLst>
            <pc:docMk/>
            <pc:sldMk cId="1866892608" sldId="1063"/>
            <ac:spMk id="5" creationId="{1083767A-EA44-4716-A640-F95F09F25843}"/>
          </ac:spMkLst>
        </pc:spChg>
      </pc:sldChg>
      <pc:sldChg chg="modSp mod">
        <pc:chgData name="Robert Fike" userId="5c45a6d57a602c52" providerId="LiveId" clId="{F2ABC47A-C2C9-4672-A50E-CD24508F7F87}" dt="2020-12-04T17:45:22.264" v="1326" actId="404"/>
        <pc:sldMkLst>
          <pc:docMk/>
          <pc:sldMk cId="3393715579" sldId="1064"/>
        </pc:sldMkLst>
        <pc:spChg chg="mod">
          <ac:chgData name="Robert Fike" userId="5c45a6d57a602c52" providerId="LiveId" clId="{F2ABC47A-C2C9-4672-A50E-CD24508F7F87}" dt="2020-12-04T17:45:06.690" v="1323" actId="404"/>
          <ac:spMkLst>
            <pc:docMk/>
            <pc:sldMk cId="3393715579" sldId="1064"/>
            <ac:spMk id="4" creationId="{157B9270-52EA-49FA-93C7-32C977113CD2}"/>
          </ac:spMkLst>
        </pc:spChg>
        <pc:spChg chg="mod">
          <ac:chgData name="Robert Fike" userId="5c45a6d57a602c52" providerId="LiveId" clId="{F2ABC47A-C2C9-4672-A50E-CD24508F7F87}" dt="2020-12-04T17:45:22.264" v="1326" actId="404"/>
          <ac:spMkLst>
            <pc:docMk/>
            <pc:sldMk cId="3393715579" sldId="1064"/>
            <ac:spMk id="5" creationId="{1083767A-EA44-4716-A640-F95F09F25843}"/>
          </ac:spMkLst>
        </pc:spChg>
      </pc:sldChg>
      <pc:sldChg chg="modSp mod">
        <pc:chgData name="Robert Fike" userId="5c45a6d57a602c52" providerId="LiveId" clId="{F2ABC47A-C2C9-4672-A50E-CD24508F7F87}" dt="2020-12-04T17:47:12.433" v="1337" actId="1076"/>
        <pc:sldMkLst>
          <pc:docMk/>
          <pc:sldMk cId="247507754" sldId="1065"/>
        </pc:sldMkLst>
        <pc:spChg chg="mod">
          <ac:chgData name="Robert Fike" userId="5c45a6d57a602c52" providerId="LiveId" clId="{F2ABC47A-C2C9-4672-A50E-CD24508F7F87}" dt="2020-12-04T17:46:57.373" v="1336" actId="1076"/>
          <ac:spMkLst>
            <pc:docMk/>
            <pc:sldMk cId="247507754" sldId="1065"/>
            <ac:spMk id="4" creationId="{157B9270-52EA-49FA-93C7-32C977113CD2}"/>
          </ac:spMkLst>
        </pc:spChg>
        <pc:spChg chg="mod">
          <ac:chgData name="Robert Fike" userId="5c45a6d57a602c52" providerId="LiveId" clId="{F2ABC47A-C2C9-4672-A50E-CD24508F7F87}" dt="2020-12-04T17:47:12.433" v="1337" actId="1076"/>
          <ac:spMkLst>
            <pc:docMk/>
            <pc:sldMk cId="247507754" sldId="1065"/>
            <ac:spMk id="5" creationId="{1083767A-EA44-4716-A640-F95F09F25843}"/>
          </ac:spMkLst>
        </pc:spChg>
      </pc:sldChg>
      <pc:sldChg chg="modSp mod">
        <pc:chgData name="Robert Fike" userId="5c45a6d57a602c52" providerId="LiveId" clId="{F2ABC47A-C2C9-4672-A50E-CD24508F7F87}" dt="2020-12-04T23:31:39.834" v="1344" actId="404"/>
        <pc:sldMkLst>
          <pc:docMk/>
          <pc:sldMk cId="371992650" sldId="1066"/>
        </pc:sldMkLst>
        <pc:spChg chg="mod">
          <ac:chgData name="Robert Fike" userId="5c45a6d57a602c52" providerId="LiveId" clId="{F2ABC47A-C2C9-4672-A50E-CD24508F7F87}" dt="2020-12-04T23:31:39.834" v="1344" actId="404"/>
          <ac:spMkLst>
            <pc:docMk/>
            <pc:sldMk cId="371992650" sldId="1066"/>
            <ac:spMk id="5" creationId="{1083767A-EA44-4716-A640-F95F09F25843}"/>
          </ac:spMkLst>
        </pc:spChg>
      </pc:sldChg>
      <pc:sldChg chg="modSp mod">
        <pc:chgData name="Robert Fike" userId="5c45a6d57a602c52" providerId="LiveId" clId="{F2ABC47A-C2C9-4672-A50E-CD24508F7F87}" dt="2020-12-04T23:30:30.339" v="1340" actId="1076"/>
        <pc:sldMkLst>
          <pc:docMk/>
          <pc:sldMk cId="1610664939" sldId="1067"/>
        </pc:sldMkLst>
        <pc:spChg chg="mod">
          <ac:chgData name="Robert Fike" userId="5c45a6d57a602c52" providerId="LiveId" clId="{F2ABC47A-C2C9-4672-A50E-CD24508F7F87}" dt="2020-12-04T23:30:30.339" v="1340" actId="1076"/>
          <ac:spMkLst>
            <pc:docMk/>
            <pc:sldMk cId="1610664939" sldId="1067"/>
            <ac:spMk id="5" creationId="{1083767A-EA44-4716-A640-F95F09F25843}"/>
          </ac:spMkLst>
        </pc:spChg>
      </pc:sldChg>
      <pc:sldChg chg="modSp modAnim">
        <pc:chgData name="Robert Fike" userId="5c45a6d57a602c52" providerId="LiveId" clId="{F2ABC47A-C2C9-4672-A50E-CD24508F7F87}" dt="2020-12-04T23:36:22.352" v="1364" actId="404"/>
        <pc:sldMkLst>
          <pc:docMk/>
          <pc:sldMk cId="2752675775" sldId="1068"/>
        </pc:sldMkLst>
        <pc:spChg chg="mod">
          <ac:chgData name="Robert Fike" userId="5c45a6d57a602c52" providerId="LiveId" clId="{F2ABC47A-C2C9-4672-A50E-CD24508F7F87}" dt="2020-12-04T23:36:17.403" v="1363" actId="404"/>
          <ac:spMkLst>
            <pc:docMk/>
            <pc:sldMk cId="2752675775" sldId="1068"/>
            <ac:spMk id="4" creationId="{157B9270-52EA-49FA-93C7-32C977113CD2}"/>
          </ac:spMkLst>
        </pc:spChg>
        <pc:spChg chg="mod">
          <ac:chgData name="Robert Fike" userId="5c45a6d57a602c52" providerId="LiveId" clId="{F2ABC47A-C2C9-4672-A50E-CD24508F7F87}" dt="2020-12-04T23:36:22.352" v="1364" actId="404"/>
          <ac:spMkLst>
            <pc:docMk/>
            <pc:sldMk cId="2752675775" sldId="1068"/>
            <ac:spMk id="5" creationId="{1083767A-EA44-4716-A640-F95F09F25843}"/>
          </ac:spMkLst>
        </pc:spChg>
      </pc:sldChg>
      <pc:sldChg chg="modSp mod">
        <pc:chgData name="Robert Fike" userId="5c45a6d57a602c52" providerId="LiveId" clId="{F2ABC47A-C2C9-4672-A50E-CD24508F7F87}" dt="2020-12-04T23:37:30.582" v="1367" actId="1076"/>
        <pc:sldMkLst>
          <pc:docMk/>
          <pc:sldMk cId="3792436684" sldId="1069"/>
        </pc:sldMkLst>
        <pc:spChg chg="mod">
          <ac:chgData name="Robert Fike" userId="5c45a6d57a602c52" providerId="LiveId" clId="{F2ABC47A-C2C9-4672-A50E-CD24508F7F87}" dt="2020-12-04T23:37:06.975" v="1365" actId="404"/>
          <ac:spMkLst>
            <pc:docMk/>
            <pc:sldMk cId="3792436684" sldId="1069"/>
            <ac:spMk id="4" creationId="{157B9270-52EA-49FA-93C7-32C977113CD2}"/>
          </ac:spMkLst>
        </pc:spChg>
        <pc:spChg chg="mod">
          <ac:chgData name="Robert Fike" userId="5c45a6d57a602c52" providerId="LiveId" clId="{F2ABC47A-C2C9-4672-A50E-CD24508F7F87}" dt="2020-12-04T23:37:30.582" v="1367" actId="1076"/>
          <ac:spMkLst>
            <pc:docMk/>
            <pc:sldMk cId="3792436684" sldId="1069"/>
            <ac:spMk id="5" creationId="{1083767A-EA44-4716-A640-F95F09F25843}"/>
          </ac:spMkLst>
        </pc:spChg>
      </pc:sldChg>
      <pc:sldChg chg="modSp mod">
        <pc:chgData name="Robert Fike" userId="5c45a6d57a602c52" providerId="LiveId" clId="{F2ABC47A-C2C9-4672-A50E-CD24508F7F87}" dt="2020-12-04T23:38:57.497" v="1371" actId="1076"/>
        <pc:sldMkLst>
          <pc:docMk/>
          <pc:sldMk cId="3968182945" sldId="1070"/>
        </pc:sldMkLst>
        <pc:spChg chg="mod">
          <ac:chgData name="Robert Fike" userId="5c45a6d57a602c52" providerId="LiveId" clId="{F2ABC47A-C2C9-4672-A50E-CD24508F7F87}" dt="2020-12-04T23:38:29.940" v="1368" actId="404"/>
          <ac:spMkLst>
            <pc:docMk/>
            <pc:sldMk cId="3968182945" sldId="1070"/>
            <ac:spMk id="4" creationId="{157B9270-52EA-49FA-93C7-32C977113CD2}"/>
          </ac:spMkLst>
        </pc:spChg>
        <pc:spChg chg="mod">
          <ac:chgData name="Robert Fike" userId="5c45a6d57a602c52" providerId="LiveId" clId="{F2ABC47A-C2C9-4672-A50E-CD24508F7F87}" dt="2020-12-04T23:38:57.497" v="1371" actId="1076"/>
          <ac:spMkLst>
            <pc:docMk/>
            <pc:sldMk cId="3968182945" sldId="1070"/>
            <ac:spMk id="5" creationId="{1083767A-EA44-4716-A640-F95F09F25843}"/>
          </ac:spMkLst>
        </pc:spChg>
      </pc:sldChg>
      <pc:sldChg chg="modSp mod">
        <pc:chgData name="Robert Fike" userId="5c45a6d57a602c52" providerId="LiveId" clId="{F2ABC47A-C2C9-4672-A50E-CD24508F7F87}" dt="2020-12-04T23:39:23.844" v="1374" actId="1076"/>
        <pc:sldMkLst>
          <pc:docMk/>
          <pc:sldMk cId="405435987" sldId="1071"/>
        </pc:sldMkLst>
        <pc:spChg chg="mod">
          <ac:chgData name="Robert Fike" userId="5c45a6d57a602c52" providerId="LiveId" clId="{F2ABC47A-C2C9-4672-A50E-CD24508F7F87}" dt="2020-12-04T23:39:23.844" v="1374" actId="1076"/>
          <ac:spMkLst>
            <pc:docMk/>
            <pc:sldMk cId="405435987" sldId="1071"/>
            <ac:spMk id="5" creationId="{1083767A-EA44-4716-A640-F95F09F25843}"/>
          </ac:spMkLst>
        </pc:spChg>
      </pc:sldChg>
      <pc:sldChg chg="modSp mod">
        <pc:chgData name="Robert Fike" userId="5c45a6d57a602c52" providerId="LiveId" clId="{F2ABC47A-C2C9-4672-A50E-CD24508F7F87}" dt="2020-12-05T00:19:23.993" v="1384" actId="20577"/>
        <pc:sldMkLst>
          <pc:docMk/>
          <pc:sldMk cId="2397422119" sldId="1072"/>
        </pc:sldMkLst>
        <pc:spChg chg="mod">
          <ac:chgData name="Robert Fike" userId="5c45a6d57a602c52" providerId="LiveId" clId="{F2ABC47A-C2C9-4672-A50E-CD24508F7F87}" dt="2020-12-05T00:19:11.209" v="1382" actId="1076"/>
          <ac:spMkLst>
            <pc:docMk/>
            <pc:sldMk cId="2397422119" sldId="1072"/>
            <ac:spMk id="4" creationId="{157B9270-52EA-49FA-93C7-32C977113CD2}"/>
          </ac:spMkLst>
        </pc:spChg>
        <pc:spChg chg="mod">
          <ac:chgData name="Robert Fike" userId="5c45a6d57a602c52" providerId="LiveId" clId="{F2ABC47A-C2C9-4672-A50E-CD24508F7F87}" dt="2020-12-05T00:19:23.993" v="1384" actId="20577"/>
          <ac:spMkLst>
            <pc:docMk/>
            <pc:sldMk cId="2397422119" sldId="1072"/>
            <ac:spMk id="5" creationId="{1083767A-EA44-4716-A640-F95F09F25843}"/>
          </ac:spMkLst>
        </pc:spChg>
      </pc:sldChg>
      <pc:sldChg chg="modSp mod">
        <pc:chgData name="Robert Fike" userId="5c45a6d57a602c52" providerId="LiveId" clId="{F2ABC47A-C2C9-4672-A50E-CD24508F7F87}" dt="2020-12-05T00:18:28.556" v="1378" actId="1076"/>
        <pc:sldMkLst>
          <pc:docMk/>
          <pc:sldMk cId="1680804529" sldId="1073"/>
        </pc:sldMkLst>
        <pc:spChg chg="mod">
          <ac:chgData name="Robert Fike" userId="5c45a6d57a602c52" providerId="LiveId" clId="{F2ABC47A-C2C9-4672-A50E-CD24508F7F87}" dt="2020-12-05T00:18:00.532" v="1375" actId="404"/>
          <ac:spMkLst>
            <pc:docMk/>
            <pc:sldMk cId="1680804529" sldId="1073"/>
            <ac:spMk id="4" creationId="{157B9270-52EA-49FA-93C7-32C977113CD2}"/>
          </ac:spMkLst>
        </pc:spChg>
        <pc:spChg chg="mod">
          <ac:chgData name="Robert Fike" userId="5c45a6d57a602c52" providerId="LiveId" clId="{F2ABC47A-C2C9-4672-A50E-CD24508F7F87}" dt="2020-12-05T00:18:28.556" v="1378" actId="1076"/>
          <ac:spMkLst>
            <pc:docMk/>
            <pc:sldMk cId="1680804529" sldId="1073"/>
            <ac:spMk id="5" creationId="{1083767A-EA44-4716-A640-F95F09F25843}"/>
          </ac:spMkLst>
        </pc:spChg>
      </pc:sldChg>
      <pc:sldChg chg="modSp mod modAnim">
        <pc:chgData name="Robert Fike" userId="5c45a6d57a602c52" providerId="LiveId" clId="{F2ABC47A-C2C9-4672-A50E-CD24508F7F87}" dt="2020-12-05T00:22:52.346" v="1425" actId="14100"/>
        <pc:sldMkLst>
          <pc:docMk/>
          <pc:sldMk cId="2762321158" sldId="1074"/>
        </pc:sldMkLst>
        <pc:spChg chg="mod">
          <ac:chgData name="Robert Fike" userId="5c45a6d57a602c52" providerId="LiveId" clId="{F2ABC47A-C2C9-4672-A50E-CD24508F7F87}" dt="2020-12-05T00:19:41.214" v="1385" actId="404"/>
          <ac:spMkLst>
            <pc:docMk/>
            <pc:sldMk cId="2762321158" sldId="1074"/>
            <ac:spMk id="4" creationId="{157B9270-52EA-49FA-93C7-32C977113CD2}"/>
          </ac:spMkLst>
        </pc:spChg>
        <pc:spChg chg="mod">
          <ac:chgData name="Robert Fike" userId="5c45a6d57a602c52" providerId="LiveId" clId="{F2ABC47A-C2C9-4672-A50E-CD24508F7F87}" dt="2020-12-05T00:22:52.346" v="1425" actId="14100"/>
          <ac:spMkLst>
            <pc:docMk/>
            <pc:sldMk cId="2762321158" sldId="1074"/>
            <ac:spMk id="5" creationId="{1083767A-EA44-4716-A640-F95F09F25843}"/>
          </ac:spMkLst>
        </pc:spChg>
      </pc:sldChg>
      <pc:sldChg chg="delSp modSp mod modAnim">
        <pc:chgData name="Robert Fike" userId="5c45a6d57a602c52" providerId="LiveId" clId="{F2ABC47A-C2C9-4672-A50E-CD24508F7F87}" dt="2020-12-05T00:27:52.741" v="1445" actId="1076"/>
        <pc:sldMkLst>
          <pc:docMk/>
          <pc:sldMk cId="3445846886" sldId="1075"/>
        </pc:sldMkLst>
        <pc:spChg chg="del mod">
          <ac:chgData name="Robert Fike" userId="5c45a6d57a602c52" providerId="LiveId" clId="{F2ABC47A-C2C9-4672-A50E-CD24508F7F87}" dt="2020-12-05T00:25:55.543" v="1434" actId="478"/>
          <ac:spMkLst>
            <pc:docMk/>
            <pc:sldMk cId="3445846886" sldId="1075"/>
            <ac:spMk id="4" creationId="{157B9270-52EA-49FA-93C7-32C977113CD2}"/>
          </ac:spMkLst>
        </pc:spChg>
        <pc:spChg chg="mod">
          <ac:chgData name="Robert Fike" userId="5c45a6d57a602c52" providerId="LiveId" clId="{F2ABC47A-C2C9-4672-A50E-CD24508F7F87}" dt="2020-12-05T00:27:52.741" v="1445" actId="1076"/>
          <ac:spMkLst>
            <pc:docMk/>
            <pc:sldMk cId="3445846886" sldId="1075"/>
            <ac:spMk id="5" creationId="{1083767A-EA44-4716-A640-F95F09F25843}"/>
          </ac:spMkLst>
        </pc:spChg>
      </pc:sldChg>
      <pc:sldChg chg="delSp modSp mod modAnim">
        <pc:chgData name="Robert Fike" userId="5c45a6d57a602c52" providerId="LiveId" clId="{F2ABC47A-C2C9-4672-A50E-CD24508F7F87}" dt="2020-12-05T00:28:10.736" v="1447" actId="1076"/>
        <pc:sldMkLst>
          <pc:docMk/>
          <pc:sldMk cId="3952721350" sldId="1076"/>
        </pc:sldMkLst>
        <pc:spChg chg="del">
          <ac:chgData name="Robert Fike" userId="5c45a6d57a602c52" providerId="LiveId" clId="{F2ABC47A-C2C9-4672-A50E-CD24508F7F87}" dt="2020-12-05T00:26:49.807" v="1441" actId="478"/>
          <ac:spMkLst>
            <pc:docMk/>
            <pc:sldMk cId="3952721350" sldId="1076"/>
            <ac:spMk id="4" creationId="{157B9270-52EA-49FA-93C7-32C977113CD2}"/>
          </ac:spMkLst>
        </pc:spChg>
        <pc:spChg chg="mod">
          <ac:chgData name="Robert Fike" userId="5c45a6d57a602c52" providerId="LiveId" clId="{F2ABC47A-C2C9-4672-A50E-CD24508F7F87}" dt="2020-12-05T00:28:10.736" v="1447" actId="1076"/>
          <ac:spMkLst>
            <pc:docMk/>
            <pc:sldMk cId="3952721350" sldId="1076"/>
            <ac:spMk id="5" creationId="{1083767A-EA44-4716-A640-F95F09F25843}"/>
          </ac:spMkLst>
        </pc:spChg>
      </pc:sldChg>
      <pc:sldChg chg="delSp modSp mod modAnim">
        <pc:chgData name="Robert Fike" userId="5c45a6d57a602c52" providerId="LiveId" clId="{F2ABC47A-C2C9-4672-A50E-CD24508F7F87}" dt="2020-12-05T00:26:42.960" v="1440"/>
        <pc:sldMkLst>
          <pc:docMk/>
          <pc:sldMk cId="1899215873" sldId="1077"/>
        </pc:sldMkLst>
        <pc:spChg chg="del">
          <ac:chgData name="Robert Fike" userId="5c45a6d57a602c52" providerId="LiveId" clId="{F2ABC47A-C2C9-4672-A50E-CD24508F7F87}" dt="2020-12-05T00:26:01.943" v="1435" actId="478"/>
          <ac:spMkLst>
            <pc:docMk/>
            <pc:sldMk cId="1899215873" sldId="1077"/>
            <ac:spMk id="4" creationId="{157B9270-52EA-49FA-93C7-32C977113CD2}"/>
          </ac:spMkLst>
        </pc:spChg>
        <pc:spChg chg="mod">
          <ac:chgData name="Robert Fike" userId="5c45a6d57a602c52" providerId="LiveId" clId="{F2ABC47A-C2C9-4672-A50E-CD24508F7F87}" dt="2020-12-05T00:26:35.071" v="1439" actId="1076"/>
          <ac:spMkLst>
            <pc:docMk/>
            <pc:sldMk cId="1899215873" sldId="1077"/>
            <ac:spMk id="5" creationId="{1083767A-EA44-4716-A640-F95F09F25843}"/>
          </ac:spMkLst>
        </pc:spChg>
      </pc:sldChg>
      <pc:sldChg chg="modSp">
        <pc:chgData name="Robert Fike" userId="5c45a6d57a602c52" providerId="LiveId" clId="{F2ABC47A-C2C9-4672-A50E-CD24508F7F87}" dt="2020-12-05T00:28:20.705" v="1448" actId="404"/>
        <pc:sldMkLst>
          <pc:docMk/>
          <pc:sldMk cId="735798885" sldId="1078"/>
        </pc:sldMkLst>
        <pc:spChg chg="mod">
          <ac:chgData name="Robert Fike" userId="5c45a6d57a602c52" providerId="LiveId" clId="{F2ABC47A-C2C9-4672-A50E-CD24508F7F87}" dt="2020-12-05T00:28:20.705" v="1448" actId="404"/>
          <ac:spMkLst>
            <pc:docMk/>
            <pc:sldMk cId="735798885" sldId="1078"/>
            <ac:spMk id="4" creationId="{157B9270-52EA-49FA-93C7-32C977113CD2}"/>
          </ac:spMkLst>
        </pc:spChg>
        <pc:spChg chg="mod">
          <ac:chgData name="Robert Fike" userId="5c45a6d57a602c52" providerId="LiveId" clId="{F2ABC47A-C2C9-4672-A50E-CD24508F7F87}" dt="2020-12-05T00:28:20.705" v="1448" actId="404"/>
          <ac:spMkLst>
            <pc:docMk/>
            <pc:sldMk cId="735798885" sldId="1078"/>
            <ac:spMk id="5" creationId="{1083767A-EA44-4716-A640-F95F09F25843}"/>
          </ac:spMkLst>
        </pc:spChg>
      </pc:sldChg>
      <pc:sldChg chg="modSp mod modAnim">
        <pc:chgData name="Robert Fike" userId="5c45a6d57a602c52" providerId="LiveId" clId="{F2ABC47A-C2C9-4672-A50E-CD24508F7F87}" dt="2020-12-05T00:29:31.942" v="1454" actId="1076"/>
        <pc:sldMkLst>
          <pc:docMk/>
          <pc:sldMk cId="3695799791" sldId="1079"/>
        </pc:sldMkLst>
        <pc:spChg chg="mod">
          <ac:chgData name="Robert Fike" userId="5c45a6d57a602c52" providerId="LiveId" clId="{F2ABC47A-C2C9-4672-A50E-CD24508F7F87}" dt="2020-12-05T00:29:31.942" v="1454" actId="1076"/>
          <ac:spMkLst>
            <pc:docMk/>
            <pc:sldMk cId="3695799791" sldId="1079"/>
            <ac:spMk id="5" creationId="{1083767A-EA44-4716-A640-F95F09F25843}"/>
          </ac:spMkLst>
        </pc:spChg>
      </pc:sldChg>
      <pc:sldChg chg="modSp mod">
        <pc:chgData name="Robert Fike" userId="5c45a6d57a602c52" providerId="LiveId" clId="{F2ABC47A-C2C9-4672-A50E-CD24508F7F87}" dt="2020-12-05T00:30:11.422" v="1459" actId="1076"/>
        <pc:sldMkLst>
          <pc:docMk/>
          <pc:sldMk cId="744950749" sldId="1080"/>
        </pc:sldMkLst>
        <pc:spChg chg="mod">
          <ac:chgData name="Robert Fike" userId="5c45a6d57a602c52" providerId="LiveId" clId="{F2ABC47A-C2C9-4672-A50E-CD24508F7F87}" dt="2020-12-05T00:30:11.422" v="1459" actId="1076"/>
          <ac:spMkLst>
            <pc:docMk/>
            <pc:sldMk cId="744950749" sldId="1080"/>
            <ac:spMk id="5" creationId="{1083767A-EA44-4716-A640-F95F09F25843}"/>
          </ac:spMkLst>
        </pc:spChg>
      </pc:sldChg>
      <pc:sldChg chg="addSp delSp modSp mod">
        <pc:chgData name="Robert Fike" userId="5c45a6d57a602c52" providerId="LiveId" clId="{F2ABC47A-C2C9-4672-A50E-CD24508F7F87}" dt="2020-12-05T00:33:01.775" v="1469" actId="1076"/>
        <pc:sldMkLst>
          <pc:docMk/>
          <pc:sldMk cId="2272025734" sldId="1081"/>
        </pc:sldMkLst>
        <pc:spChg chg="mod">
          <ac:chgData name="Robert Fike" userId="5c45a6d57a602c52" providerId="LiveId" clId="{F2ABC47A-C2C9-4672-A50E-CD24508F7F87}" dt="2020-12-05T00:31:57.251" v="1464" actId="1076"/>
          <ac:spMkLst>
            <pc:docMk/>
            <pc:sldMk cId="2272025734" sldId="1081"/>
            <ac:spMk id="5" creationId="{1083767A-EA44-4716-A640-F95F09F25843}"/>
          </ac:spMkLst>
        </pc:spChg>
        <pc:picChg chg="add mod">
          <ac:chgData name="Robert Fike" userId="5c45a6d57a602c52" providerId="LiveId" clId="{F2ABC47A-C2C9-4672-A50E-CD24508F7F87}" dt="2020-12-05T00:33:01.775" v="1469" actId="1076"/>
          <ac:picMkLst>
            <pc:docMk/>
            <pc:sldMk cId="2272025734" sldId="1081"/>
            <ac:picMk id="2" creationId="{DC4A18E3-3099-4FBA-8594-539D3B6688E6}"/>
          </ac:picMkLst>
        </pc:picChg>
        <pc:picChg chg="del mod">
          <ac:chgData name="Robert Fike" userId="5c45a6d57a602c52" providerId="LiveId" clId="{F2ABC47A-C2C9-4672-A50E-CD24508F7F87}" dt="2020-12-05T00:32:25.114" v="1465" actId="478"/>
          <ac:picMkLst>
            <pc:docMk/>
            <pc:sldMk cId="2272025734" sldId="1081"/>
            <ac:picMk id="4" creationId="{C0B71592-9E50-4042-A1DD-4441C9E946B4}"/>
          </ac:picMkLst>
        </pc:picChg>
      </pc:sldChg>
      <pc:sldChg chg="modSp mod modAnim">
        <pc:chgData name="Robert Fike" userId="5c45a6d57a602c52" providerId="LiveId" clId="{F2ABC47A-C2C9-4672-A50E-CD24508F7F87}" dt="2020-12-05T00:35:42.041" v="1479"/>
        <pc:sldMkLst>
          <pc:docMk/>
          <pc:sldMk cId="3603156767" sldId="1082"/>
        </pc:sldMkLst>
        <pc:spChg chg="mod">
          <ac:chgData name="Robert Fike" userId="5c45a6d57a602c52" providerId="LiveId" clId="{F2ABC47A-C2C9-4672-A50E-CD24508F7F87}" dt="2020-12-05T00:33:47.312" v="1474" actId="1076"/>
          <ac:spMkLst>
            <pc:docMk/>
            <pc:sldMk cId="3603156767" sldId="1082"/>
            <ac:spMk id="5" creationId="{1083767A-EA44-4716-A640-F95F09F25843}"/>
          </ac:spMkLst>
        </pc:spChg>
      </pc:sldChg>
      <pc:sldChg chg="modSp mod">
        <pc:chgData name="Robert Fike" userId="5c45a6d57a602c52" providerId="LiveId" clId="{F2ABC47A-C2C9-4672-A50E-CD24508F7F87}" dt="2020-12-05T00:36:10.224" v="1480" actId="404"/>
        <pc:sldMkLst>
          <pc:docMk/>
          <pc:sldMk cId="567355859" sldId="1083"/>
        </pc:sldMkLst>
        <pc:spChg chg="mod">
          <ac:chgData name="Robert Fike" userId="5c45a6d57a602c52" providerId="LiveId" clId="{F2ABC47A-C2C9-4672-A50E-CD24508F7F87}" dt="2020-12-05T00:36:10.224" v="1480" actId="404"/>
          <ac:spMkLst>
            <pc:docMk/>
            <pc:sldMk cId="567355859" sldId="1083"/>
            <ac:spMk id="4" creationId="{3D235754-6490-4770-8759-A9FE685D4AC8}"/>
          </ac:spMkLst>
        </pc:spChg>
        <pc:spChg chg="mod">
          <ac:chgData name="Robert Fike" userId="5c45a6d57a602c52" providerId="LiveId" clId="{F2ABC47A-C2C9-4672-A50E-CD24508F7F87}" dt="2020-12-05T00:36:10.224" v="1480" actId="404"/>
          <ac:spMkLst>
            <pc:docMk/>
            <pc:sldMk cId="567355859" sldId="1083"/>
            <ac:spMk id="5" creationId="{1083767A-EA44-4716-A640-F95F09F25843}"/>
          </ac:spMkLst>
        </pc:spChg>
      </pc:sldChg>
      <pc:sldChg chg="modSp mod modAnim">
        <pc:chgData name="Robert Fike" userId="5c45a6d57a602c52" providerId="LiveId" clId="{F2ABC47A-C2C9-4672-A50E-CD24508F7F87}" dt="2020-12-05T14:16:59.916" v="1494" actId="404"/>
        <pc:sldMkLst>
          <pc:docMk/>
          <pc:sldMk cId="1170654454" sldId="1084"/>
        </pc:sldMkLst>
        <pc:spChg chg="mod">
          <ac:chgData name="Robert Fike" userId="5c45a6d57a602c52" providerId="LiveId" clId="{F2ABC47A-C2C9-4672-A50E-CD24508F7F87}" dt="2020-12-05T14:14:56.157" v="1485" actId="1076"/>
          <ac:spMkLst>
            <pc:docMk/>
            <pc:sldMk cId="1170654454" sldId="1084"/>
            <ac:spMk id="4" creationId="{3D235754-6490-4770-8759-A9FE685D4AC8}"/>
          </ac:spMkLst>
        </pc:spChg>
        <pc:spChg chg="mod">
          <ac:chgData name="Robert Fike" userId="5c45a6d57a602c52" providerId="LiveId" clId="{F2ABC47A-C2C9-4672-A50E-CD24508F7F87}" dt="2020-12-05T14:16:59.916" v="1494" actId="404"/>
          <ac:spMkLst>
            <pc:docMk/>
            <pc:sldMk cId="1170654454" sldId="1084"/>
            <ac:spMk id="5" creationId="{1083767A-EA44-4716-A640-F95F09F25843}"/>
          </ac:spMkLst>
        </pc:spChg>
        <pc:spChg chg="mod">
          <ac:chgData name="Robert Fike" userId="5c45a6d57a602c52" providerId="LiveId" clId="{F2ABC47A-C2C9-4672-A50E-CD24508F7F87}" dt="2020-12-05T14:15:21.586" v="1489" actId="1076"/>
          <ac:spMkLst>
            <pc:docMk/>
            <pc:sldMk cId="1170654454" sldId="1084"/>
            <ac:spMk id="6" creationId="{BDF86DE9-A808-4855-BBD5-D3F95B5D60EC}"/>
          </ac:spMkLst>
        </pc:spChg>
        <pc:spChg chg="mod">
          <ac:chgData name="Robert Fike" userId="5c45a6d57a602c52" providerId="LiveId" clId="{F2ABC47A-C2C9-4672-A50E-CD24508F7F87}" dt="2020-12-05T14:15:13.279" v="1487" actId="1076"/>
          <ac:spMkLst>
            <pc:docMk/>
            <pc:sldMk cId="1170654454" sldId="1084"/>
            <ac:spMk id="7" creationId="{2BF68705-5087-4B24-A98D-46B35C2806A1}"/>
          </ac:spMkLst>
        </pc:spChg>
      </pc:sldChg>
      <pc:sldChg chg="modSp mod modAnim">
        <pc:chgData name="Robert Fike" userId="5c45a6d57a602c52" providerId="LiveId" clId="{F2ABC47A-C2C9-4672-A50E-CD24508F7F87}" dt="2020-12-05T14:22:37.157" v="1521"/>
        <pc:sldMkLst>
          <pc:docMk/>
          <pc:sldMk cId="2015255931" sldId="1085"/>
        </pc:sldMkLst>
        <pc:spChg chg="mod">
          <ac:chgData name="Robert Fike" userId="5c45a6d57a602c52" providerId="LiveId" clId="{F2ABC47A-C2C9-4672-A50E-CD24508F7F87}" dt="2020-12-05T14:22:12.980" v="1520" actId="1076"/>
          <ac:spMkLst>
            <pc:docMk/>
            <pc:sldMk cId="2015255931" sldId="1085"/>
            <ac:spMk id="2" creationId="{16B76317-67FE-4A95-8A29-82E6CCB1F8F7}"/>
          </ac:spMkLst>
        </pc:spChg>
        <pc:spChg chg="mod">
          <ac:chgData name="Robert Fike" userId="5c45a6d57a602c52" providerId="LiveId" clId="{F2ABC47A-C2C9-4672-A50E-CD24508F7F87}" dt="2020-12-05T14:20:28.280" v="1515" actId="1076"/>
          <ac:spMkLst>
            <pc:docMk/>
            <pc:sldMk cId="2015255931" sldId="1085"/>
            <ac:spMk id="5" creationId="{1083767A-EA44-4716-A640-F95F09F25843}"/>
          </ac:spMkLst>
        </pc:spChg>
        <pc:spChg chg="mod">
          <ac:chgData name="Robert Fike" userId="5c45a6d57a602c52" providerId="LiveId" clId="{F2ABC47A-C2C9-4672-A50E-CD24508F7F87}" dt="2020-12-05T14:22:06.991" v="1519" actId="1076"/>
          <ac:spMkLst>
            <pc:docMk/>
            <pc:sldMk cId="2015255931" sldId="1085"/>
            <ac:spMk id="6" creationId="{BDF86DE9-A808-4855-BBD5-D3F95B5D60EC}"/>
          </ac:spMkLst>
        </pc:spChg>
        <pc:spChg chg="mod">
          <ac:chgData name="Robert Fike" userId="5c45a6d57a602c52" providerId="LiveId" clId="{F2ABC47A-C2C9-4672-A50E-CD24508F7F87}" dt="2020-12-05T14:16:13.338" v="1490" actId="404"/>
          <ac:spMkLst>
            <pc:docMk/>
            <pc:sldMk cId="2015255931" sldId="1085"/>
            <ac:spMk id="7" creationId="{2BF68705-5087-4B24-A98D-46B35C2806A1}"/>
          </ac:spMkLst>
        </pc:spChg>
      </pc:sldChg>
      <pc:sldChg chg="modSp mod modAnim">
        <pc:chgData name="Robert Fike" userId="5c45a6d57a602c52" providerId="LiveId" clId="{F2ABC47A-C2C9-4672-A50E-CD24508F7F87}" dt="2020-12-05T14:28:06.653" v="1537" actId="1076"/>
        <pc:sldMkLst>
          <pc:docMk/>
          <pc:sldMk cId="141878539" sldId="1086"/>
        </pc:sldMkLst>
        <pc:spChg chg="mod">
          <ac:chgData name="Robert Fike" userId="5c45a6d57a602c52" providerId="LiveId" clId="{F2ABC47A-C2C9-4672-A50E-CD24508F7F87}" dt="2020-12-05T14:28:06.653" v="1537" actId="1076"/>
          <ac:spMkLst>
            <pc:docMk/>
            <pc:sldMk cId="141878539" sldId="1086"/>
            <ac:spMk id="5" creationId="{1083767A-EA44-4716-A640-F95F09F25843}"/>
          </ac:spMkLst>
        </pc:spChg>
        <pc:spChg chg="mod">
          <ac:chgData name="Robert Fike" userId="5c45a6d57a602c52" providerId="LiveId" clId="{F2ABC47A-C2C9-4672-A50E-CD24508F7F87}" dt="2020-12-05T14:27:44.909" v="1535" actId="1076"/>
          <ac:spMkLst>
            <pc:docMk/>
            <pc:sldMk cId="141878539" sldId="1086"/>
            <ac:spMk id="7" creationId="{2BF68705-5087-4B24-A98D-46B35C2806A1}"/>
          </ac:spMkLst>
        </pc:spChg>
      </pc:sldChg>
      <pc:sldChg chg="modSp mod modAnim">
        <pc:chgData name="Robert Fike" userId="5c45a6d57a602c52" providerId="LiveId" clId="{F2ABC47A-C2C9-4672-A50E-CD24508F7F87}" dt="2020-12-05T14:32:19.836" v="1565" actId="1076"/>
        <pc:sldMkLst>
          <pc:docMk/>
          <pc:sldMk cId="2433723368" sldId="1087"/>
        </pc:sldMkLst>
        <pc:spChg chg="mod">
          <ac:chgData name="Robert Fike" userId="5c45a6d57a602c52" providerId="LiveId" clId="{F2ABC47A-C2C9-4672-A50E-CD24508F7F87}" dt="2020-12-05T14:32:19.836" v="1565" actId="1076"/>
          <ac:spMkLst>
            <pc:docMk/>
            <pc:sldMk cId="2433723368" sldId="1087"/>
            <ac:spMk id="2" creationId="{16B76317-67FE-4A95-8A29-82E6CCB1F8F7}"/>
          </ac:spMkLst>
        </pc:spChg>
        <pc:spChg chg="mod">
          <ac:chgData name="Robert Fike" userId="5c45a6d57a602c52" providerId="LiveId" clId="{F2ABC47A-C2C9-4672-A50E-CD24508F7F87}" dt="2020-12-05T14:30:11.748" v="1555" actId="1076"/>
          <ac:spMkLst>
            <pc:docMk/>
            <pc:sldMk cId="2433723368" sldId="1087"/>
            <ac:spMk id="6" creationId="{BDF86DE9-A808-4855-BBD5-D3F95B5D60EC}"/>
          </ac:spMkLst>
        </pc:spChg>
        <pc:spChg chg="mod">
          <ac:chgData name="Robert Fike" userId="5c45a6d57a602c52" providerId="LiveId" clId="{F2ABC47A-C2C9-4672-A50E-CD24508F7F87}" dt="2020-12-05T14:30:02.393" v="1554" actId="1076"/>
          <ac:spMkLst>
            <pc:docMk/>
            <pc:sldMk cId="2433723368" sldId="1087"/>
            <ac:spMk id="7" creationId="{2BF68705-5087-4B24-A98D-46B35C2806A1}"/>
          </ac:spMkLst>
        </pc:spChg>
      </pc:sldChg>
      <pc:sldChg chg="modSp mod">
        <pc:chgData name="Robert Fike" userId="5c45a6d57a602c52" providerId="LiveId" clId="{F2ABC47A-C2C9-4672-A50E-CD24508F7F87}" dt="2020-12-05T14:31:44.330" v="1563" actId="1076"/>
        <pc:sldMkLst>
          <pc:docMk/>
          <pc:sldMk cId="3828226553" sldId="1088"/>
        </pc:sldMkLst>
        <pc:spChg chg="mod">
          <ac:chgData name="Robert Fike" userId="5c45a6d57a602c52" providerId="LiveId" clId="{F2ABC47A-C2C9-4672-A50E-CD24508F7F87}" dt="2020-12-05T14:30:49.616" v="1558" actId="404"/>
          <ac:spMkLst>
            <pc:docMk/>
            <pc:sldMk cId="3828226553" sldId="1088"/>
            <ac:spMk id="4" creationId="{3D235754-6490-4770-8759-A9FE685D4AC8}"/>
          </ac:spMkLst>
        </pc:spChg>
        <pc:spChg chg="mod">
          <ac:chgData name="Robert Fike" userId="5c45a6d57a602c52" providerId="LiveId" clId="{F2ABC47A-C2C9-4672-A50E-CD24508F7F87}" dt="2020-12-05T14:31:44.330" v="1563" actId="1076"/>
          <ac:spMkLst>
            <pc:docMk/>
            <pc:sldMk cId="3828226553" sldId="1088"/>
            <ac:spMk id="5" creationId="{1083767A-EA44-4716-A640-F95F09F25843}"/>
          </ac:spMkLst>
        </pc:spChg>
      </pc:sldChg>
      <pc:sldChg chg="modSp mod">
        <pc:chgData name="Robert Fike" userId="5c45a6d57a602c52" providerId="LiveId" clId="{F2ABC47A-C2C9-4672-A50E-CD24508F7F87}" dt="2020-12-05T14:37:01.367" v="1582" actId="1076"/>
        <pc:sldMkLst>
          <pc:docMk/>
          <pc:sldMk cId="1899363362" sldId="1089"/>
        </pc:sldMkLst>
        <pc:spChg chg="mod">
          <ac:chgData name="Robert Fike" userId="5c45a6d57a602c52" providerId="LiveId" clId="{F2ABC47A-C2C9-4672-A50E-CD24508F7F87}" dt="2020-12-05T14:35:46.286" v="1580" actId="1076"/>
          <ac:spMkLst>
            <pc:docMk/>
            <pc:sldMk cId="1899363362" sldId="1089"/>
            <ac:spMk id="3" creationId="{4669810B-4D43-424F-B98A-9E118E925EFF}"/>
          </ac:spMkLst>
        </pc:spChg>
        <pc:spChg chg="mod">
          <ac:chgData name="Robert Fike" userId="5c45a6d57a602c52" providerId="LiveId" clId="{F2ABC47A-C2C9-4672-A50E-CD24508F7F87}" dt="2020-12-05T14:33:21.358" v="1572" actId="1076"/>
          <ac:spMkLst>
            <pc:docMk/>
            <pc:sldMk cId="1899363362" sldId="1089"/>
            <ac:spMk id="5" creationId="{1083767A-EA44-4716-A640-F95F09F25843}"/>
          </ac:spMkLst>
        </pc:spChg>
        <pc:spChg chg="mod">
          <ac:chgData name="Robert Fike" userId="5c45a6d57a602c52" providerId="LiveId" clId="{F2ABC47A-C2C9-4672-A50E-CD24508F7F87}" dt="2020-12-05T14:37:01.367" v="1582" actId="1076"/>
          <ac:spMkLst>
            <pc:docMk/>
            <pc:sldMk cId="1899363362" sldId="1089"/>
            <ac:spMk id="11" creationId="{B2EA4B81-CDC2-4CBD-8A61-6AB9378B1F8A}"/>
          </ac:spMkLst>
        </pc:spChg>
        <pc:spChg chg="mod">
          <ac:chgData name="Robert Fike" userId="5c45a6d57a602c52" providerId="LiveId" clId="{F2ABC47A-C2C9-4672-A50E-CD24508F7F87}" dt="2020-12-05T14:36:55.343" v="1581" actId="1076"/>
          <ac:spMkLst>
            <pc:docMk/>
            <pc:sldMk cId="1899363362" sldId="1089"/>
            <ac:spMk id="13" creationId="{DF22C462-058F-4571-BE62-5E1904C5C9BA}"/>
          </ac:spMkLst>
        </pc:spChg>
      </pc:sldChg>
      <pc:sldChg chg="modSp mod modAnim">
        <pc:chgData name="Robert Fike" userId="5c45a6d57a602c52" providerId="LiveId" clId="{F2ABC47A-C2C9-4672-A50E-CD24508F7F87}" dt="2020-12-05T14:39:22.932" v="1593" actId="1076"/>
        <pc:sldMkLst>
          <pc:docMk/>
          <pc:sldMk cId="2649251590" sldId="1090"/>
        </pc:sldMkLst>
        <pc:spChg chg="mod">
          <ac:chgData name="Robert Fike" userId="5c45a6d57a602c52" providerId="LiveId" clId="{F2ABC47A-C2C9-4672-A50E-CD24508F7F87}" dt="2020-12-05T14:39:03.056" v="1590" actId="1076"/>
          <ac:spMkLst>
            <pc:docMk/>
            <pc:sldMk cId="2649251590" sldId="1090"/>
            <ac:spMk id="3" creationId="{4669810B-4D43-424F-B98A-9E118E925EFF}"/>
          </ac:spMkLst>
        </pc:spChg>
        <pc:spChg chg="mod">
          <ac:chgData name="Robert Fike" userId="5c45a6d57a602c52" providerId="LiveId" clId="{F2ABC47A-C2C9-4672-A50E-CD24508F7F87}" dt="2020-12-05T14:38:53.422" v="1589" actId="1076"/>
          <ac:spMkLst>
            <pc:docMk/>
            <pc:sldMk cId="2649251590" sldId="1090"/>
            <ac:spMk id="5" creationId="{1083767A-EA44-4716-A640-F95F09F25843}"/>
          </ac:spMkLst>
        </pc:spChg>
        <pc:spChg chg="mod">
          <ac:chgData name="Robert Fike" userId="5c45a6d57a602c52" providerId="LiveId" clId="{F2ABC47A-C2C9-4672-A50E-CD24508F7F87}" dt="2020-12-05T14:39:11.638" v="1591" actId="1076"/>
          <ac:spMkLst>
            <pc:docMk/>
            <pc:sldMk cId="2649251590" sldId="1090"/>
            <ac:spMk id="9" creationId="{CB06F29B-9448-4158-A55F-7582B66F2BEA}"/>
          </ac:spMkLst>
        </pc:spChg>
        <pc:spChg chg="mod">
          <ac:chgData name="Robert Fike" userId="5c45a6d57a602c52" providerId="LiveId" clId="{F2ABC47A-C2C9-4672-A50E-CD24508F7F87}" dt="2020-12-05T14:39:22.932" v="1593" actId="1076"/>
          <ac:spMkLst>
            <pc:docMk/>
            <pc:sldMk cId="2649251590" sldId="1090"/>
            <ac:spMk id="11" creationId="{B2EA4B81-CDC2-4CBD-8A61-6AB9378B1F8A}"/>
          </ac:spMkLst>
        </pc:spChg>
      </pc:sldChg>
      <pc:sldChg chg="modSp mod">
        <pc:chgData name="Robert Fike" userId="5c45a6d57a602c52" providerId="LiveId" clId="{F2ABC47A-C2C9-4672-A50E-CD24508F7F87}" dt="2020-12-05T14:40:46.252" v="1601" actId="1076"/>
        <pc:sldMkLst>
          <pc:docMk/>
          <pc:sldMk cId="3004859720" sldId="1091"/>
        </pc:sldMkLst>
        <pc:spChg chg="mod">
          <ac:chgData name="Robert Fike" userId="5c45a6d57a602c52" providerId="LiveId" clId="{F2ABC47A-C2C9-4672-A50E-CD24508F7F87}" dt="2020-12-05T14:40:28.465" v="1599" actId="1076"/>
          <ac:spMkLst>
            <pc:docMk/>
            <pc:sldMk cId="3004859720" sldId="1091"/>
            <ac:spMk id="2" creationId="{51F32D78-A929-4C8E-ABF5-41D0CCB38900}"/>
          </ac:spMkLst>
        </pc:spChg>
        <pc:spChg chg="mod">
          <ac:chgData name="Robert Fike" userId="5c45a6d57a602c52" providerId="LiveId" clId="{F2ABC47A-C2C9-4672-A50E-CD24508F7F87}" dt="2020-12-05T14:39:49.819" v="1594" actId="404"/>
          <ac:spMkLst>
            <pc:docMk/>
            <pc:sldMk cId="3004859720" sldId="1091"/>
            <ac:spMk id="3" creationId="{4669810B-4D43-424F-B98A-9E118E925EFF}"/>
          </ac:spMkLst>
        </pc:spChg>
        <pc:spChg chg="mod">
          <ac:chgData name="Robert Fike" userId="5c45a6d57a602c52" providerId="LiveId" clId="{F2ABC47A-C2C9-4672-A50E-CD24508F7F87}" dt="2020-12-05T14:39:49.819" v="1594" actId="404"/>
          <ac:spMkLst>
            <pc:docMk/>
            <pc:sldMk cId="3004859720" sldId="1091"/>
            <ac:spMk id="4" creationId="{FC0E026A-F635-4875-B984-88D54CDEE9A9}"/>
          </ac:spMkLst>
        </pc:spChg>
        <pc:spChg chg="mod">
          <ac:chgData name="Robert Fike" userId="5c45a6d57a602c52" providerId="LiveId" clId="{F2ABC47A-C2C9-4672-A50E-CD24508F7F87}" dt="2020-12-05T14:40:46.252" v="1601" actId="1076"/>
          <ac:spMkLst>
            <pc:docMk/>
            <pc:sldMk cId="3004859720" sldId="1091"/>
            <ac:spMk id="8" creationId="{E10F97C7-376C-4772-9D27-1A32B32A83BE}"/>
          </ac:spMkLst>
        </pc:spChg>
        <pc:spChg chg="mod">
          <ac:chgData name="Robert Fike" userId="5c45a6d57a602c52" providerId="LiveId" clId="{F2ABC47A-C2C9-4672-A50E-CD24508F7F87}" dt="2020-12-05T14:39:49.819" v="1594" actId="404"/>
          <ac:spMkLst>
            <pc:docMk/>
            <pc:sldMk cId="3004859720" sldId="1091"/>
            <ac:spMk id="9" creationId="{CB06F29B-9448-4158-A55F-7582B66F2BEA}"/>
          </ac:spMkLst>
        </pc:spChg>
      </pc:sldChg>
      <pc:sldChg chg="modSp mod modAnim">
        <pc:chgData name="Robert Fike" userId="5c45a6d57a602c52" providerId="LiveId" clId="{F2ABC47A-C2C9-4672-A50E-CD24508F7F87}" dt="2020-12-05T14:43:38.887" v="1616"/>
        <pc:sldMkLst>
          <pc:docMk/>
          <pc:sldMk cId="3814466666" sldId="1092"/>
        </pc:sldMkLst>
        <pc:spChg chg="mod">
          <ac:chgData name="Robert Fike" userId="5c45a6d57a602c52" providerId="LiveId" clId="{F2ABC47A-C2C9-4672-A50E-CD24508F7F87}" dt="2020-12-05T14:43:27.398" v="1615" actId="1076"/>
          <ac:spMkLst>
            <pc:docMk/>
            <pc:sldMk cId="3814466666" sldId="1092"/>
            <ac:spMk id="2" creationId="{51F32D78-A929-4C8E-ABF5-41D0CCB38900}"/>
          </ac:spMkLst>
        </pc:spChg>
        <pc:spChg chg="mod">
          <ac:chgData name="Robert Fike" userId="5c45a6d57a602c52" providerId="LiveId" clId="{F2ABC47A-C2C9-4672-A50E-CD24508F7F87}" dt="2020-12-05T14:43:07.922" v="1613" actId="1076"/>
          <ac:spMkLst>
            <pc:docMk/>
            <pc:sldMk cId="3814466666" sldId="1092"/>
            <ac:spMk id="4" creationId="{FC0E026A-F635-4875-B984-88D54CDEE9A9}"/>
          </ac:spMkLst>
        </pc:spChg>
        <pc:spChg chg="mod">
          <ac:chgData name="Robert Fike" userId="5c45a6d57a602c52" providerId="LiveId" clId="{F2ABC47A-C2C9-4672-A50E-CD24508F7F87}" dt="2020-12-05T14:42:12.237" v="1609" actId="1076"/>
          <ac:spMkLst>
            <pc:docMk/>
            <pc:sldMk cId="3814466666" sldId="1092"/>
            <ac:spMk id="9" creationId="{CB06F29B-9448-4158-A55F-7582B66F2BEA}"/>
          </ac:spMkLst>
        </pc:spChg>
      </pc:sldChg>
      <pc:sldChg chg="modSp mod modAnim">
        <pc:chgData name="Robert Fike" userId="5c45a6d57a602c52" providerId="LiveId" clId="{F2ABC47A-C2C9-4672-A50E-CD24508F7F87}" dt="2020-12-05T14:49:35.938" v="1659"/>
        <pc:sldMkLst>
          <pc:docMk/>
          <pc:sldMk cId="3792716194" sldId="1093"/>
        </pc:sldMkLst>
        <pc:spChg chg="mod">
          <ac:chgData name="Robert Fike" userId="5c45a6d57a602c52" providerId="LiveId" clId="{F2ABC47A-C2C9-4672-A50E-CD24508F7F87}" dt="2020-12-05T14:48:56.024" v="1657" actId="1076"/>
          <ac:spMkLst>
            <pc:docMk/>
            <pc:sldMk cId="3792716194" sldId="1093"/>
            <ac:spMk id="2" creationId="{51F32D78-A929-4C8E-ABF5-41D0CCB38900}"/>
          </ac:spMkLst>
        </pc:spChg>
        <pc:spChg chg="mod">
          <ac:chgData name="Robert Fike" userId="5c45a6d57a602c52" providerId="LiveId" clId="{F2ABC47A-C2C9-4672-A50E-CD24508F7F87}" dt="2020-12-05T14:49:09.282" v="1658" actId="1076"/>
          <ac:spMkLst>
            <pc:docMk/>
            <pc:sldMk cId="3792716194" sldId="1093"/>
            <ac:spMk id="3" creationId="{D4B3748D-BA98-4665-81E6-F4DA1369F773}"/>
          </ac:spMkLst>
        </pc:spChg>
        <pc:spChg chg="mod">
          <ac:chgData name="Robert Fike" userId="5c45a6d57a602c52" providerId="LiveId" clId="{F2ABC47A-C2C9-4672-A50E-CD24508F7F87}" dt="2020-12-05T14:47:16.188" v="1650" actId="1076"/>
          <ac:spMkLst>
            <pc:docMk/>
            <pc:sldMk cId="3792716194" sldId="1093"/>
            <ac:spMk id="4" creationId="{FC0E026A-F635-4875-B984-88D54CDEE9A9}"/>
          </ac:spMkLst>
        </pc:spChg>
        <pc:spChg chg="mod">
          <ac:chgData name="Robert Fike" userId="5c45a6d57a602c52" providerId="LiveId" clId="{F2ABC47A-C2C9-4672-A50E-CD24508F7F87}" dt="2020-12-05T14:43:52.727" v="1617" actId="404"/>
          <ac:spMkLst>
            <pc:docMk/>
            <pc:sldMk cId="3792716194" sldId="1093"/>
            <ac:spMk id="8" creationId="{B4653111-22B1-4CBE-B28F-F3F89E093529}"/>
          </ac:spMkLst>
        </pc:spChg>
        <pc:spChg chg="mod">
          <ac:chgData name="Robert Fike" userId="5c45a6d57a602c52" providerId="LiveId" clId="{F2ABC47A-C2C9-4672-A50E-CD24508F7F87}" dt="2020-12-05T14:47:31.638" v="1651" actId="1076"/>
          <ac:spMkLst>
            <pc:docMk/>
            <pc:sldMk cId="3792716194" sldId="1093"/>
            <ac:spMk id="9" creationId="{CB06F29B-9448-4158-A55F-7582B66F2BEA}"/>
          </ac:spMkLst>
        </pc:spChg>
      </pc:sldChg>
      <pc:sldChg chg="modSp mod">
        <pc:chgData name="Robert Fike" userId="5c45a6d57a602c52" providerId="LiveId" clId="{F2ABC47A-C2C9-4672-A50E-CD24508F7F87}" dt="2020-12-05T14:51:50.827" v="1673" actId="1076"/>
        <pc:sldMkLst>
          <pc:docMk/>
          <pc:sldMk cId="3971376806" sldId="1094"/>
        </pc:sldMkLst>
        <pc:spChg chg="mod">
          <ac:chgData name="Robert Fike" userId="5c45a6d57a602c52" providerId="LiveId" clId="{F2ABC47A-C2C9-4672-A50E-CD24508F7F87}" dt="2020-12-05T14:50:59.238" v="1667" actId="1076"/>
          <ac:spMkLst>
            <pc:docMk/>
            <pc:sldMk cId="3971376806" sldId="1094"/>
            <ac:spMk id="2" creationId="{51F32D78-A929-4C8E-ABF5-41D0CCB38900}"/>
          </ac:spMkLst>
        </pc:spChg>
        <pc:spChg chg="mod">
          <ac:chgData name="Robert Fike" userId="5c45a6d57a602c52" providerId="LiveId" clId="{F2ABC47A-C2C9-4672-A50E-CD24508F7F87}" dt="2020-12-05T14:50:59.238" v="1667" actId="1076"/>
          <ac:spMkLst>
            <pc:docMk/>
            <pc:sldMk cId="3971376806" sldId="1094"/>
            <ac:spMk id="3" creationId="{D4B3748D-BA98-4665-81E6-F4DA1369F773}"/>
          </ac:spMkLst>
        </pc:spChg>
        <pc:spChg chg="mod">
          <ac:chgData name="Robert Fike" userId="5c45a6d57a602c52" providerId="LiveId" clId="{F2ABC47A-C2C9-4672-A50E-CD24508F7F87}" dt="2020-12-05T14:51:45.666" v="1672" actId="1076"/>
          <ac:spMkLst>
            <pc:docMk/>
            <pc:sldMk cId="3971376806" sldId="1094"/>
            <ac:spMk id="4" creationId="{FC0E026A-F635-4875-B984-88D54CDEE9A9}"/>
          </ac:spMkLst>
        </pc:spChg>
        <pc:spChg chg="mod">
          <ac:chgData name="Robert Fike" userId="5c45a6d57a602c52" providerId="LiveId" clId="{F2ABC47A-C2C9-4672-A50E-CD24508F7F87}" dt="2020-12-05T14:51:50.827" v="1673" actId="1076"/>
          <ac:spMkLst>
            <pc:docMk/>
            <pc:sldMk cId="3971376806" sldId="1094"/>
            <ac:spMk id="8" creationId="{B4653111-22B1-4CBE-B28F-F3F89E093529}"/>
          </ac:spMkLst>
        </pc:spChg>
        <pc:spChg chg="mod">
          <ac:chgData name="Robert Fike" userId="5c45a6d57a602c52" providerId="LiveId" clId="{F2ABC47A-C2C9-4672-A50E-CD24508F7F87}" dt="2020-12-05T14:50:02.743" v="1660" actId="404"/>
          <ac:spMkLst>
            <pc:docMk/>
            <pc:sldMk cId="3971376806" sldId="1094"/>
            <ac:spMk id="9" creationId="{CB06F29B-9448-4158-A55F-7582B66F2BEA}"/>
          </ac:spMkLst>
        </pc:spChg>
      </pc:sldChg>
      <pc:sldChg chg="addSp delSp modSp mod modAnim">
        <pc:chgData name="Robert Fike" userId="5c45a6d57a602c52" providerId="LiveId" clId="{F2ABC47A-C2C9-4672-A50E-CD24508F7F87}" dt="2020-12-05T16:25:01.700" v="1785"/>
        <pc:sldMkLst>
          <pc:docMk/>
          <pc:sldMk cId="2306231857" sldId="1095"/>
        </pc:sldMkLst>
        <pc:spChg chg="mod">
          <ac:chgData name="Robert Fike" userId="5c45a6d57a602c52" providerId="LiveId" clId="{F2ABC47A-C2C9-4672-A50E-CD24508F7F87}" dt="2020-12-05T16:20:32.694" v="1758" actId="20577"/>
          <ac:spMkLst>
            <pc:docMk/>
            <pc:sldMk cId="2306231857" sldId="1095"/>
            <ac:spMk id="2" creationId="{51F32D78-A929-4C8E-ABF5-41D0CCB38900}"/>
          </ac:spMkLst>
        </pc:spChg>
        <pc:spChg chg="mod">
          <ac:chgData name="Robert Fike" userId="5c45a6d57a602c52" providerId="LiveId" clId="{F2ABC47A-C2C9-4672-A50E-CD24508F7F87}" dt="2020-12-05T16:17:01.332" v="1736" actId="1076"/>
          <ac:spMkLst>
            <pc:docMk/>
            <pc:sldMk cId="2306231857" sldId="1095"/>
            <ac:spMk id="3" creationId="{D4B3748D-BA98-4665-81E6-F4DA1369F773}"/>
          </ac:spMkLst>
        </pc:spChg>
        <pc:spChg chg="mod">
          <ac:chgData name="Robert Fike" userId="5c45a6d57a602c52" providerId="LiveId" clId="{F2ABC47A-C2C9-4672-A50E-CD24508F7F87}" dt="2020-12-05T16:17:10.587" v="1738" actId="1076"/>
          <ac:spMkLst>
            <pc:docMk/>
            <pc:sldMk cId="2306231857" sldId="1095"/>
            <ac:spMk id="4" creationId="{FC0E026A-F635-4875-B984-88D54CDEE9A9}"/>
          </ac:spMkLst>
        </pc:spChg>
        <pc:spChg chg="add del mod">
          <ac:chgData name="Robert Fike" userId="5c45a6d57a602c52" providerId="LiveId" clId="{F2ABC47A-C2C9-4672-A50E-CD24508F7F87}" dt="2020-12-05T14:55:48.261" v="1688" actId="478"/>
          <ac:spMkLst>
            <pc:docMk/>
            <pc:sldMk cId="2306231857" sldId="1095"/>
            <ac:spMk id="6" creationId="{E4577CB9-22C5-4FFE-B8DB-99EDBB8BEF3E}"/>
          </ac:spMkLst>
        </pc:spChg>
      </pc:sldChg>
      <pc:sldChg chg="addSp delSp modSp mod modAnim">
        <pc:chgData name="Robert Fike" userId="5c45a6d57a602c52" providerId="LiveId" clId="{F2ABC47A-C2C9-4672-A50E-CD24508F7F87}" dt="2020-12-05T16:24:19.264" v="1779"/>
        <pc:sldMkLst>
          <pc:docMk/>
          <pc:sldMk cId="4214769711" sldId="1096"/>
        </pc:sldMkLst>
        <pc:spChg chg="del mod">
          <ac:chgData name="Robert Fike" userId="5c45a6d57a602c52" providerId="LiveId" clId="{F2ABC47A-C2C9-4672-A50E-CD24508F7F87}" dt="2020-12-05T16:17:25.997" v="1739" actId="478"/>
          <ac:spMkLst>
            <pc:docMk/>
            <pc:sldMk cId="4214769711" sldId="1096"/>
            <ac:spMk id="2" creationId="{51F32D78-A929-4C8E-ABF5-41D0CCB38900}"/>
          </ac:spMkLst>
        </pc:spChg>
        <pc:spChg chg="mod">
          <ac:chgData name="Robert Fike" userId="5c45a6d57a602c52" providerId="LiveId" clId="{F2ABC47A-C2C9-4672-A50E-CD24508F7F87}" dt="2020-12-05T16:18:04.827" v="1744" actId="1076"/>
          <ac:spMkLst>
            <pc:docMk/>
            <pc:sldMk cId="4214769711" sldId="1096"/>
            <ac:spMk id="3" creationId="{D4B3748D-BA98-4665-81E6-F4DA1369F773}"/>
          </ac:spMkLst>
        </pc:spChg>
        <pc:spChg chg="mod">
          <ac:chgData name="Robert Fike" userId="5c45a6d57a602c52" providerId="LiveId" clId="{F2ABC47A-C2C9-4672-A50E-CD24508F7F87}" dt="2020-12-05T16:18:36.626" v="1748" actId="1076"/>
          <ac:spMkLst>
            <pc:docMk/>
            <pc:sldMk cId="4214769711" sldId="1096"/>
            <ac:spMk id="4" creationId="{FC0E026A-F635-4875-B984-88D54CDEE9A9}"/>
          </ac:spMkLst>
        </pc:spChg>
        <pc:spChg chg="add mod">
          <ac:chgData name="Robert Fike" userId="5c45a6d57a602c52" providerId="LiveId" clId="{F2ABC47A-C2C9-4672-A50E-CD24508F7F87}" dt="2020-12-05T16:20:21.877" v="1756" actId="20577"/>
          <ac:spMkLst>
            <pc:docMk/>
            <pc:sldMk cId="4214769711" sldId="1096"/>
            <ac:spMk id="5" creationId="{38CCF931-AB11-4A91-AE68-1600E3D336DB}"/>
          </ac:spMkLst>
        </pc:spChg>
      </pc:sldChg>
      <pc:sldChg chg="addSp delSp modSp mod modAnim">
        <pc:chgData name="Robert Fike" userId="5c45a6d57a602c52" providerId="LiveId" clId="{F2ABC47A-C2C9-4672-A50E-CD24508F7F87}" dt="2020-12-05T16:23:59.051" v="1777"/>
        <pc:sldMkLst>
          <pc:docMk/>
          <pc:sldMk cId="2984582250" sldId="1097"/>
        </pc:sldMkLst>
        <pc:spChg chg="del mod">
          <ac:chgData name="Robert Fike" userId="5c45a6d57a602c52" providerId="LiveId" clId="{F2ABC47A-C2C9-4672-A50E-CD24508F7F87}" dt="2020-12-05T16:20:51.153" v="1759" actId="478"/>
          <ac:spMkLst>
            <pc:docMk/>
            <pc:sldMk cId="2984582250" sldId="1097"/>
            <ac:spMk id="2" creationId="{51F32D78-A929-4C8E-ABF5-41D0CCB38900}"/>
          </ac:spMkLst>
        </pc:spChg>
        <pc:spChg chg="mod">
          <ac:chgData name="Robert Fike" userId="5c45a6d57a602c52" providerId="LiveId" clId="{F2ABC47A-C2C9-4672-A50E-CD24508F7F87}" dt="2020-12-05T16:22:50.416" v="1772" actId="1076"/>
          <ac:spMkLst>
            <pc:docMk/>
            <pc:sldMk cId="2984582250" sldId="1097"/>
            <ac:spMk id="3" creationId="{D4B3748D-BA98-4665-81E6-F4DA1369F773}"/>
          </ac:spMkLst>
        </pc:spChg>
        <pc:spChg chg="mod">
          <ac:chgData name="Robert Fike" userId="5c45a6d57a602c52" providerId="LiveId" clId="{F2ABC47A-C2C9-4672-A50E-CD24508F7F87}" dt="2020-12-05T16:22:36.194" v="1771" actId="1076"/>
          <ac:spMkLst>
            <pc:docMk/>
            <pc:sldMk cId="2984582250" sldId="1097"/>
            <ac:spMk id="4" creationId="{FC0E026A-F635-4875-B984-88D54CDEE9A9}"/>
          </ac:spMkLst>
        </pc:spChg>
        <pc:spChg chg="mod">
          <ac:chgData name="Robert Fike" userId="5c45a6d57a602c52" providerId="LiveId" clId="{F2ABC47A-C2C9-4672-A50E-CD24508F7F87}" dt="2020-12-05T16:22:27.238" v="1769" actId="1076"/>
          <ac:spMkLst>
            <pc:docMk/>
            <pc:sldMk cId="2984582250" sldId="1097"/>
            <ac:spMk id="6" creationId="{C846BB03-1249-4B0E-939B-ED78E45DFC7D}"/>
          </ac:spMkLst>
        </pc:spChg>
        <pc:spChg chg="add mod">
          <ac:chgData name="Robert Fike" userId="5c45a6d57a602c52" providerId="LiveId" clId="{F2ABC47A-C2C9-4672-A50E-CD24508F7F87}" dt="2020-12-05T16:21:22.165" v="1763" actId="115"/>
          <ac:spMkLst>
            <pc:docMk/>
            <pc:sldMk cId="2984582250" sldId="1097"/>
            <ac:spMk id="7" creationId="{895A5F33-BD37-43D1-BCDE-3FDB70B376D9}"/>
          </ac:spMkLst>
        </pc:spChg>
        <pc:spChg chg="mod">
          <ac:chgData name="Robert Fike" userId="5c45a6d57a602c52" providerId="LiveId" clId="{F2ABC47A-C2C9-4672-A50E-CD24508F7F87}" dt="2020-12-05T16:22:18.369" v="1768" actId="1076"/>
          <ac:spMkLst>
            <pc:docMk/>
            <pc:sldMk cId="2984582250" sldId="1097"/>
            <ac:spMk id="8" creationId="{56D2F85E-C341-488A-9F38-F27565B8E7BB}"/>
          </ac:spMkLst>
        </pc:spChg>
      </pc:sldChg>
      <pc:sldChg chg="modSp mod modAnim">
        <pc:chgData name="Robert Fike" userId="5c45a6d57a602c52" providerId="LiveId" clId="{F2ABC47A-C2C9-4672-A50E-CD24508F7F87}" dt="2020-12-05T16:26:50.019" v="1794"/>
        <pc:sldMkLst>
          <pc:docMk/>
          <pc:sldMk cId="2187664620" sldId="1098"/>
        </pc:sldMkLst>
        <pc:spChg chg="mod">
          <ac:chgData name="Robert Fike" userId="5c45a6d57a602c52" providerId="LiveId" clId="{F2ABC47A-C2C9-4672-A50E-CD24508F7F87}" dt="2020-12-05T16:26:13.536" v="1792" actId="1076"/>
          <ac:spMkLst>
            <pc:docMk/>
            <pc:sldMk cId="2187664620" sldId="1098"/>
            <ac:spMk id="2" creationId="{51F32D78-A929-4C8E-ABF5-41D0CCB38900}"/>
          </ac:spMkLst>
        </pc:spChg>
      </pc:sldChg>
      <pc:sldChg chg="modSp mod modAnim">
        <pc:chgData name="Robert Fike" userId="5c45a6d57a602c52" providerId="LiveId" clId="{F2ABC47A-C2C9-4672-A50E-CD24508F7F87}" dt="2020-12-05T16:31:04.438" v="1826" actId="1076"/>
        <pc:sldMkLst>
          <pc:docMk/>
          <pc:sldMk cId="2605469642" sldId="1099"/>
        </pc:sldMkLst>
        <pc:spChg chg="mod">
          <ac:chgData name="Robert Fike" userId="5c45a6d57a602c52" providerId="LiveId" clId="{F2ABC47A-C2C9-4672-A50E-CD24508F7F87}" dt="2020-12-05T16:30:25.248" v="1822" actId="1076"/>
          <ac:spMkLst>
            <pc:docMk/>
            <pc:sldMk cId="2605469642" sldId="1099"/>
            <ac:spMk id="2" creationId="{51F32D78-A929-4C8E-ABF5-41D0CCB38900}"/>
          </ac:spMkLst>
        </pc:spChg>
        <pc:spChg chg="mod">
          <ac:chgData name="Robert Fike" userId="5c45a6d57a602c52" providerId="LiveId" clId="{F2ABC47A-C2C9-4672-A50E-CD24508F7F87}" dt="2020-12-05T16:28:17.842" v="1804" actId="122"/>
          <ac:spMkLst>
            <pc:docMk/>
            <pc:sldMk cId="2605469642" sldId="1099"/>
            <ac:spMk id="4" creationId="{68292963-9325-4638-BE2F-E1DD0DF98D6E}"/>
          </ac:spMkLst>
        </pc:spChg>
        <pc:spChg chg="mod">
          <ac:chgData name="Robert Fike" userId="5c45a6d57a602c52" providerId="LiveId" clId="{F2ABC47A-C2C9-4672-A50E-CD24508F7F87}" dt="2020-12-05T16:31:04.438" v="1826" actId="1076"/>
          <ac:spMkLst>
            <pc:docMk/>
            <pc:sldMk cId="2605469642" sldId="1099"/>
            <ac:spMk id="6" creationId="{5051C944-F5AF-4BE9-89F6-15A259BC4CE8}"/>
          </ac:spMkLst>
        </pc:spChg>
      </pc:sldChg>
      <pc:sldChg chg="addSp delSp modSp mod setBg addAnim delAnim modAnim">
        <pc:chgData name="Robert Fike" userId="5c45a6d57a602c52" providerId="LiveId" clId="{F2ABC47A-C2C9-4672-A50E-CD24508F7F87}" dt="2020-12-05T17:24:11.342" v="1979" actId="167"/>
        <pc:sldMkLst>
          <pc:docMk/>
          <pc:sldMk cId="914643019" sldId="1100"/>
        </pc:sldMkLst>
        <pc:spChg chg="mod">
          <ac:chgData name="Robert Fike" userId="5c45a6d57a602c52" providerId="LiveId" clId="{F2ABC47A-C2C9-4672-A50E-CD24508F7F87}" dt="2020-12-05T16:39:49.884" v="1863" actId="1076"/>
          <ac:spMkLst>
            <pc:docMk/>
            <pc:sldMk cId="914643019" sldId="1100"/>
            <ac:spMk id="3" creationId="{5C674358-C35B-494D-BB48-0A4DC8D155E4}"/>
          </ac:spMkLst>
        </pc:spChg>
        <pc:spChg chg="mod topLvl">
          <ac:chgData name="Robert Fike" userId="5c45a6d57a602c52" providerId="LiveId" clId="{F2ABC47A-C2C9-4672-A50E-CD24508F7F87}" dt="2020-12-05T17:23:37.038" v="1976" actId="166"/>
          <ac:spMkLst>
            <pc:docMk/>
            <pc:sldMk cId="914643019" sldId="1100"/>
            <ac:spMk id="8" creationId="{83D60599-F8B8-41A7-AC5C-B2341C1ABD9B}"/>
          </ac:spMkLst>
        </pc:spChg>
        <pc:spChg chg="mod topLvl">
          <ac:chgData name="Robert Fike" userId="5c45a6d57a602c52" providerId="LiveId" clId="{F2ABC47A-C2C9-4672-A50E-CD24508F7F87}" dt="2020-12-05T16:45:54.089" v="1882" actId="164"/>
          <ac:spMkLst>
            <pc:docMk/>
            <pc:sldMk cId="914643019" sldId="1100"/>
            <ac:spMk id="9" creationId="{277E6B41-FF70-4CB7-8971-26EE37120590}"/>
          </ac:spMkLst>
        </pc:spChg>
        <pc:spChg chg="del mod">
          <ac:chgData name="Robert Fike" userId="5c45a6d57a602c52" providerId="LiveId" clId="{F2ABC47A-C2C9-4672-A50E-CD24508F7F87}" dt="2020-12-05T16:34:56.968" v="1833" actId="478"/>
          <ac:spMkLst>
            <pc:docMk/>
            <pc:sldMk cId="914643019" sldId="1100"/>
            <ac:spMk id="13" creationId="{FD2DF135-6986-40BD-AAD1-359AEE4B3639}"/>
          </ac:spMkLst>
        </pc:spChg>
        <pc:spChg chg="mod topLvl">
          <ac:chgData name="Robert Fike" userId="5c45a6d57a602c52" providerId="LiveId" clId="{F2ABC47A-C2C9-4672-A50E-CD24508F7F87}" dt="2020-12-05T16:50:20.783" v="1896" actId="14100"/>
          <ac:spMkLst>
            <pc:docMk/>
            <pc:sldMk cId="914643019" sldId="1100"/>
            <ac:spMk id="15" creationId="{CE04ADA9-1A66-41DB-A7D5-ABAB90B3718A}"/>
          </ac:spMkLst>
        </pc:spChg>
        <pc:spChg chg="mod topLvl">
          <ac:chgData name="Robert Fike" userId="5c45a6d57a602c52" providerId="LiveId" clId="{F2ABC47A-C2C9-4672-A50E-CD24508F7F87}" dt="2020-12-05T16:50:27.501" v="1897" actId="14100"/>
          <ac:spMkLst>
            <pc:docMk/>
            <pc:sldMk cId="914643019" sldId="1100"/>
            <ac:spMk id="16" creationId="{7D4989B8-7DAC-4094-88A3-250C3C38143E}"/>
          </ac:spMkLst>
        </pc:spChg>
        <pc:spChg chg="mod topLvl">
          <ac:chgData name="Robert Fike" userId="5c45a6d57a602c52" providerId="LiveId" clId="{F2ABC47A-C2C9-4672-A50E-CD24508F7F87}" dt="2020-12-05T16:53:29.818" v="1906" actId="164"/>
          <ac:spMkLst>
            <pc:docMk/>
            <pc:sldMk cId="914643019" sldId="1100"/>
            <ac:spMk id="18" creationId="{5B9F5C08-2509-4E4E-A4A3-278DCAF37732}"/>
          </ac:spMkLst>
        </pc:spChg>
        <pc:spChg chg="mod topLvl">
          <ac:chgData name="Robert Fike" userId="5c45a6d57a602c52" providerId="LiveId" clId="{F2ABC47A-C2C9-4672-A50E-CD24508F7F87}" dt="2020-12-05T17:04:57.650" v="1932" actId="165"/>
          <ac:spMkLst>
            <pc:docMk/>
            <pc:sldMk cId="914643019" sldId="1100"/>
            <ac:spMk id="19" creationId="{A9004929-247E-44AD-8EAB-C1A3ED3F399D}"/>
          </ac:spMkLst>
        </pc:spChg>
        <pc:spChg chg="mod ord topLvl">
          <ac:chgData name="Robert Fike" userId="5c45a6d57a602c52" providerId="LiveId" clId="{F2ABC47A-C2C9-4672-A50E-CD24508F7F87}" dt="2020-12-05T17:23:23.926" v="1974" actId="167"/>
          <ac:spMkLst>
            <pc:docMk/>
            <pc:sldMk cId="914643019" sldId="1100"/>
            <ac:spMk id="20" creationId="{1FCB64EA-72E2-4087-B705-8BBAAE67F206}"/>
          </ac:spMkLst>
        </pc:spChg>
        <pc:spChg chg="mod ord topLvl">
          <ac:chgData name="Robert Fike" userId="5c45a6d57a602c52" providerId="LiveId" clId="{F2ABC47A-C2C9-4672-A50E-CD24508F7F87}" dt="2020-12-05T17:04:57.650" v="1932" actId="165"/>
          <ac:spMkLst>
            <pc:docMk/>
            <pc:sldMk cId="914643019" sldId="1100"/>
            <ac:spMk id="21" creationId="{11F5790A-5C6A-4051-9C45-AD8F1A3F68D5}"/>
          </ac:spMkLst>
        </pc:spChg>
        <pc:spChg chg="mod ord topLvl">
          <ac:chgData name="Robert Fike" userId="5c45a6d57a602c52" providerId="LiveId" clId="{F2ABC47A-C2C9-4672-A50E-CD24508F7F87}" dt="2020-12-05T17:24:03.747" v="1978" actId="166"/>
          <ac:spMkLst>
            <pc:docMk/>
            <pc:sldMk cId="914643019" sldId="1100"/>
            <ac:spMk id="22" creationId="{900556BB-7BF7-4E12-9460-8F7B5123AAE4}"/>
          </ac:spMkLst>
        </pc:spChg>
        <pc:spChg chg="mod topLvl">
          <ac:chgData name="Robert Fike" userId="5c45a6d57a602c52" providerId="LiveId" clId="{F2ABC47A-C2C9-4672-A50E-CD24508F7F87}" dt="2020-12-05T17:00:41.007" v="1926" actId="208"/>
          <ac:spMkLst>
            <pc:docMk/>
            <pc:sldMk cId="914643019" sldId="1100"/>
            <ac:spMk id="23" creationId="{FEB55307-9B0F-411C-8C58-0B21E68085B6}"/>
          </ac:spMkLst>
        </pc:spChg>
        <pc:spChg chg="mod topLvl">
          <ac:chgData name="Robert Fike" userId="5c45a6d57a602c52" providerId="LiveId" clId="{F2ABC47A-C2C9-4672-A50E-CD24508F7F87}" dt="2020-12-05T16:52:54.228" v="1903" actId="164"/>
          <ac:spMkLst>
            <pc:docMk/>
            <pc:sldMk cId="914643019" sldId="1100"/>
            <ac:spMk id="24" creationId="{D37A421D-B228-41C4-8279-79A17C4C1D39}"/>
          </ac:spMkLst>
        </pc:spChg>
        <pc:spChg chg="mod topLvl">
          <ac:chgData name="Robert Fike" userId="5c45a6d57a602c52" providerId="LiveId" clId="{F2ABC47A-C2C9-4672-A50E-CD24508F7F87}" dt="2020-12-05T17:12:01.403" v="1945" actId="164"/>
          <ac:spMkLst>
            <pc:docMk/>
            <pc:sldMk cId="914643019" sldId="1100"/>
            <ac:spMk id="25" creationId="{3569253B-9CBF-48BB-8817-9E3F2DDAFF7B}"/>
          </ac:spMkLst>
        </pc:spChg>
        <pc:spChg chg="mod topLvl">
          <ac:chgData name="Robert Fike" userId="5c45a6d57a602c52" providerId="LiveId" clId="{F2ABC47A-C2C9-4672-A50E-CD24508F7F87}" dt="2020-12-05T16:52:54.228" v="1903" actId="164"/>
          <ac:spMkLst>
            <pc:docMk/>
            <pc:sldMk cId="914643019" sldId="1100"/>
            <ac:spMk id="26" creationId="{C1DF224C-4F8E-406F-8A86-B41785457B09}"/>
          </ac:spMkLst>
        </pc:spChg>
        <pc:spChg chg="mod topLvl">
          <ac:chgData name="Robert Fike" userId="5c45a6d57a602c52" providerId="LiveId" clId="{F2ABC47A-C2C9-4672-A50E-CD24508F7F87}" dt="2020-12-05T16:53:29.818" v="1906" actId="164"/>
          <ac:spMkLst>
            <pc:docMk/>
            <pc:sldMk cId="914643019" sldId="1100"/>
            <ac:spMk id="27" creationId="{A7401EC8-A8D8-447D-AD15-8E48DD662588}"/>
          </ac:spMkLst>
        </pc:spChg>
        <pc:grpChg chg="add del mod">
          <ac:chgData name="Robert Fike" userId="5c45a6d57a602c52" providerId="LiveId" clId="{F2ABC47A-C2C9-4672-A50E-CD24508F7F87}" dt="2020-12-05T16:43:08.267" v="1873" actId="165"/>
          <ac:grpSpMkLst>
            <pc:docMk/>
            <pc:sldMk cId="914643019" sldId="1100"/>
            <ac:grpSpMk id="4" creationId="{21208C8D-D4C5-4F79-8A8C-1C29B805E406}"/>
          </ac:grpSpMkLst>
        </pc:grpChg>
        <pc:grpChg chg="del mod">
          <ac:chgData name="Robert Fike" userId="5c45a6d57a602c52" providerId="LiveId" clId="{F2ABC47A-C2C9-4672-A50E-CD24508F7F87}" dt="2020-12-05T16:34:56.968" v="1833" actId="478"/>
          <ac:grpSpMkLst>
            <pc:docMk/>
            <pc:sldMk cId="914643019" sldId="1100"/>
            <ac:grpSpMk id="5" creationId="{2BA8334B-CB67-4FBB-9712-D45752803F7D}"/>
          </ac:grpSpMkLst>
        </pc:grpChg>
        <pc:grpChg chg="del mod topLvl">
          <ac:chgData name="Robert Fike" userId="5c45a6d57a602c52" providerId="LiveId" clId="{F2ABC47A-C2C9-4672-A50E-CD24508F7F87}" dt="2020-12-05T16:43:22.802" v="1874" actId="165"/>
          <ac:grpSpMkLst>
            <pc:docMk/>
            <pc:sldMk cId="914643019" sldId="1100"/>
            <ac:grpSpMk id="12" creationId="{93D164E0-C861-44A9-B1A0-86CFA9FEB5EF}"/>
          </ac:grpSpMkLst>
        </pc:grpChg>
        <pc:grpChg chg="del mod topLvl">
          <ac:chgData name="Robert Fike" userId="5c45a6d57a602c52" providerId="LiveId" clId="{F2ABC47A-C2C9-4672-A50E-CD24508F7F87}" dt="2020-12-05T16:43:34.137" v="1875" actId="165"/>
          <ac:grpSpMkLst>
            <pc:docMk/>
            <pc:sldMk cId="914643019" sldId="1100"/>
            <ac:grpSpMk id="14" creationId="{60E01825-627E-4F88-B837-C0E8C1A2E452}"/>
          </ac:grpSpMkLst>
        </pc:grpChg>
        <pc:grpChg chg="del mod topLvl">
          <ac:chgData name="Robert Fike" userId="5c45a6d57a602c52" providerId="LiveId" clId="{F2ABC47A-C2C9-4672-A50E-CD24508F7F87}" dt="2020-12-05T16:43:48.281" v="1876" actId="165"/>
          <ac:grpSpMkLst>
            <pc:docMk/>
            <pc:sldMk cId="914643019" sldId="1100"/>
            <ac:grpSpMk id="17" creationId="{8B0E0519-BE57-4526-982E-A16F43A8ADBF}"/>
          </ac:grpSpMkLst>
        </pc:grpChg>
        <pc:grpChg chg="add mod ord">
          <ac:chgData name="Robert Fike" userId="5c45a6d57a602c52" providerId="LiveId" clId="{F2ABC47A-C2C9-4672-A50E-CD24508F7F87}" dt="2020-12-05T17:23:28.027" v="1975" actId="167"/>
          <ac:grpSpMkLst>
            <pc:docMk/>
            <pc:sldMk cId="914643019" sldId="1100"/>
            <ac:grpSpMk id="28" creationId="{08C975A1-49BE-4470-AA9C-81585FC80369}"/>
          </ac:grpSpMkLst>
        </pc:grpChg>
        <pc:grpChg chg="add mod ord">
          <ac:chgData name="Robert Fike" userId="5c45a6d57a602c52" providerId="LiveId" clId="{F2ABC47A-C2C9-4672-A50E-CD24508F7F87}" dt="2020-12-05T16:59:47.689" v="1923" actId="166"/>
          <ac:grpSpMkLst>
            <pc:docMk/>
            <pc:sldMk cId="914643019" sldId="1100"/>
            <ac:grpSpMk id="29" creationId="{FC708314-D47A-4D1C-856D-A4DB2DE3371B}"/>
          </ac:grpSpMkLst>
        </pc:grpChg>
        <pc:grpChg chg="add mod ord">
          <ac:chgData name="Robert Fike" userId="5c45a6d57a602c52" providerId="LiveId" clId="{F2ABC47A-C2C9-4672-A50E-CD24508F7F87}" dt="2020-12-05T16:59:41.352" v="1922" actId="166"/>
          <ac:grpSpMkLst>
            <pc:docMk/>
            <pc:sldMk cId="914643019" sldId="1100"/>
            <ac:grpSpMk id="30" creationId="{6324AB3C-ED8B-4247-B600-9FB912856EFF}"/>
          </ac:grpSpMkLst>
        </pc:grpChg>
        <pc:grpChg chg="add mod">
          <ac:chgData name="Robert Fike" userId="5c45a6d57a602c52" providerId="LiveId" clId="{F2ABC47A-C2C9-4672-A50E-CD24508F7F87}" dt="2020-12-05T17:00:22.828" v="1925" actId="164"/>
          <ac:grpSpMkLst>
            <pc:docMk/>
            <pc:sldMk cId="914643019" sldId="1100"/>
            <ac:grpSpMk id="33" creationId="{E4A8BDAD-0396-4AFD-B8C2-DFF822BDA79E}"/>
          </ac:grpSpMkLst>
        </pc:grpChg>
        <pc:grpChg chg="add del mod">
          <ac:chgData name="Robert Fike" userId="5c45a6d57a602c52" providerId="LiveId" clId="{F2ABC47A-C2C9-4672-A50E-CD24508F7F87}" dt="2020-12-05T17:10:05.954" v="1938" actId="478"/>
          <ac:grpSpMkLst>
            <pc:docMk/>
            <pc:sldMk cId="914643019" sldId="1100"/>
            <ac:grpSpMk id="34" creationId="{4865F033-C50A-44D2-8DF4-4EED74BA8BC5}"/>
          </ac:grpSpMkLst>
        </pc:grpChg>
        <pc:grpChg chg="add del mod ord">
          <ac:chgData name="Robert Fike" userId="5c45a6d57a602c52" providerId="LiveId" clId="{F2ABC47A-C2C9-4672-A50E-CD24508F7F87}" dt="2020-12-05T17:24:11.342" v="1979" actId="167"/>
          <ac:grpSpMkLst>
            <pc:docMk/>
            <pc:sldMk cId="914643019" sldId="1100"/>
            <ac:grpSpMk id="35" creationId="{3B613E09-F8F9-491A-8095-D8D521B223C5}"/>
          </ac:grpSpMkLst>
        </pc:grpChg>
        <pc:grpChg chg="add mod">
          <ac:chgData name="Robert Fike" userId="5c45a6d57a602c52" providerId="LiveId" clId="{F2ABC47A-C2C9-4672-A50E-CD24508F7F87}" dt="2020-12-05T17:12:01.403" v="1945" actId="164"/>
          <ac:grpSpMkLst>
            <pc:docMk/>
            <pc:sldMk cId="914643019" sldId="1100"/>
            <ac:grpSpMk id="36" creationId="{222D735E-0EE2-463A-8DD9-ACED2D1212E1}"/>
          </ac:grpSpMkLst>
        </pc:grpChg>
        <pc:grpChg chg="add mod">
          <ac:chgData name="Robert Fike" userId="5c45a6d57a602c52" providerId="LiveId" clId="{F2ABC47A-C2C9-4672-A50E-CD24508F7F87}" dt="2020-12-05T17:12:01.403" v="1945" actId="164"/>
          <ac:grpSpMkLst>
            <pc:docMk/>
            <pc:sldMk cId="914643019" sldId="1100"/>
            <ac:grpSpMk id="37" creationId="{F01C9B09-6AE5-4CCA-AC5C-CAE8D430E3CD}"/>
          </ac:grpSpMkLst>
        </pc:grpChg>
        <pc:picChg chg="add del">
          <ac:chgData name="Robert Fike" userId="5c45a6d57a602c52" providerId="LiveId" clId="{F2ABC47A-C2C9-4672-A50E-CD24508F7F87}" dt="2020-12-05T16:34:51.415" v="1831" actId="478"/>
          <ac:picMkLst>
            <pc:docMk/>
            <pc:sldMk cId="914643019" sldId="1100"/>
            <ac:picMk id="2" creationId="{36E75F2B-DD22-4A84-9076-B19D47E800C1}"/>
          </ac:picMkLst>
        </pc:picChg>
        <pc:cxnChg chg="mod topLvl">
          <ac:chgData name="Robert Fike" userId="5c45a6d57a602c52" providerId="LiveId" clId="{F2ABC47A-C2C9-4672-A50E-CD24508F7F87}" dt="2020-12-05T17:18:15.246" v="1963" actId="692"/>
          <ac:cxnSpMkLst>
            <pc:docMk/>
            <pc:sldMk cId="914643019" sldId="1100"/>
            <ac:cxnSpMk id="6" creationId="{00B1EB97-A03F-425B-982C-347C1C681924}"/>
          </ac:cxnSpMkLst>
        </pc:cxnChg>
        <pc:cxnChg chg="mod topLvl">
          <ac:chgData name="Robert Fike" userId="5c45a6d57a602c52" providerId="LiveId" clId="{F2ABC47A-C2C9-4672-A50E-CD24508F7F87}" dt="2020-12-05T17:17:59.507" v="1961" actId="692"/>
          <ac:cxnSpMkLst>
            <pc:docMk/>
            <pc:sldMk cId="914643019" sldId="1100"/>
            <ac:cxnSpMk id="7" creationId="{038417F1-0B67-4C73-90CB-979C8B4EB336}"/>
          </ac:cxnSpMkLst>
        </pc:cxnChg>
        <pc:cxnChg chg="mod topLvl">
          <ac:chgData name="Robert Fike" userId="5c45a6d57a602c52" providerId="LiveId" clId="{F2ABC47A-C2C9-4672-A50E-CD24508F7F87}" dt="2020-12-05T16:50:27.501" v="1897" actId="14100"/>
          <ac:cxnSpMkLst>
            <pc:docMk/>
            <pc:sldMk cId="914643019" sldId="1100"/>
            <ac:cxnSpMk id="10" creationId="{6AAAD9A7-411F-4B8D-A9E3-AAEA6925E0D7}"/>
          </ac:cxnSpMkLst>
        </pc:cxnChg>
        <pc:cxnChg chg="mod topLvl">
          <ac:chgData name="Robert Fike" userId="5c45a6d57a602c52" providerId="LiveId" clId="{F2ABC47A-C2C9-4672-A50E-CD24508F7F87}" dt="2020-12-05T16:50:20.783" v="1896" actId="14100"/>
          <ac:cxnSpMkLst>
            <pc:docMk/>
            <pc:sldMk cId="914643019" sldId="1100"/>
            <ac:cxnSpMk id="11" creationId="{5FE28960-8B6E-458E-9A05-7B79E84E0343}"/>
          </ac:cxnSpMkLst>
        </pc:cxnChg>
      </pc:sldChg>
      <pc:sldChg chg="modSp mod">
        <pc:chgData name="Robert Fike" userId="5c45a6d57a602c52" providerId="LiveId" clId="{F2ABC47A-C2C9-4672-A50E-CD24508F7F87}" dt="2020-12-05T17:27:04.207" v="1996" actId="1076"/>
        <pc:sldMkLst>
          <pc:docMk/>
          <pc:sldMk cId="262976374" sldId="1101"/>
        </pc:sldMkLst>
        <pc:spChg chg="mod">
          <ac:chgData name="Robert Fike" userId="5c45a6d57a602c52" providerId="LiveId" clId="{F2ABC47A-C2C9-4672-A50E-CD24508F7F87}" dt="2020-12-05T17:26:36.021" v="1991" actId="1076"/>
          <ac:spMkLst>
            <pc:docMk/>
            <pc:sldMk cId="262976374" sldId="1101"/>
            <ac:spMk id="2" creationId="{51F32D78-A929-4C8E-ABF5-41D0CCB38900}"/>
          </ac:spMkLst>
        </pc:spChg>
        <pc:spChg chg="mod">
          <ac:chgData name="Robert Fike" userId="5c45a6d57a602c52" providerId="LiveId" clId="{F2ABC47A-C2C9-4672-A50E-CD24508F7F87}" dt="2020-12-05T17:26:51.564" v="1993" actId="1076"/>
          <ac:spMkLst>
            <pc:docMk/>
            <pc:sldMk cId="262976374" sldId="1101"/>
            <ac:spMk id="3" creationId="{20358796-4D1F-4D01-96E4-E7E68E0609F8}"/>
          </ac:spMkLst>
        </pc:spChg>
        <pc:spChg chg="mod">
          <ac:chgData name="Robert Fike" userId="5c45a6d57a602c52" providerId="LiveId" clId="{F2ABC47A-C2C9-4672-A50E-CD24508F7F87}" dt="2020-12-05T17:24:59.884" v="1980" actId="404"/>
          <ac:spMkLst>
            <pc:docMk/>
            <pc:sldMk cId="262976374" sldId="1101"/>
            <ac:spMk id="4" creationId="{68292963-9325-4638-BE2F-E1DD0DF98D6E}"/>
          </ac:spMkLst>
        </pc:spChg>
        <pc:spChg chg="mod">
          <ac:chgData name="Robert Fike" userId="5c45a6d57a602c52" providerId="LiveId" clId="{F2ABC47A-C2C9-4672-A50E-CD24508F7F87}" dt="2020-12-05T17:26:29.744" v="1989" actId="1076"/>
          <ac:spMkLst>
            <pc:docMk/>
            <pc:sldMk cId="262976374" sldId="1101"/>
            <ac:spMk id="6" creationId="{5051C944-F5AF-4BE9-89F6-15A259BC4CE8}"/>
          </ac:spMkLst>
        </pc:spChg>
        <pc:spChg chg="mod">
          <ac:chgData name="Robert Fike" userId="5c45a6d57a602c52" providerId="LiveId" clId="{F2ABC47A-C2C9-4672-A50E-CD24508F7F87}" dt="2020-12-05T17:27:04.207" v="1996" actId="1076"/>
          <ac:spMkLst>
            <pc:docMk/>
            <pc:sldMk cId="262976374" sldId="1101"/>
            <ac:spMk id="8" creationId="{D8A92E30-59AE-4F24-A066-BEAAEBF8E29C}"/>
          </ac:spMkLst>
        </pc:spChg>
      </pc:sldChg>
      <pc:sldChg chg="modSp mod">
        <pc:chgData name="Robert Fike" userId="5c45a6d57a602c52" providerId="LiveId" clId="{F2ABC47A-C2C9-4672-A50E-CD24508F7F87}" dt="2020-12-05T17:31:25.759" v="2026" actId="20577"/>
        <pc:sldMkLst>
          <pc:docMk/>
          <pc:sldMk cId="3754626400" sldId="1102"/>
        </pc:sldMkLst>
        <pc:spChg chg="mod">
          <ac:chgData name="Robert Fike" userId="5c45a6d57a602c52" providerId="LiveId" clId="{F2ABC47A-C2C9-4672-A50E-CD24508F7F87}" dt="2020-12-05T17:31:25.759" v="2026" actId="20577"/>
          <ac:spMkLst>
            <pc:docMk/>
            <pc:sldMk cId="3754626400" sldId="1102"/>
            <ac:spMk id="2" creationId="{51F32D78-A929-4C8E-ABF5-41D0CCB38900}"/>
          </ac:spMkLst>
        </pc:spChg>
        <pc:spChg chg="mod">
          <ac:chgData name="Robert Fike" userId="5c45a6d57a602c52" providerId="LiveId" clId="{F2ABC47A-C2C9-4672-A50E-CD24508F7F87}" dt="2020-12-05T17:29:11.603" v="2011" actId="1076"/>
          <ac:spMkLst>
            <pc:docMk/>
            <pc:sldMk cId="3754626400" sldId="1102"/>
            <ac:spMk id="3" creationId="{20358796-4D1F-4D01-96E4-E7E68E0609F8}"/>
          </ac:spMkLst>
        </pc:spChg>
        <pc:spChg chg="mod">
          <ac:chgData name="Robert Fike" userId="5c45a6d57a602c52" providerId="LiveId" clId="{F2ABC47A-C2C9-4672-A50E-CD24508F7F87}" dt="2020-12-05T17:29:02.088" v="2010" actId="1076"/>
          <ac:spMkLst>
            <pc:docMk/>
            <pc:sldMk cId="3754626400" sldId="1102"/>
            <ac:spMk id="4" creationId="{68292963-9325-4638-BE2F-E1DD0DF98D6E}"/>
          </ac:spMkLst>
        </pc:spChg>
        <pc:spChg chg="mod">
          <ac:chgData name="Robert Fike" userId="5c45a6d57a602c52" providerId="LiveId" clId="{F2ABC47A-C2C9-4672-A50E-CD24508F7F87}" dt="2020-12-05T17:29:11.603" v="2011" actId="1076"/>
          <ac:spMkLst>
            <pc:docMk/>
            <pc:sldMk cId="3754626400" sldId="1102"/>
            <ac:spMk id="6" creationId="{5051C944-F5AF-4BE9-89F6-15A259BC4CE8}"/>
          </ac:spMkLst>
        </pc:spChg>
      </pc:sldChg>
      <pc:sldChg chg="modSp">
        <pc:chgData name="Robert Fike" userId="5c45a6d57a602c52" providerId="LiveId" clId="{F2ABC47A-C2C9-4672-A50E-CD24508F7F87}" dt="2020-12-05T17:34:02.951" v="2027" actId="404"/>
        <pc:sldMkLst>
          <pc:docMk/>
          <pc:sldMk cId="3222173111" sldId="1103"/>
        </pc:sldMkLst>
        <pc:spChg chg="mod">
          <ac:chgData name="Robert Fike" userId="5c45a6d57a602c52" providerId="LiveId" clId="{F2ABC47A-C2C9-4672-A50E-CD24508F7F87}" dt="2020-12-05T17:34:02.951" v="2027" actId="404"/>
          <ac:spMkLst>
            <pc:docMk/>
            <pc:sldMk cId="3222173111" sldId="1103"/>
            <ac:spMk id="2" creationId="{51F32D78-A929-4C8E-ABF5-41D0CCB38900}"/>
          </ac:spMkLst>
        </pc:spChg>
        <pc:spChg chg="mod">
          <ac:chgData name="Robert Fike" userId="5c45a6d57a602c52" providerId="LiveId" clId="{F2ABC47A-C2C9-4672-A50E-CD24508F7F87}" dt="2020-12-05T17:34:02.951" v="2027" actId="404"/>
          <ac:spMkLst>
            <pc:docMk/>
            <pc:sldMk cId="3222173111" sldId="1103"/>
            <ac:spMk id="4" creationId="{68292963-9325-4638-BE2F-E1DD0DF98D6E}"/>
          </ac:spMkLst>
        </pc:spChg>
      </pc:sldChg>
      <pc:sldChg chg="modSp mod modAnim">
        <pc:chgData name="Robert Fike" userId="5c45a6d57a602c52" providerId="LiveId" clId="{F2ABC47A-C2C9-4672-A50E-CD24508F7F87}" dt="2020-12-05T17:49:17.973" v="2034" actId="1076"/>
        <pc:sldMkLst>
          <pc:docMk/>
          <pc:sldMk cId="96708532" sldId="1104"/>
        </pc:sldMkLst>
        <pc:spChg chg="mod">
          <ac:chgData name="Robert Fike" userId="5c45a6d57a602c52" providerId="LiveId" clId="{F2ABC47A-C2C9-4672-A50E-CD24508F7F87}" dt="2020-12-05T17:49:17.973" v="2034" actId="1076"/>
          <ac:spMkLst>
            <pc:docMk/>
            <pc:sldMk cId="96708532" sldId="1104"/>
            <ac:spMk id="3" creationId="{20358796-4D1F-4D01-96E4-E7E68E0609F8}"/>
          </ac:spMkLst>
        </pc:spChg>
      </pc:sldChg>
      <pc:sldChg chg="modSp mod modAnim">
        <pc:chgData name="Robert Fike" userId="5c45a6d57a602c52" providerId="LiveId" clId="{F2ABC47A-C2C9-4672-A50E-CD24508F7F87}" dt="2020-12-05T17:50:26.669" v="2039" actId="1076"/>
        <pc:sldMkLst>
          <pc:docMk/>
          <pc:sldMk cId="1696782251" sldId="1105"/>
        </pc:sldMkLst>
        <pc:spChg chg="mod">
          <ac:chgData name="Robert Fike" userId="5c45a6d57a602c52" providerId="LiveId" clId="{F2ABC47A-C2C9-4672-A50E-CD24508F7F87}" dt="2020-12-05T17:50:26.669" v="2039" actId="1076"/>
          <ac:spMkLst>
            <pc:docMk/>
            <pc:sldMk cId="1696782251" sldId="1105"/>
            <ac:spMk id="3" creationId="{20358796-4D1F-4D01-96E4-E7E68E0609F8}"/>
          </ac:spMkLst>
        </pc:spChg>
      </pc:sldChg>
      <pc:sldChg chg="modSp mod modAnim">
        <pc:chgData name="Robert Fike" userId="5c45a6d57a602c52" providerId="LiveId" clId="{F2ABC47A-C2C9-4672-A50E-CD24508F7F87}" dt="2020-12-05T17:50:50.981" v="2042" actId="1076"/>
        <pc:sldMkLst>
          <pc:docMk/>
          <pc:sldMk cId="775658819" sldId="1106"/>
        </pc:sldMkLst>
        <pc:spChg chg="mod">
          <ac:chgData name="Robert Fike" userId="5c45a6d57a602c52" providerId="LiveId" clId="{F2ABC47A-C2C9-4672-A50E-CD24508F7F87}" dt="2020-12-05T17:50:50.981" v="2042" actId="1076"/>
          <ac:spMkLst>
            <pc:docMk/>
            <pc:sldMk cId="775658819" sldId="1106"/>
            <ac:spMk id="3" creationId="{20358796-4D1F-4D01-96E4-E7E68E0609F8}"/>
          </ac:spMkLst>
        </pc:spChg>
      </pc:sldChg>
      <pc:sldChg chg="modSp mod modAnim">
        <pc:chgData name="Robert Fike" userId="5c45a6d57a602c52" providerId="LiveId" clId="{F2ABC47A-C2C9-4672-A50E-CD24508F7F87}" dt="2020-12-05T17:51:25.543" v="2045" actId="1076"/>
        <pc:sldMkLst>
          <pc:docMk/>
          <pc:sldMk cId="1177483636" sldId="1107"/>
        </pc:sldMkLst>
        <pc:spChg chg="mod">
          <ac:chgData name="Robert Fike" userId="5c45a6d57a602c52" providerId="LiveId" clId="{F2ABC47A-C2C9-4672-A50E-CD24508F7F87}" dt="2020-12-05T17:51:25.543" v="2045" actId="1076"/>
          <ac:spMkLst>
            <pc:docMk/>
            <pc:sldMk cId="1177483636" sldId="1107"/>
            <ac:spMk id="3" creationId="{20358796-4D1F-4D01-96E4-E7E68E0609F8}"/>
          </ac:spMkLst>
        </pc:spChg>
      </pc:sldChg>
      <pc:sldChg chg="modSp mod">
        <pc:chgData name="Robert Fike" userId="5c45a6d57a602c52" providerId="LiveId" clId="{F2ABC47A-C2C9-4672-A50E-CD24508F7F87}" dt="2020-12-05T17:52:35.537" v="2051" actId="1076"/>
        <pc:sldMkLst>
          <pc:docMk/>
          <pc:sldMk cId="2086608777" sldId="1108"/>
        </pc:sldMkLst>
        <pc:spChg chg="mod">
          <ac:chgData name="Robert Fike" userId="5c45a6d57a602c52" providerId="LiveId" clId="{F2ABC47A-C2C9-4672-A50E-CD24508F7F87}" dt="2020-12-05T17:51:38.315" v="2046" actId="404"/>
          <ac:spMkLst>
            <pc:docMk/>
            <pc:sldMk cId="2086608777" sldId="1108"/>
            <ac:spMk id="3" creationId="{20358796-4D1F-4D01-96E4-E7E68E0609F8}"/>
          </ac:spMkLst>
        </pc:spChg>
        <pc:spChg chg="mod">
          <ac:chgData name="Robert Fike" userId="5c45a6d57a602c52" providerId="LiveId" clId="{F2ABC47A-C2C9-4672-A50E-CD24508F7F87}" dt="2020-12-05T17:52:35.537" v="2051" actId="1076"/>
          <ac:spMkLst>
            <pc:docMk/>
            <pc:sldMk cId="2086608777" sldId="1108"/>
            <ac:spMk id="4" creationId="{895AA7E8-2BE3-4EB5-9D60-59EF23C42814}"/>
          </ac:spMkLst>
        </pc:spChg>
      </pc:sldChg>
      <pc:sldChg chg="modSp mod modAnim">
        <pc:chgData name="Robert Fike" userId="5c45a6d57a602c52" providerId="LiveId" clId="{F2ABC47A-C2C9-4672-A50E-CD24508F7F87}" dt="2020-12-05T18:03:34.134" v="2138" actId="20577"/>
        <pc:sldMkLst>
          <pc:docMk/>
          <pc:sldMk cId="1781112150" sldId="1109"/>
        </pc:sldMkLst>
        <pc:spChg chg="mod">
          <ac:chgData name="Robert Fike" userId="5c45a6d57a602c52" providerId="LiveId" clId="{F2ABC47A-C2C9-4672-A50E-CD24508F7F87}" dt="2020-12-05T18:03:34.134" v="2138" actId="20577"/>
          <ac:spMkLst>
            <pc:docMk/>
            <pc:sldMk cId="1781112150" sldId="1109"/>
            <ac:spMk id="4" creationId="{895AA7E8-2BE3-4EB5-9D60-59EF23C42814}"/>
          </ac:spMkLst>
        </pc:spChg>
      </pc:sldChg>
      <pc:sldChg chg="modSp mod">
        <pc:chgData name="Robert Fike" userId="5c45a6d57a602c52" providerId="LiveId" clId="{F2ABC47A-C2C9-4672-A50E-CD24508F7F87}" dt="2020-12-05T18:05:29.446" v="2145" actId="1076"/>
        <pc:sldMkLst>
          <pc:docMk/>
          <pc:sldMk cId="171284876" sldId="1110"/>
        </pc:sldMkLst>
        <pc:spChg chg="mod">
          <ac:chgData name="Robert Fike" userId="5c45a6d57a602c52" providerId="LiveId" clId="{F2ABC47A-C2C9-4672-A50E-CD24508F7F87}" dt="2020-12-05T18:04:48.565" v="2142" actId="1076"/>
          <ac:spMkLst>
            <pc:docMk/>
            <pc:sldMk cId="171284876" sldId="1110"/>
            <ac:spMk id="2" creationId="{939C1A16-860A-49A0-AE3E-1535086E5E92}"/>
          </ac:spMkLst>
        </pc:spChg>
        <pc:spChg chg="mod">
          <ac:chgData name="Robert Fike" userId="5c45a6d57a602c52" providerId="LiveId" clId="{F2ABC47A-C2C9-4672-A50E-CD24508F7F87}" dt="2020-12-05T18:05:29.446" v="2145" actId="1076"/>
          <ac:spMkLst>
            <pc:docMk/>
            <pc:sldMk cId="171284876" sldId="1110"/>
            <ac:spMk id="4" creationId="{895AA7E8-2BE3-4EB5-9D60-59EF23C42814}"/>
          </ac:spMkLst>
        </pc:spChg>
      </pc:sldChg>
      <pc:sldChg chg="modSp mod modAnim">
        <pc:chgData name="Robert Fike" userId="5c45a6d57a602c52" providerId="LiveId" clId="{F2ABC47A-C2C9-4672-A50E-CD24508F7F87}" dt="2020-12-05T18:10:50.772" v="2158" actId="12"/>
        <pc:sldMkLst>
          <pc:docMk/>
          <pc:sldMk cId="2347225842" sldId="1111"/>
        </pc:sldMkLst>
        <pc:spChg chg="mod">
          <ac:chgData name="Robert Fike" userId="5c45a6d57a602c52" providerId="LiveId" clId="{F2ABC47A-C2C9-4672-A50E-CD24508F7F87}" dt="2020-12-05T18:10:50.772" v="2158" actId="12"/>
          <ac:spMkLst>
            <pc:docMk/>
            <pc:sldMk cId="2347225842" sldId="1111"/>
            <ac:spMk id="2" creationId="{939C1A16-860A-49A0-AE3E-1535086E5E92}"/>
          </ac:spMkLst>
        </pc:spChg>
      </pc:sldChg>
      <pc:sldChg chg="modSp mod">
        <pc:chgData name="Robert Fike" userId="5c45a6d57a602c52" providerId="LiveId" clId="{F2ABC47A-C2C9-4672-A50E-CD24508F7F87}" dt="2020-12-05T18:13:22.821" v="2165" actId="1076"/>
        <pc:sldMkLst>
          <pc:docMk/>
          <pc:sldMk cId="745493181" sldId="1112"/>
        </pc:sldMkLst>
        <pc:spChg chg="mod">
          <ac:chgData name="Robert Fike" userId="5c45a6d57a602c52" providerId="LiveId" clId="{F2ABC47A-C2C9-4672-A50E-CD24508F7F87}" dt="2020-12-05T18:13:22.821" v="2165" actId="1076"/>
          <ac:spMkLst>
            <pc:docMk/>
            <pc:sldMk cId="745493181" sldId="1112"/>
            <ac:spMk id="2" creationId="{939C1A16-860A-49A0-AE3E-1535086E5E92}"/>
          </ac:spMkLst>
        </pc:spChg>
      </pc:sldChg>
      <pc:sldChg chg="modSp mod">
        <pc:chgData name="Robert Fike" userId="5c45a6d57a602c52" providerId="LiveId" clId="{F2ABC47A-C2C9-4672-A50E-CD24508F7F87}" dt="2020-12-05T18:14:28.717" v="2172" actId="1076"/>
        <pc:sldMkLst>
          <pc:docMk/>
          <pc:sldMk cId="200726161" sldId="1113"/>
        </pc:sldMkLst>
        <pc:spChg chg="mod">
          <ac:chgData name="Robert Fike" userId="5c45a6d57a602c52" providerId="LiveId" clId="{F2ABC47A-C2C9-4672-A50E-CD24508F7F87}" dt="2020-12-05T18:14:06.178" v="2169" actId="1076"/>
          <ac:spMkLst>
            <pc:docMk/>
            <pc:sldMk cId="200726161" sldId="1113"/>
            <ac:spMk id="2" creationId="{939C1A16-860A-49A0-AE3E-1535086E5E92}"/>
          </ac:spMkLst>
        </pc:spChg>
        <pc:spChg chg="mod">
          <ac:chgData name="Robert Fike" userId="5c45a6d57a602c52" providerId="LiveId" clId="{F2ABC47A-C2C9-4672-A50E-CD24508F7F87}" dt="2020-12-05T18:14:20.644" v="2171" actId="1076"/>
          <ac:spMkLst>
            <pc:docMk/>
            <pc:sldMk cId="200726161" sldId="1113"/>
            <ac:spMk id="4" creationId="{EA816091-B7ED-489D-9541-2E20DE21AB26}"/>
          </ac:spMkLst>
        </pc:spChg>
        <pc:spChg chg="mod">
          <ac:chgData name="Robert Fike" userId="5c45a6d57a602c52" providerId="LiveId" clId="{F2ABC47A-C2C9-4672-A50E-CD24508F7F87}" dt="2020-12-05T18:14:28.717" v="2172" actId="1076"/>
          <ac:spMkLst>
            <pc:docMk/>
            <pc:sldMk cId="200726161" sldId="1113"/>
            <ac:spMk id="6" creationId="{972CA632-D654-43CF-9EE1-65DD7A9E886E}"/>
          </ac:spMkLst>
        </pc:spChg>
      </pc:sldChg>
      <pc:sldChg chg="modSp mod">
        <pc:chgData name="Robert Fike" userId="5c45a6d57a602c52" providerId="LiveId" clId="{F2ABC47A-C2C9-4672-A50E-CD24508F7F87}" dt="2020-12-05T18:15:50.746" v="2176" actId="1076"/>
        <pc:sldMkLst>
          <pc:docMk/>
          <pc:sldMk cId="1297965094" sldId="1114"/>
        </pc:sldMkLst>
        <pc:spChg chg="mod">
          <ac:chgData name="Robert Fike" userId="5c45a6d57a602c52" providerId="LiveId" clId="{F2ABC47A-C2C9-4672-A50E-CD24508F7F87}" dt="2020-12-05T18:15:50.746" v="2176" actId="1076"/>
          <ac:spMkLst>
            <pc:docMk/>
            <pc:sldMk cId="1297965094" sldId="1114"/>
            <ac:spMk id="2" creationId="{939C1A16-860A-49A0-AE3E-1535086E5E92}"/>
          </ac:spMkLst>
        </pc:spChg>
      </pc:sldChg>
      <pc:sldChg chg="modSp mod">
        <pc:chgData name="Robert Fike" userId="5c45a6d57a602c52" providerId="LiveId" clId="{F2ABC47A-C2C9-4672-A50E-CD24508F7F87}" dt="2020-12-05T18:16:39.772" v="2179" actId="1076"/>
        <pc:sldMkLst>
          <pc:docMk/>
          <pc:sldMk cId="4272419118" sldId="1115"/>
        </pc:sldMkLst>
        <pc:spChg chg="mod">
          <ac:chgData name="Robert Fike" userId="5c45a6d57a602c52" providerId="LiveId" clId="{F2ABC47A-C2C9-4672-A50E-CD24508F7F87}" dt="2020-12-05T18:16:39.772" v="2179" actId="1076"/>
          <ac:spMkLst>
            <pc:docMk/>
            <pc:sldMk cId="4272419118" sldId="1115"/>
            <ac:spMk id="2" creationId="{939C1A16-860A-49A0-AE3E-1535086E5E92}"/>
          </ac:spMkLst>
        </pc:spChg>
      </pc:sldChg>
      <pc:sldChg chg="modSp mod">
        <pc:chgData name="Robert Fike" userId="5c45a6d57a602c52" providerId="LiveId" clId="{F2ABC47A-C2C9-4672-A50E-CD24508F7F87}" dt="2020-12-05T18:17:31.559" v="2185" actId="6549"/>
        <pc:sldMkLst>
          <pc:docMk/>
          <pc:sldMk cId="3416301737" sldId="1116"/>
        </pc:sldMkLst>
        <pc:spChg chg="mod">
          <ac:chgData name="Robert Fike" userId="5c45a6d57a602c52" providerId="LiveId" clId="{F2ABC47A-C2C9-4672-A50E-CD24508F7F87}" dt="2020-12-05T18:17:31.559" v="2185" actId="6549"/>
          <ac:spMkLst>
            <pc:docMk/>
            <pc:sldMk cId="3416301737" sldId="1116"/>
            <ac:spMk id="2" creationId="{939C1A16-860A-49A0-AE3E-1535086E5E92}"/>
          </ac:spMkLst>
        </pc:spChg>
      </pc:sldChg>
      <pc:sldChg chg="modSp mod">
        <pc:chgData name="Robert Fike" userId="5c45a6d57a602c52" providerId="LiveId" clId="{F2ABC47A-C2C9-4672-A50E-CD24508F7F87}" dt="2020-12-05T18:19:32.479" v="2191" actId="1076"/>
        <pc:sldMkLst>
          <pc:docMk/>
          <pc:sldMk cId="3688697486" sldId="1117"/>
        </pc:sldMkLst>
        <pc:spChg chg="mod">
          <ac:chgData name="Robert Fike" userId="5c45a6d57a602c52" providerId="LiveId" clId="{F2ABC47A-C2C9-4672-A50E-CD24508F7F87}" dt="2020-12-05T18:19:32.479" v="2191" actId="1076"/>
          <ac:spMkLst>
            <pc:docMk/>
            <pc:sldMk cId="3688697486" sldId="1117"/>
            <ac:spMk id="2" creationId="{939C1A16-860A-49A0-AE3E-1535086E5E92}"/>
          </ac:spMkLst>
        </pc:spChg>
      </pc:sldChg>
      <pc:sldChg chg="modSp">
        <pc:chgData name="Robert Fike" userId="5c45a6d57a602c52" providerId="LiveId" clId="{F2ABC47A-C2C9-4672-A50E-CD24508F7F87}" dt="2020-12-05T18:19:58.977" v="2194" actId="404"/>
        <pc:sldMkLst>
          <pc:docMk/>
          <pc:sldMk cId="2316005774" sldId="1118"/>
        </pc:sldMkLst>
        <pc:spChg chg="mod">
          <ac:chgData name="Robert Fike" userId="5c45a6d57a602c52" providerId="LiveId" clId="{F2ABC47A-C2C9-4672-A50E-CD24508F7F87}" dt="2020-12-05T18:19:58.977" v="2194" actId="404"/>
          <ac:spMkLst>
            <pc:docMk/>
            <pc:sldMk cId="2316005774" sldId="1118"/>
            <ac:spMk id="2" creationId="{939C1A16-860A-49A0-AE3E-1535086E5E92}"/>
          </ac:spMkLst>
        </pc:spChg>
      </pc:sldChg>
      <pc:sldChg chg="modSp mod">
        <pc:chgData name="Robert Fike" userId="5c45a6d57a602c52" providerId="LiveId" clId="{F2ABC47A-C2C9-4672-A50E-CD24508F7F87}" dt="2020-12-05T18:23:21.769" v="2201" actId="1076"/>
        <pc:sldMkLst>
          <pc:docMk/>
          <pc:sldMk cId="3793188036" sldId="1119"/>
        </pc:sldMkLst>
        <pc:spChg chg="mod">
          <ac:chgData name="Robert Fike" userId="5c45a6d57a602c52" providerId="LiveId" clId="{F2ABC47A-C2C9-4672-A50E-CD24508F7F87}" dt="2020-12-05T18:21:37.106" v="2199" actId="1076"/>
          <ac:spMkLst>
            <pc:docMk/>
            <pc:sldMk cId="3793188036" sldId="1119"/>
            <ac:spMk id="2" creationId="{939C1A16-860A-49A0-AE3E-1535086E5E92}"/>
          </ac:spMkLst>
        </pc:spChg>
        <pc:spChg chg="mod">
          <ac:chgData name="Robert Fike" userId="5c45a6d57a602c52" providerId="LiveId" clId="{F2ABC47A-C2C9-4672-A50E-CD24508F7F87}" dt="2020-12-05T18:23:21.769" v="2201" actId="1076"/>
          <ac:spMkLst>
            <pc:docMk/>
            <pc:sldMk cId="3793188036" sldId="1119"/>
            <ac:spMk id="6" creationId="{745CF54C-8BA1-4647-9330-E529024D1042}"/>
          </ac:spMkLst>
        </pc:spChg>
      </pc:sldChg>
      <pc:sldChg chg="modSp mod">
        <pc:chgData name="Robert Fike" userId="5c45a6d57a602c52" providerId="LiveId" clId="{F2ABC47A-C2C9-4672-A50E-CD24508F7F87}" dt="2020-12-05T18:24:42.352" v="2209" actId="1076"/>
        <pc:sldMkLst>
          <pc:docMk/>
          <pc:sldMk cId="890292521" sldId="1120"/>
        </pc:sldMkLst>
        <pc:spChg chg="mod">
          <ac:chgData name="Robert Fike" userId="5c45a6d57a602c52" providerId="LiveId" clId="{F2ABC47A-C2C9-4672-A50E-CD24508F7F87}" dt="2020-12-05T18:24:37.634" v="2208" actId="1076"/>
          <ac:spMkLst>
            <pc:docMk/>
            <pc:sldMk cId="890292521" sldId="1120"/>
            <ac:spMk id="2" creationId="{939C1A16-860A-49A0-AE3E-1535086E5E92}"/>
          </ac:spMkLst>
        </pc:spChg>
        <pc:spChg chg="mod">
          <ac:chgData name="Robert Fike" userId="5c45a6d57a602c52" providerId="LiveId" clId="{F2ABC47A-C2C9-4672-A50E-CD24508F7F87}" dt="2020-12-05T18:24:42.352" v="2209" actId="1076"/>
          <ac:spMkLst>
            <pc:docMk/>
            <pc:sldMk cId="890292521" sldId="1120"/>
            <ac:spMk id="4" creationId="{CBABACA1-DD7A-4FF0-8B19-4A270BCCEF88}"/>
          </ac:spMkLst>
        </pc:spChg>
      </pc:sldChg>
      <pc:sldChg chg="modSp mod">
        <pc:chgData name="Robert Fike" userId="5c45a6d57a602c52" providerId="LiveId" clId="{F2ABC47A-C2C9-4672-A50E-CD24508F7F87}" dt="2020-12-05T18:25:57.921" v="2217" actId="1076"/>
        <pc:sldMkLst>
          <pc:docMk/>
          <pc:sldMk cId="1922953464" sldId="1121"/>
        </pc:sldMkLst>
        <pc:spChg chg="mod">
          <ac:chgData name="Robert Fike" userId="5c45a6d57a602c52" providerId="LiveId" clId="{F2ABC47A-C2C9-4672-A50E-CD24508F7F87}" dt="2020-12-05T18:25:57.921" v="2217" actId="1076"/>
          <ac:spMkLst>
            <pc:docMk/>
            <pc:sldMk cId="1922953464" sldId="1121"/>
            <ac:spMk id="2" creationId="{939C1A16-860A-49A0-AE3E-1535086E5E92}"/>
          </ac:spMkLst>
        </pc:spChg>
        <pc:spChg chg="mod">
          <ac:chgData name="Robert Fike" userId="5c45a6d57a602c52" providerId="LiveId" clId="{F2ABC47A-C2C9-4672-A50E-CD24508F7F87}" dt="2020-12-05T18:25:50.217" v="2215" actId="1076"/>
          <ac:spMkLst>
            <pc:docMk/>
            <pc:sldMk cId="1922953464" sldId="1121"/>
            <ac:spMk id="3" creationId="{D0B25E60-6484-4E9D-A973-1AD223C54C15}"/>
          </ac:spMkLst>
        </pc:spChg>
      </pc:sldChg>
      <pc:sldChg chg="modSp mod">
        <pc:chgData name="Robert Fike" userId="5c45a6d57a602c52" providerId="LiveId" clId="{F2ABC47A-C2C9-4672-A50E-CD24508F7F87}" dt="2020-12-05T18:27:02.516" v="2223" actId="1076"/>
        <pc:sldMkLst>
          <pc:docMk/>
          <pc:sldMk cId="157478865" sldId="1122"/>
        </pc:sldMkLst>
        <pc:spChg chg="mod">
          <ac:chgData name="Robert Fike" userId="5c45a6d57a602c52" providerId="LiveId" clId="{F2ABC47A-C2C9-4672-A50E-CD24508F7F87}" dt="2020-12-05T18:27:02.516" v="2223" actId="1076"/>
          <ac:spMkLst>
            <pc:docMk/>
            <pc:sldMk cId="157478865" sldId="1122"/>
            <ac:spMk id="2" creationId="{939C1A16-860A-49A0-AE3E-1535086E5E92}"/>
          </ac:spMkLst>
        </pc:spChg>
      </pc:sldChg>
      <pc:sldChg chg="modSp mod">
        <pc:chgData name="Robert Fike" userId="5c45a6d57a602c52" providerId="LiveId" clId="{F2ABC47A-C2C9-4672-A50E-CD24508F7F87}" dt="2020-12-05T22:19:31.690" v="2242" actId="1076"/>
        <pc:sldMkLst>
          <pc:docMk/>
          <pc:sldMk cId="1089520803" sldId="1123"/>
        </pc:sldMkLst>
        <pc:spChg chg="mod">
          <ac:chgData name="Robert Fike" userId="5c45a6d57a602c52" providerId="LiveId" clId="{F2ABC47A-C2C9-4672-A50E-CD24508F7F87}" dt="2020-12-05T22:19:31.690" v="2242" actId="1076"/>
          <ac:spMkLst>
            <pc:docMk/>
            <pc:sldMk cId="1089520803" sldId="1123"/>
            <ac:spMk id="2" creationId="{939C1A16-860A-49A0-AE3E-1535086E5E92}"/>
          </ac:spMkLst>
        </pc:spChg>
      </pc:sldChg>
      <pc:sldChg chg="modSp mod modAnim">
        <pc:chgData name="Robert Fike" userId="5c45a6d57a602c52" providerId="LiveId" clId="{F2ABC47A-C2C9-4672-A50E-CD24508F7F87}" dt="2020-12-05T22:23:21.301" v="2275" actId="6549"/>
        <pc:sldMkLst>
          <pc:docMk/>
          <pc:sldMk cId="409626288" sldId="1124"/>
        </pc:sldMkLst>
        <pc:spChg chg="mod">
          <ac:chgData name="Robert Fike" userId="5c45a6d57a602c52" providerId="LiveId" clId="{F2ABC47A-C2C9-4672-A50E-CD24508F7F87}" dt="2020-12-05T22:23:21.301" v="2275" actId="6549"/>
          <ac:spMkLst>
            <pc:docMk/>
            <pc:sldMk cId="409626288" sldId="1124"/>
            <ac:spMk id="2" creationId="{939C1A16-860A-49A0-AE3E-1535086E5E92}"/>
          </ac:spMkLst>
        </pc:spChg>
      </pc:sldChg>
      <pc:sldChg chg="modSp mod modAnim">
        <pc:chgData name="Robert Fike" userId="5c45a6d57a602c52" providerId="LiveId" clId="{F2ABC47A-C2C9-4672-A50E-CD24508F7F87}" dt="2020-12-05T22:24:44.398" v="2286" actId="1076"/>
        <pc:sldMkLst>
          <pc:docMk/>
          <pc:sldMk cId="4009963513" sldId="1125"/>
        </pc:sldMkLst>
        <pc:spChg chg="mod">
          <ac:chgData name="Robert Fike" userId="5c45a6d57a602c52" providerId="LiveId" clId="{F2ABC47A-C2C9-4672-A50E-CD24508F7F87}" dt="2020-12-05T22:24:44.398" v="2286" actId="1076"/>
          <ac:spMkLst>
            <pc:docMk/>
            <pc:sldMk cId="4009963513" sldId="1125"/>
            <ac:spMk id="2" creationId="{939C1A16-860A-49A0-AE3E-1535086E5E92}"/>
          </ac:spMkLst>
        </pc:spChg>
      </pc:sldChg>
      <pc:sldChg chg="modSp mod">
        <pc:chgData name="Robert Fike" userId="5c45a6d57a602c52" providerId="LiveId" clId="{F2ABC47A-C2C9-4672-A50E-CD24508F7F87}" dt="2020-12-05T22:26:34.603" v="2295" actId="1076"/>
        <pc:sldMkLst>
          <pc:docMk/>
          <pc:sldMk cId="324637495" sldId="1126"/>
        </pc:sldMkLst>
        <pc:spChg chg="mod">
          <ac:chgData name="Robert Fike" userId="5c45a6d57a602c52" providerId="LiveId" clId="{F2ABC47A-C2C9-4672-A50E-CD24508F7F87}" dt="2020-12-05T22:26:34.603" v="2295" actId="1076"/>
          <ac:spMkLst>
            <pc:docMk/>
            <pc:sldMk cId="324637495" sldId="1126"/>
            <ac:spMk id="2" creationId="{939C1A16-860A-49A0-AE3E-1535086E5E92}"/>
          </ac:spMkLst>
        </pc:spChg>
      </pc:sldChg>
      <pc:sldChg chg="modSp mod">
        <pc:chgData name="Robert Fike" userId="5c45a6d57a602c52" providerId="LiveId" clId="{F2ABC47A-C2C9-4672-A50E-CD24508F7F87}" dt="2020-12-05T22:27:49.833" v="2302" actId="1076"/>
        <pc:sldMkLst>
          <pc:docMk/>
          <pc:sldMk cId="79882226" sldId="1127"/>
        </pc:sldMkLst>
        <pc:spChg chg="mod">
          <ac:chgData name="Robert Fike" userId="5c45a6d57a602c52" providerId="LiveId" clId="{F2ABC47A-C2C9-4672-A50E-CD24508F7F87}" dt="2020-12-05T22:27:38.536" v="2301" actId="1076"/>
          <ac:spMkLst>
            <pc:docMk/>
            <pc:sldMk cId="79882226" sldId="1127"/>
            <ac:spMk id="2" creationId="{939C1A16-860A-49A0-AE3E-1535086E5E92}"/>
          </ac:spMkLst>
        </pc:spChg>
        <pc:spChg chg="mod">
          <ac:chgData name="Robert Fike" userId="5c45a6d57a602c52" providerId="LiveId" clId="{F2ABC47A-C2C9-4672-A50E-CD24508F7F87}" dt="2020-12-05T22:27:49.833" v="2302" actId="1076"/>
          <ac:spMkLst>
            <pc:docMk/>
            <pc:sldMk cId="79882226" sldId="1127"/>
            <ac:spMk id="4" creationId="{76BCD5E8-59D6-4EA2-A44F-20C714DF534C}"/>
          </ac:spMkLst>
        </pc:spChg>
      </pc:sldChg>
      <pc:sldChg chg="modSp mod">
        <pc:chgData name="Robert Fike" userId="5c45a6d57a602c52" providerId="LiveId" clId="{F2ABC47A-C2C9-4672-A50E-CD24508F7F87}" dt="2020-12-05T22:29:16.662" v="2310" actId="1076"/>
        <pc:sldMkLst>
          <pc:docMk/>
          <pc:sldMk cId="811031154" sldId="1128"/>
        </pc:sldMkLst>
        <pc:spChg chg="mod">
          <ac:chgData name="Robert Fike" userId="5c45a6d57a602c52" providerId="LiveId" clId="{F2ABC47A-C2C9-4672-A50E-CD24508F7F87}" dt="2020-12-05T22:29:16.662" v="2310" actId="1076"/>
          <ac:spMkLst>
            <pc:docMk/>
            <pc:sldMk cId="811031154" sldId="1128"/>
            <ac:spMk id="2" creationId="{939C1A16-860A-49A0-AE3E-1535086E5E92}"/>
          </ac:spMkLst>
        </pc:spChg>
      </pc:sldChg>
      <pc:sldChg chg="modSp mod modAnim">
        <pc:chgData name="Robert Fike" userId="5c45a6d57a602c52" providerId="LiveId" clId="{F2ABC47A-C2C9-4672-A50E-CD24508F7F87}" dt="2020-12-05T22:30:39.880" v="2319"/>
        <pc:sldMkLst>
          <pc:docMk/>
          <pc:sldMk cId="4077721187" sldId="1129"/>
        </pc:sldMkLst>
        <pc:spChg chg="mod">
          <ac:chgData name="Robert Fike" userId="5c45a6d57a602c52" providerId="LiveId" clId="{F2ABC47A-C2C9-4672-A50E-CD24508F7F87}" dt="2020-12-05T22:30:20.235" v="2318" actId="14100"/>
          <ac:spMkLst>
            <pc:docMk/>
            <pc:sldMk cId="4077721187" sldId="1129"/>
            <ac:spMk id="2" creationId="{939C1A16-860A-49A0-AE3E-1535086E5E92}"/>
          </ac:spMkLst>
        </pc:spChg>
      </pc:sldChg>
      <pc:sldChg chg="modSp add del mod modAnim">
        <pc:chgData name="Robert Fike" userId="5c45a6d57a602c52" providerId="LiveId" clId="{F2ABC47A-C2C9-4672-A50E-CD24508F7F87}" dt="2020-12-05T22:31:15.160" v="2324" actId="1076"/>
        <pc:sldMkLst>
          <pc:docMk/>
          <pc:sldMk cId="3758469287" sldId="1130"/>
        </pc:sldMkLst>
        <pc:spChg chg="mod">
          <ac:chgData name="Robert Fike" userId="5c45a6d57a602c52" providerId="LiveId" clId="{F2ABC47A-C2C9-4672-A50E-CD24508F7F87}" dt="2020-12-05T22:31:15.160" v="2324" actId="1076"/>
          <ac:spMkLst>
            <pc:docMk/>
            <pc:sldMk cId="3758469287" sldId="1130"/>
            <ac:spMk id="2" creationId="{939C1A16-860A-49A0-AE3E-1535086E5E92}"/>
          </ac:spMkLst>
        </pc:spChg>
      </pc:sldChg>
      <pc:sldChg chg="modSp mod">
        <pc:chgData name="Robert Fike" userId="5c45a6d57a602c52" providerId="LiveId" clId="{F2ABC47A-C2C9-4672-A50E-CD24508F7F87}" dt="2020-12-05T22:32:30.401" v="2332" actId="1076"/>
        <pc:sldMkLst>
          <pc:docMk/>
          <pc:sldMk cId="2076081727" sldId="1131"/>
        </pc:sldMkLst>
        <pc:spChg chg="mod">
          <ac:chgData name="Robert Fike" userId="5c45a6d57a602c52" providerId="LiveId" clId="{F2ABC47A-C2C9-4672-A50E-CD24508F7F87}" dt="2020-12-05T22:32:30.401" v="2332" actId="1076"/>
          <ac:spMkLst>
            <pc:docMk/>
            <pc:sldMk cId="2076081727" sldId="1131"/>
            <ac:spMk id="2" creationId="{939C1A16-860A-49A0-AE3E-1535086E5E92}"/>
          </ac:spMkLst>
        </pc:spChg>
      </pc:sldChg>
      <pc:sldChg chg="modSp mod modAnim">
        <pc:chgData name="Robert Fike" userId="5c45a6d57a602c52" providerId="LiveId" clId="{F2ABC47A-C2C9-4672-A50E-CD24508F7F87}" dt="2020-12-05T22:35:10.848" v="2347" actId="1076"/>
        <pc:sldMkLst>
          <pc:docMk/>
          <pc:sldMk cId="2932817808" sldId="1132"/>
        </pc:sldMkLst>
        <pc:spChg chg="mod">
          <ac:chgData name="Robert Fike" userId="5c45a6d57a602c52" providerId="LiveId" clId="{F2ABC47A-C2C9-4672-A50E-CD24508F7F87}" dt="2020-12-05T22:35:10.848" v="2347" actId="1076"/>
          <ac:spMkLst>
            <pc:docMk/>
            <pc:sldMk cId="2932817808" sldId="1132"/>
            <ac:spMk id="2" creationId="{939C1A16-860A-49A0-AE3E-1535086E5E92}"/>
          </ac:spMkLst>
        </pc:spChg>
      </pc:sldChg>
      <pc:sldChg chg="modSp del mod modAnim">
        <pc:chgData name="Robert Fike" userId="5c45a6d57a602c52" providerId="LiveId" clId="{F2ABC47A-C2C9-4672-A50E-CD24508F7F87}" dt="2020-12-05T22:36:04.192" v="2348" actId="47"/>
        <pc:sldMkLst>
          <pc:docMk/>
          <pc:sldMk cId="537388354" sldId="1133"/>
        </pc:sldMkLst>
        <pc:spChg chg="mod">
          <ac:chgData name="Robert Fike" userId="5c45a6d57a602c52" providerId="LiveId" clId="{F2ABC47A-C2C9-4672-A50E-CD24508F7F87}" dt="2020-12-05T22:34:03.182" v="2343" actId="1076"/>
          <ac:spMkLst>
            <pc:docMk/>
            <pc:sldMk cId="537388354" sldId="1133"/>
            <ac:spMk id="2" creationId="{939C1A16-860A-49A0-AE3E-1535086E5E92}"/>
          </ac:spMkLst>
        </pc:spChg>
      </pc:sldChg>
      <pc:sldChg chg="modSp mod">
        <pc:chgData name="Robert Fike" userId="5c45a6d57a602c52" providerId="LiveId" clId="{F2ABC47A-C2C9-4672-A50E-CD24508F7F87}" dt="2020-12-04T14:05:55.298" v="458" actId="404"/>
        <pc:sldMkLst>
          <pc:docMk/>
          <pc:sldMk cId="629967712" sldId="1134"/>
        </pc:sldMkLst>
        <pc:spChg chg="mod">
          <ac:chgData name="Robert Fike" userId="5c45a6d57a602c52" providerId="LiveId" clId="{F2ABC47A-C2C9-4672-A50E-CD24508F7F87}" dt="2020-12-04T14:05:55.298" v="458" actId="404"/>
          <ac:spMkLst>
            <pc:docMk/>
            <pc:sldMk cId="629967712" sldId="1134"/>
            <ac:spMk id="5" creationId="{CB80CEFF-8743-447B-B8D2-428B1B3FA13F}"/>
          </ac:spMkLst>
        </pc:spChg>
        <pc:spChg chg="mod">
          <ac:chgData name="Robert Fike" userId="5c45a6d57a602c52" providerId="LiveId" clId="{F2ABC47A-C2C9-4672-A50E-CD24508F7F87}" dt="2020-12-04T14:05:27.233" v="456" actId="1076"/>
          <ac:spMkLst>
            <pc:docMk/>
            <pc:sldMk cId="629967712" sldId="1134"/>
            <ac:spMk id="6" creationId="{A8B5B880-5B3E-4DC4-95EF-37F9992D498B}"/>
          </ac:spMkLst>
        </pc:spChg>
        <pc:picChg chg="mod">
          <ac:chgData name="Robert Fike" userId="5c45a6d57a602c52" providerId="LiveId" clId="{F2ABC47A-C2C9-4672-A50E-CD24508F7F87}" dt="2020-12-04T14:05:33.818" v="457" actId="14100"/>
          <ac:picMkLst>
            <pc:docMk/>
            <pc:sldMk cId="629967712" sldId="1134"/>
            <ac:picMk id="8" creationId="{25A6FB38-DCB0-4CB6-99DD-98265F9DAF6E}"/>
          </ac:picMkLst>
        </pc:picChg>
      </pc:sldChg>
      <pc:sldChg chg="del">
        <pc:chgData name="Robert Fike" userId="5c45a6d57a602c52" providerId="LiveId" clId="{F2ABC47A-C2C9-4672-A50E-CD24508F7F87}" dt="2020-11-16T22:13:54.442" v="78" actId="47"/>
        <pc:sldMkLst>
          <pc:docMk/>
          <pc:sldMk cId="2753806610" sldId="1135"/>
        </pc:sldMkLst>
      </pc:sldChg>
      <pc:sldChg chg="del">
        <pc:chgData name="Robert Fike" userId="5c45a6d57a602c52" providerId="LiveId" clId="{F2ABC47A-C2C9-4672-A50E-CD24508F7F87}" dt="2020-11-16T22:13:57.911" v="79" actId="47"/>
        <pc:sldMkLst>
          <pc:docMk/>
          <pc:sldMk cId="3564883428" sldId="1136"/>
        </pc:sldMkLst>
      </pc:sldChg>
      <pc:sldChg chg="modSp mod">
        <pc:chgData name="Robert Fike" userId="5c45a6d57a602c52" providerId="LiveId" clId="{F2ABC47A-C2C9-4672-A50E-CD24508F7F87}" dt="2020-12-06T23:57:24.278" v="3831" actId="1076"/>
        <pc:sldMkLst>
          <pc:docMk/>
          <pc:sldMk cId="4216717023" sldId="1137"/>
        </pc:sldMkLst>
        <pc:spChg chg="mod">
          <ac:chgData name="Robert Fike" userId="5c45a6d57a602c52" providerId="LiveId" clId="{F2ABC47A-C2C9-4672-A50E-CD24508F7F87}" dt="2020-12-06T23:57:24.278" v="3831" actId="1076"/>
          <ac:spMkLst>
            <pc:docMk/>
            <pc:sldMk cId="4216717023" sldId="1137"/>
            <ac:spMk id="6" creationId="{A8B5B880-5B3E-4DC4-95EF-37F9992D498B}"/>
          </ac:spMkLst>
        </pc:spChg>
      </pc:sldChg>
      <pc:sldChg chg="delSp modSp mod modAnim">
        <pc:chgData name="Robert Fike" userId="5c45a6d57a602c52" providerId="LiveId" clId="{F2ABC47A-C2C9-4672-A50E-CD24508F7F87}" dt="2020-12-04T17:46:26.150" v="1331"/>
        <pc:sldMkLst>
          <pc:docMk/>
          <pc:sldMk cId="3277470868" sldId="1138"/>
        </pc:sldMkLst>
        <pc:spChg chg="del">
          <ac:chgData name="Robert Fike" userId="5c45a6d57a602c52" providerId="LiveId" clId="{F2ABC47A-C2C9-4672-A50E-CD24508F7F87}" dt="2020-12-04T17:45:57.760" v="1327" actId="478"/>
          <ac:spMkLst>
            <pc:docMk/>
            <pc:sldMk cId="3277470868" sldId="1138"/>
            <ac:spMk id="4" creationId="{157B9270-52EA-49FA-93C7-32C977113CD2}"/>
          </ac:spMkLst>
        </pc:spChg>
        <pc:spChg chg="mod">
          <ac:chgData name="Robert Fike" userId="5c45a6d57a602c52" providerId="LiveId" clId="{F2ABC47A-C2C9-4672-A50E-CD24508F7F87}" dt="2020-12-04T17:46:22.077" v="1330" actId="1076"/>
          <ac:spMkLst>
            <pc:docMk/>
            <pc:sldMk cId="3277470868" sldId="1138"/>
            <ac:spMk id="5" creationId="{1083767A-EA44-4716-A640-F95F09F25843}"/>
          </ac:spMkLst>
        </pc:spChg>
      </pc:sldChg>
      <pc:sldChg chg="modSp mod modAnim">
        <pc:chgData name="Robert Fike" userId="5c45a6d57a602c52" providerId="LiveId" clId="{F2ABC47A-C2C9-4672-A50E-CD24508F7F87}" dt="2020-12-04T23:35:51.418" v="1362" actId="122"/>
        <pc:sldMkLst>
          <pc:docMk/>
          <pc:sldMk cId="2357412311" sldId="1140"/>
        </pc:sldMkLst>
        <pc:spChg chg="mod">
          <ac:chgData name="Robert Fike" userId="5c45a6d57a602c52" providerId="LiveId" clId="{F2ABC47A-C2C9-4672-A50E-CD24508F7F87}" dt="2020-12-04T23:35:51.418" v="1362" actId="122"/>
          <ac:spMkLst>
            <pc:docMk/>
            <pc:sldMk cId="2357412311" sldId="1140"/>
            <ac:spMk id="3" creationId="{ECB0918E-81FE-410E-936D-996E1A0A30AF}"/>
          </ac:spMkLst>
        </pc:spChg>
        <pc:spChg chg="mod">
          <ac:chgData name="Robert Fike" userId="5c45a6d57a602c52" providerId="LiveId" clId="{F2ABC47A-C2C9-4672-A50E-CD24508F7F87}" dt="2020-12-04T23:35:03.889" v="1360" actId="14100"/>
          <ac:spMkLst>
            <pc:docMk/>
            <pc:sldMk cId="2357412311" sldId="1140"/>
            <ac:spMk id="4" creationId="{21115D59-63CE-4014-A1AE-B42DC0CD657A}"/>
          </ac:spMkLst>
        </pc:spChg>
        <pc:spChg chg="mod">
          <ac:chgData name="Robert Fike" userId="5c45a6d57a602c52" providerId="LiveId" clId="{F2ABC47A-C2C9-4672-A50E-CD24508F7F87}" dt="2020-12-04T23:35:18.618" v="1361" actId="1076"/>
          <ac:spMkLst>
            <pc:docMk/>
            <pc:sldMk cId="2357412311" sldId="1140"/>
            <ac:spMk id="6" creationId="{D6CE71F5-45CC-487F-A0BA-0A97CDBA4A5E}"/>
          </ac:spMkLst>
        </pc:spChg>
      </pc:sldChg>
      <pc:sldChg chg="modSp mod">
        <pc:chgData name="Robert Fike" userId="5c45a6d57a602c52" providerId="LiveId" clId="{F2ABC47A-C2C9-4672-A50E-CD24508F7F87}" dt="2020-12-05T22:36:51.711" v="2354" actId="20577"/>
        <pc:sldMkLst>
          <pc:docMk/>
          <pc:sldMk cId="193303711" sldId="1141"/>
        </pc:sldMkLst>
        <pc:spChg chg="mod">
          <ac:chgData name="Robert Fike" userId="5c45a6d57a602c52" providerId="LiveId" clId="{F2ABC47A-C2C9-4672-A50E-CD24508F7F87}" dt="2020-12-05T22:36:10.977" v="2349" actId="404"/>
          <ac:spMkLst>
            <pc:docMk/>
            <pc:sldMk cId="193303711" sldId="1141"/>
            <ac:spMk id="2" creationId="{939C1A16-860A-49A0-AE3E-1535086E5E92}"/>
          </ac:spMkLst>
        </pc:spChg>
        <pc:spChg chg="mod">
          <ac:chgData name="Robert Fike" userId="5c45a6d57a602c52" providerId="LiveId" clId="{F2ABC47A-C2C9-4672-A50E-CD24508F7F87}" dt="2020-12-05T22:36:51.711" v="2354" actId="20577"/>
          <ac:spMkLst>
            <pc:docMk/>
            <pc:sldMk cId="193303711" sldId="1141"/>
            <ac:spMk id="3" creationId="{CD0D56F9-A351-424C-B613-6540D1B99362}"/>
          </ac:spMkLst>
        </pc:spChg>
      </pc:sldChg>
      <pc:sldChg chg="modSp mod">
        <pc:chgData name="Robert Fike" userId="5c45a6d57a602c52" providerId="LiveId" clId="{F2ABC47A-C2C9-4672-A50E-CD24508F7F87}" dt="2020-12-05T22:38:07.172" v="2361" actId="1076"/>
        <pc:sldMkLst>
          <pc:docMk/>
          <pc:sldMk cId="1586739300" sldId="1142"/>
        </pc:sldMkLst>
        <pc:spChg chg="mod">
          <ac:chgData name="Robert Fike" userId="5c45a6d57a602c52" providerId="LiveId" clId="{F2ABC47A-C2C9-4672-A50E-CD24508F7F87}" dt="2020-12-05T22:38:07.172" v="2361" actId="1076"/>
          <ac:spMkLst>
            <pc:docMk/>
            <pc:sldMk cId="1586739300" sldId="1142"/>
            <ac:spMk id="2" creationId="{939C1A16-860A-49A0-AE3E-1535086E5E92}"/>
          </ac:spMkLst>
        </pc:spChg>
        <pc:spChg chg="mod">
          <ac:chgData name="Robert Fike" userId="5c45a6d57a602c52" providerId="LiveId" clId="{F2ABC47A-C2C9-4672-A50E-CD24508F7F87}" dt="2020-12-05T22:38:02.886" v="2360" actId="1076"/>
          <ac:spMkLst>
            <pc:docMk/>
            <pc:sldMk cId="1586739300" sldId="1142"/>
            <ac:spMk id="3" creationId="{CD0D56F9-A351-424C-B613-6540D1B99362}"/>
          </ac:spMkLst>
        </pc:spChg>
      </pc:sldChg>
      <pc:sldChg chg="modSp mod modAnim">
        <pc:chgData name="Robert Fike" userId="5c45a6d57a602c52" providerId="LiveId" clId="{F2ABC47A-C2C9-4672-A50E-CD24508F7F87}" dt="2020-12-05T22:38:48.705" v="2369" actId="1076"/>
        <pc:sldMkLst>
          <pc:docMk/>
          <pc:sldMk cId="1081461194" sldId="1143"/>
        </pc:sldMkLst>
        <pc:spChg chg="mod">
          <ac:chgData name="Robert Fike" userId="5c45a6d57a602c52" providerId="LiveId" clId="{F2ABC47A-C2C9-4672-A50E-CD24508F7F87}" dt="2020-12-05T22:38:48.705" v="2369" actId="1076"/>
          <ac:spMkLst>
            <pc:docMk/>
            <pc:sldMk cId="1081461194" sldId="1143"/>
            <ac:spMk id="3" creationId="{CD0D56F9-A351-424C-B613-6540D1B99362}"/>
          </ac:spMkLst>
        </pc:spChg>
      </pc:sldChg>
      <pc:sldChg chg="modSp mod">
        <pc:chgData name="Robert Fike" userId="5c45a6d57a602c52" providerId="LiveId" clId="{F2ABC47A-C2C9-4672-A50E-CD24508F7F87}" dt="2020-12-05T22:41:07.896" v="2381" actId="1076"/>
        <pc:sldMkLst>
          <pc:docMk/>
          <pc:sldMk cId="3970304222" sldId="1144"/>
        </pc:sldMkLst>
        <pc:spChg chg="mod">
          <ac:chgData name="Robert Fike" userId="5c45a6d57a602c52" providerId="LiveId" clId="{F2ABC47A-C2C9-4672-A50E-CD24508F7F87}" dt="2020-12-05T22:41:07.896" v="2381" actId="1076"/>
          <ac:spMkLst>
            <pc:docMk/>
            <pc:sldMk cId="3970304222" sldId="1144"/>
            <ac:spMk id="3" creationId="{CD0D56F9-A351-424C-B613-6540D1B99362}"/>
          </ac:spMkLst>
        </pc:spChg>
      </pc:sldChg>
      <pc:sldChg chg="modSp mod">
        <pc:chgData name="Robert Fike" userId="5c45a6d57a602c52" providerId="LiveId" clId="{F2ABC47A-C2C9-4672-A50E-CD24508F7F87}" dt="2020-12-05T23:26:38.794" v="2386" actId="14100"/>
        <pc:sldMkLst>
          <pc:docMk/>
          <pc:sldMk cId="3996169477" sldId="1145"/>
        </pc:sldMkLst>
        <pc:spChg chg="mod">
          <ac:chgData name="Robert Fike" userId="5c45a6d57a602c52" providerId="LiveId" clId="{F2ABC47A-C2C9-4672-A50E-CD24508F7F87}" dt="2020-12-05T23:26:38.794" v="2386" actId="14100"/>
          <ac:spMkLst>
            <pc:docMk/>
            <pc:sldMk cId="3996169477" sldId="1145"/>
            <ac:spMk id="3" creationId="{CD0D56F9-A351-424C-B613-6540D1B99362}"/>
          </ac:spMkLst>
        </pc:spChg>
      </pc:sldChg>
      <pc:sldChg chg="modSp mod">
        <pc:chgData name="Robert Fike" userId="5c45a6d57a602c52" providerId="LiveId" clId="{F2ABC47A-C2C9-4672-A50E-CD24508F7F87}" dt="2020-12-05T23:27:21.240" v="2390" actId="14100"/>
        <pc:sldMkLst>
          <pc:docMk/>
          <pc:sldMk cId="627079551" sldId="1146"/>
        </pc:sldMkLst>
        <pc:spChg chg="mod">
          <ac:chgData name="Robert Fike" userId="5c45a6d57a602c52" providerId="LiveId" clId="{F2ABC47A-C2C9-4672-A50E-CD24508F7F87}" dt="2020-12-05T23:27:21.240" v="2390" actId="14100"/>
          <ac:spMkLst>
            <pc:docMk/>
            <pc:sldMk cId="627079551" sldId="1146"/>
            <ac:spMk id="3" creationId="{CD0D56F9-A351-424C-B613-6540D1B99362}"/>
          </ac:spMkLst>
        </pc:spChg>
      </pc:sldChg>
      <pc:sldChg chg="modSp mod">
        <pc:chgData name="Robert Fike" userId="5c45a6d57a602c52" providerId="LiveId" clId="{F2ABC47A-C2C9-4672-A50E-CD24508F7F87}" dt="2020-12-05T23:28:32.181" v="2402" actId="20577"/>
        <pc:sldMkLst>
          <pc:docMk/>
          <pc:sldMk cId="2065765222" sldId="1147"/>
        </pc:sldMkLst>
        <pc:spChg chg="mod">
          <ac:chgData name="Robert Fike" userId="5c45a6d57a602c52" providerId="LiveId" clId="{F2ABC47A-C2C9-4672-A50E-CD24508F7F87}" dt="2020-12-05T23:28:32.181" v="2402" actId="20577"/>
          <ac:spMkLst>
            <pc:docMk/>
            <pc:sldMk cId="2065765222" sldId="1147"/>
            <ac:spMk id="3" creationId="{CD0D56F9-A351-424C-B613-6540D1B99362}"/>
          </ac:spMkLst>
        </pc:spChg>
      </pc:sldChg>
      <pc:sldChg chg="modSp mod modAnim">
        <pc:chgData name="Robert Fike" userId="5c45a6d57a602c52" providerId="LiveId" clId="{F2ABC47A-C2C9-4672-A50E-CD24508F7F87}" dt="2020-12-05T23:32:43.524" v="2430" actId="1076"/>
        <pc:sldMkLst>
          <pc:docMk/>
          <pc:sldMk cId="1179673741" sldId="1148"/>
        </pc:sldMkLst>
        <pc:spChg chg="mod">
          <ac:chgData name="Robert Fike" userId="5c45a6d57a602c52" providerId="LiveId" clId="{F2ABC47A-C2C9-4672-A50E-CD24508F7F87}" dt="2020-12-05T23:32:43.524" v="2430" actId="1076"/>
          <ac:spMkLst>
            <pc:docMk/>
            <pc:sldMk cId="1179673741" sldId="1148"/>
            <ac:spMk id="3" creationId="{CD0D56F9-A351-424C-B613-6540D1B99362}"/>
          </ac:spMkLst>
        </pc:spChg>
        <pc:spChg chg="mod">
          <ac:chgData name="Robert Fike" userId="5c45a6d57a602c52" providerId="LiveId" clId="{F2ABC47A-C2C9-4672-A50E-CD24508F7F87}" dt="2020-12-05T23:28:53.151" v="2404" actId="122"/>
          <ac:spMkLst>
            <pc:docMk/>
            <pc:sldMk cId="1179673741" sldId="1148"/>
            <ac:spMk id="4" creationId="{94A4C150-AC48-4CCB-ACF8-8E8C4B5513CB}"/>
          </ac:spMkLst>
        </pc:spChg>
      </pc:sldChg>
      <pc:sldChg chg="modSp mod modAnim">
        <pc:chgData name="Robert Fike" userId="5c45a6d57a602c52" providerId="LiveId" clId="{F2ABC47A-C2C9-4672-A50E-CD24508F7F87}" dt="2020-12-05T23:39:48.812" v="2523"/>
        <pc:sldMkLst>
          <pc:docMk/>
          <pc:sldMk cId="3098636369" sldId="1149"/>
        </pc:sldMkLst>
        <pc:spChg chg="mod">
          <ac:chgData name="Robert Fike" userId="5c45a6d57a602c52" providerId="LiveId" clId="{F2ABC47A-C2C9-4672-A50E-CD24508F7F87}" dt="2020-12-05T23:36:31.324" v="2500" actId="1076"/>
          <ac:spMkLst>
            <pc:docMk/>
            <pc:sldMk cId="3098636369" sldId="1149"/>
            <ac:spMk id="3" creationId="{CD0D56F9-A351-424C-B613-6540D1B99362}"/>
          </ac:spMkLst>
        </pc:spChg>
      </pc:sldChg>
      <pc:sldChg chg="modSp mod modAnim">
        <pc:chgData name="Robert Fike" userId="5c45a6d57a602c52" providerId="LiveId" clId="{F2ABC47A-C2C9-4672-A50E-CD24508F7F87}" dt="2020-12-05T23:39:40.983" v="2522"/>
        <pc:sldMkLst>
          <pc:docMk/>
          <pc:sldMk cId="2643678352" sldId="1150"/>
        </pc:sldMkLst>
        <pc:spChg chg="mod">
          <ac:chgData name="Robert Fike" userId="5c45a6d57a602c52" providerId="LiveId" clId="{F2ABC47A-C2C9-4672-A50E-CD24508F7F87}" dt="2020-12-05T23:39:19.157" v="2521" actId="15"/>
          <ac:spMkLst>
            <pc:docMk/>
            <pc:sldMk cId="2643678352" sldId="1150"/>
            <ac:spMk id="3" creationId="{CD0D56F9-A351-424C-B613-6540D1B99362}"/>
          </ac:spMkLst>
        </pc:spChg>
      </pc:sldChg>
      <pc:sldChg chg="modSp mod modAnim">
        <pc:chgData name="Robert Fike" userId="5c45a6d57a602c52" providerId="LiveId" clId="{F2ABC47A-C2C9-4672-A50E-CD24508F7F87}" dt="2020-12-05T23:41:19.945" v="2530" actId="1076"/>
        <pc:sldMkLst>
          <pc:docMk/>
          <pc:sldMk cId="3235329329" sldId="1151"/>
        </pc:sldMkLst>
        <pc:spChg chg="mod">
          <ac:chgData name="Robert Fike" userId="5c45a6d57a602c52" providerId="LiveId" clId="{F2ABC47A-C2C9-4672-A50E-CD24508F7F87}" dt="2020-12-05T23:41:19.945" v="2530" actId="1076"/>
          <ac:spMkLst>
            <pc:docMk/>
            <pc:sldMk cId="3235329329" sldId="1151"/>
            <ac:spMk id="3" creationId="{CD0D56F9-A351-424C-B613-6540D1B99362}"/>
          </ac:spMkLst>
        </pc:spChg>
      </pc:sldChg>
      <pc:sldChg chg="modSp mod">
        <pc:chgData name="Robert Fike" userId="5c45a6d57a602c52" providerId="LiveId" clId="{F2ABC47A-C2C9-4672-A50E-CD24508F7F87}" dt="2020-12-05T23:41:59.515" v="2535" actId="404"/>
        <pc:sldMkLst>
          <pc:docMk/>
          <pc:sldMk cId="3418304828" sldId="1152"/>
        </pc:sldMkLst>
        <pc:spChg chg="mod">
          <ac:chgData name="Robert Fike" userId="5c45a6d57a602c52" providerId="LiveId" clId="{F2ABC47A-C2C9-4672-A50E-CD24508F7F87}" dt="2020-12-05T23:41:59.515" v="2535" actId="404"/>
          <ac:spMkLst>
            <pc:docMk/>
            <pc:sldMk cId="3418304828" sldId="1152"/>
            <ac:spMk id="3" creationId="{CD0D56F9-A351-424C-B613-6540D1B99362}"/>
          </ac:spMkLst>
        </pc:spChg>
      </pc:sldChg>
      <pc:sldChg chg="modSp mod">
        <pc:chgData name="Robert Fike" userId="5c45a6d57a602c52" providerId="LiveId" clId="{F2ABC47A-C2C9-4672-A50E-CD24508F7F87}" dt="2020-12-05T23:43:11.702" v="2540" actId="20577"/>
        <pc:sldMkLst>
          <pc:docMk/>
          <pc:sldMk cId="2634175680" sldId="1153"/>
        </pc:sldMkLst>
        <pc:spChg chg="mod">
          <ac:chgData name="Robert Fike" userId="5c45a6d57a602c52" providerId="LiveId" clId="{F2ABC47A-C2C9-4672-A50E-CD24508F7F87}" dt="2020-12-05T23:43:11.702" v="2540" actId="20577"/>
          <ac:spMkLst>
            <pc:docMk/>
            <pc:sldMk cId="2634175680" sldId="1153"/>
            <ac:spMk id="3" creationId="{CD0D56F9-A351-424C-B613-6540D1B99362}"/>
          </ac:spMkLst>
        </pc:spChg>
      </pc:sldChg>
      <pc:sldChg chg="modSp mod modAnim">
        <pc:chgData name="Robert Fike" userId="5c45a6d57a602c52" providerId="LiveId" clId="{F2ABC47A-C2C9-4672-A50E-CD24508F7F87}" dt="2020-12-05T23:51:36.653" v="2622" actId="20577"/>
        <pc:sldMkLst>
          <pc:docMk/>
          <pc:sldMk cId="3137532493" sldId="1154"/>
        </pc:sldMkLst>
        <pc:spChg chg="mod">
          <ac:chgData name="Robert Fike" userId="5c45a6d57a602c52" providerId="LiveId" clId="{F2ABC47A-C2C9-4672-A50E-CD24508F7F87}" dt="2020-12-05T23:51:36.653" v="2622" actId="20577"/>
          <ac:spMkLst>
            <pc:docMk/>
            <pc:sldMk cId="3137532493" sldId="1154"/>
            <ac:spMk id="3" creationId="{CD0D56F9-A351-424C-B613-6540D1B99362}"/>
          </ac:spMkLst>
        </pc:spChg>
      </pc:sldChg>
      <pc:sldChg chg="modSp mod modAnim">
        <pc:chgData name="Robert Fike" userId="5c45a6d57a602c52" providerId="LiveId" clId="{F2ABC47A-C2C9-4672-A50E-CD24508F7F87}" dt="2020-12-05T23:52:26.694" v="2647" actId="1076"/>
        <pc:sldMkLst>
          <pc:docMk/>
          <pc:sldMk cId="4268745379" sldId="1155"/>
        </pc:sldMkLst>
        <pc:spChg chg="mod">
          <ac:chgData name="Robert Fike" userId="5c45a6d57a602c52" providerId="LiveId" clId="{F2ABC47A-C2C9-4672-A50E-CD24508F7F87}" dt="2020-12-05T23:52:26.694" v="2647" actId="1076"/>
          <ac:spMkLst>
            <pc:docMk/>
            <pc:sldMk cId="4268745379" sldId="1155"/>
            <ac:spMk id="3" creationId="{CD0D56F9-A351-424C-B613-6540D1B99362}"/>
          </ac:spMkLst>
        </pc:spChg>
      </pc:sldChg>
      <pc:sldChg chg="modSp mod">
        <pc:chgData name="Robert Fike" userId="5c45a6d57a602c52" providerId="LiveId" clId="{F2ABC47A-C2C9-4672-A50E-CD24508F7F87}" dt="2020-12-05T23:55:30.965" v="2688" actId="20577"/>
        <pc:sldMkLst>
          <pc:docMk/>
          <pc:sldMk cId="4048865560" sldId="1156"/>
        </pc:sldMkLst>
        <pc:spChg chg="mod">
          <ac:chgData name="Robert Fike" userId="5c45a6d57a602c52" providerId="LiveId" clId="{F2ABC47A-C2C9-4672-A50E-CD24508F7F87}" dt="2020-12-05T23:55:30.965" v="2688" actId="20577"/>
          <ac:spMkLst>
            <pc:docMk/>
            <pc:sldMk cId="4048865560" sldId="1156"/>
            <ac:spMk id="3" creationId="{CD0D56F9-A351-424C-B613-6540D1B99362}"/>
          </ac:spMkLst>
        </pc:spChg>
      </pc:sldChg>
      <pc:sldChg chg="modSp mod">
        <pc:chgData name="Robert Fike" userId="5c45a6d57a602c52" providerId="LiveId" clId="{F2ABC47A-C2C9-4672-A50E-CD24508F7F87}" dt="2020-12-06T00:02:36.600" v="2731" actId="15"/>
        <pc:sldMkLst>
          <pc:docMk/>
          <pc:sldMk cId="2358217946" sldId="1157"/>
        </pc:sldMkLst>
        <pc:spChg chg="mod">
          <ac:chgData name="Robert Fike" userId="5c45a6d57a602c52" providerId="LiveId" clId="{F2ABC47A-C2C9-4672-A50E-CD24508F7F87}" dt="2020-12-06T00:02:36.600" v="2731" actId="15"/>
          <ac:spMkLst>
            <pc:docMk/>
            <pc:sldMk cId="2358217946" sldId="1157"/>
            <ac:spMk id="3" creationId="{CD0D56F9-A351-424C-B613-6540D1B99362}"/>
          </ac:spMkLst>
        </pc:spChg>
      </pc:sldChg>
      <pc:sldChg chg="modSp mod">
        <pc:chgData name="Robert Fike" userId="5c45a6d57a602c52" providerId="LiveId" clId="{F2ABC47A-C2C9-4672-A50E-CD24508F7F87}" dt="2020-12-05T23:57:56.103" v="2711" actId="1076"/>
        <pc:sldMkLst>
          <pc:docMk/>
          <pc:sldMk cId="188937566" sldId="1158"/>
        </pc:sldMkLst>
        <pc:spChg chg="mod">
          <ac:chgData name="Robert Fike" userId="5c45a6d57a602c52" providerId="LiveId" clId="{F2ABC47A-C2C9-4672-A50E-CD24508F7F87}" dt="2020-12-05T23:57:56.103" v="2711" actId="1076"/>
          <ac:spMkLst>
            <pc:docMk/>
            <pc:sldMk cId="188937566" sldId="1158"/>
            <ac:spMk id="3" creationId="{CD0D56F9-A351-424C-B613-6540D1B99362}"/>
          </ac:spMkLst>
        </pc:spChg>
      </pc:sldChg>
      <pc:sldChg chg="modSp mod modAnim">
        <pc:chgData name="Robert Fike" userId="5c45a6d57a602c52" providerId="LiveId" clId="{F2ABC47A-C2C9-4672-A50E-CD24508F7F87}" dt="2020-12-06T00:01:46.569" v="2729" actId="12"/>
        <pc:sldMkLst>
          <pc:docMk/>
          <pc:sldMk cId="2824645685" sldId="1159"/>
        </pc:sldMkLst>
        <pc:spChg chg="mod">
          <ac:chgData name="Robert Fike" userId="5c45a6d57a602c52" providerId="LiveId" clId="{F2ABC47A-C2C9-4672-A50E-CD24508F7F87}" dt="2020-12-06T00:01:46.569" v="2729" actId="12"/>
          <ac:spMkLst>
            <pc:docMk/>
            <pc:sldMk cId="2824645685" sldId="1159"/>
            <ac:spMk id="3" creationId="{CD0D56F9-A351-424C-B613-6540D1B99362}"/>
          </ac:spMkLst>
        </pc:spChg>
      </pc:sldChg>
      <pc:sldChg chg="modSp mod">
        <pc:chgData name="Robert Fike" userId="5c45a6d57a602c52" providerId="LiveId" clId="{F2ABC47A-C2C9-4672-A50E-CD24508F7F87}" dt="2020-12-06T00:11:14.165" v="2769" actId="1076"/>
        <pc:sldMkLst>
          <pc:docMk/>
          <pc:sldMk cId="1741167713" sldId="1160"/>
        </pc:sldMkLst>
        <pc:spChg chg="mod">
          <ac:chgData name="Robert Fike" userId="5c45a6d57a602c52" providerId="LiveId" clId="{F2ABC47A-C2C9-4672-A50E-CD24508F7F87}" dt="2020-12-06T00:11:14.165" v="2769" actId="1076"/>
          <ac:spMkLst>
            <pc:docMk/>
            <pc:sldMk cId="1741167713" sldId="1160"/>
            <ac:spMk id="3" creationId="{CD0D56F9-A351-424C-B613-6540D1B99362}"/>
          </ac:spMkLst>
        </pc:spChg>
      </pc:sldChg>
      <pc:sldChg chg="modSp mod">
        <pc:chgData name="Robert Fike" userId="5c45a6d57a602c52" providerId="LiveId" clId="{F2ABC47A-C2C9-4672-A50E-CD24508F7F87}" dt="2020-12-06T00:05:18.240" v="2746" actId="1076"/>
        <pc:sldMkLst>
          <pc:docMk/>
          <pc:sldMk cId="3074008536" sldId="1161"/>
        </pc:sldMkLst>
        <pc:spChg chg="mod">
          <ac:chgData name="Robert Fike" userId="5c45a6d57a602c52" providerId="LiveId" clId="{F2ABC47A-C2C9-4672-A50E-CD24508F7F87}" dt="2020-12-06T00:05:18.240" v="2746" actId="1076"/>
          <ac:spMkLst>
            <pc:docMk/>
            <pc:sldMk cId="3074008536" sldId="1161"/>
            <ac:spMk id="3" creationId="{CD0D56F9-A351-424C-B613-6540D1B99362}"/>
          </ac:spMkLst>
        </pc:spChg>
      </pc:sldChg>
      <pc:sldChg chg="modSp mod modAnim">
        <pc:chgData name="Robert Fike" userId="5c45a6d57a602c52" providerId="LiveId" clId="{F2ABC47A-C2C9-4672-A50E-CD24508F7F87}" dt="2020-12-06T00:11:48.156" v="2771" actId="403"/>
        <pc:sldMkLst>
          <pc:docMk/>
          <pc:sldMk cId="3069725468" sldId="1162"/>
        </pc:sldMkLst>
        <pc:spChg chg="mod">
          <ac:chgData name="Robert Fike" userId="5c45a6d57a602c52" providerId="LiveId" clId="{F2ABC47A-C2C9-4672-A50E-CD24508F7F87}" dt="2020-12-06T00:11:48.156" v="2771" actId="403"/>
          <ac:spMkLst>
            <pc:docMk/>
            <pc:sldMk cId="3069725468" sldId="1162"/>
            <ac:spMk id="3" creationId="{CD0D56F9-A351-424C-B613-6540D1B99362}"/>
          </ac:spMkLst>
        </pc:spChg>
      </pc:sldChg>
      <pc:sldChg chg="modSp mod modAnim">
        <pc:chgData name="Robert Fike" userId="5c45a6d57a602c52" providerId="LiveId" clId="{F2ABC47A-C2C9-4672-A50E-CD24508F7F87}" dt="2020-12-06T00:13:58.231" v="2781"/>
        <pc:sldMkLst>
          <pc:docMk/>
          <pc:sldMk cId="3325732012" sldId="1163"/>
        </pc:sldMkLst>
        <pc:spChg chg="mod">
          <ac:chgData name="Robert Fike" userId="5c45a6d57a602c52" providerId="LiveId" clId="{F2ABC47A-C2C9-4672-A50E-CD24508F7F87}" dt="2020-12-06T00:13:17.223" v="2779" actId="20577"/>
          <ac:spMkLst>
            <pc:docMk/>
            <pc:sldMk cId="3325732012" sldId="1163"/>
            <ac:spMk id="3" creationId="{CD0D56F9-A351-424C-B613-6540D1B99362}"/>
          </ac:spMkLst>
        </pc:spChg>
      </pc:sldChg>
      <pc:sldChg chg="modSp mod modAnim">
        <pc:chgData name="Robert Fike" userId="5c45a6d57a602c52" providerId="LiveId" clId="{F2ABC47A-C2C9-4672-A50E-CD24508F7F87}" dt="2020-12-06T00:15:18.691" v="2789" actId="1076"/>
        <pc:sldMkLst>
          <pc:docMk/>
          <pc:sldMk cId="855361627" sldId="1164"/>
        </pc:sldMkLst>
        <pc:spChg chg="mod">
          <ac:chgData name="Robert Fike" userId="5c45a6d57a602c52" providerId="LiveId" clId="{F2ABC47A-C2C9-4672-A50E-CD24508F7F87}" dt="2020-12-06T00:15:18.691" v="2789" actId="1076"/>
          <ac:spMkLst>
            <pc:docMk/>
            <pc:sldMk cId="855361627" sldId="1164"/>
            <ac:spMk id="3" creationId="{CD0D56F9-A351-424C-B613-6540D1B99362}"/>
          </ac:spMkLst>
        </pc:spChg>
      </pc:sldChg>
      <pc:sldChg chg="modSp mod modAnim">
        <pc:chgData name="Robert Fike" userId="5c45a6d57a602c52" providerId="LiveId" clId="{F2ABC47A-C2C9-4672-A50E-CD24508F7F87}" dt="2020-12-06T00:16:48.545" v="2797" actId="1076"/>
        <pc:sldMkLst>
          <pc:docMk/>
          <pc:sldMk cId="4116010588" sldId="1165"/>
        </pc:sldMkLst>
        <pc:spChg chg="mod">
          <ac:chgData name="Robert Fike" userId="5c45a6d57a602c52" providerId="LiveId" clId="{F2ABC47A-C2C9-4672-A50E-CD24508F7F87}" dt="2020-12-06T00:16:48.545" v="2797" actId="1076"/>
          <ac:spMkLst>
            <pc:docMk/>
            <pc:sldMk cId="4116010588" sldId="1165"/>
            <ac:spMk id="3" creationId="{CD0D56F9-A351-424C-B613-6540D1B99362}"/>
          </ac:spMkLst>
        </pc:spChg>
      </pc:sldChg>
      <pc:sldChg chg="modSp mod modAnim">
        <pc:chgData name="Robert Fike" userId="5c45a6d57a602c52" providerId="LiveId" clId="{F2ABC47A-C2C9-4672-A50E-CD24508F7F87}" dt="2020-12-06T00:17:51.633" v="2805" actId="1076"/>
        <pc:sldMkLst>
          <pc:docMk/>
          <pc:sldMk cId="877432211" sldId="1166"/>
        </pc:sldMkLst>
        <pc:spChg chg="mod">
          <ac:chgData name="Robert Fike" userId="5c45a6d57a602c52" providerId="LiveId" clId="{F2ABC47A-C2C9-4672-A50E-CD24508F7F87}" dt="2020-12-06T00:17:51.633" v="2805" actId="1076"/>
          <ac:spMkLst>
            <pc:docMk/>
            <pc:sldMk cId="877432211" sldId="1166"/>
            <ac:spMk id="3" creationId="{CD0D56F9-A351-424C-B613-6540D1B99362}"/>
          </ac:spMkLst>
        </pc:spChg>
      </pc:sldChg>
      <pc:sldChg chg="modSp mod">
        <pc:chgData name="Robert Fike" userId="5c45a6d57a602c52" providerId="LiveId" clId="{F2ABC47A-C2C9-4672-A50E-CD24508F7F87}" dt="2020-12-06T00:19:02.567" v="2811" actId="404"/>
        <pc:sldMkLst>
          <pc:docMk/>
          <pc:sldMk cId="460831312" sldId="1167"/>
        </pc:sldMkLst>
        <pc:spChg chg="mod">
          <ac:chgData name="Robert Fike" userId="5c45a6d57a602c52" providerId="LiveId" clId="{F2ABC47A-C2C9-4672-A50E-CD24508F7F87}" dt="2020-12-06T00:19:02.567" v="2811" actId="404"/>
          <ac:spMkLst>
            <pc:docMk/>
            <pc:sldMk cId="460831312" sldId="1167"/>
            <ac:spMk id="3" creationId="{CD0D56F9-A351-424C-B613-6540D1B99362}"/>
          </ac:spMkLst>
        </pc:spChg>
      </pc:sldChg>
      <pc:sldChg chg="modSp mod">
        <pc:chgData name="Robert Fike" userId="5c45a6d57a602c52" providerId="LiveId" clId="{F2ABC47A-C2C9-4672-A50E-CD24508F7F87}" dt="2020-12-06T00:21:58.457" v="2825" actId="179"/>
        <pc:sldMkLst>
          <pc:docMk/>
          <pc:sldMk cId="4202580592" sldId="1168"/>
        </pc:sldMkLst>
        <pc:spChg chg="mod">
          <ac:chgData name="Robert Fike" userId="5c45a6d57a602c52" providerId="LiveId" clId="{F2ABC47A-C2C9-4672-A50E-CD24508F7F87}" dt="2020-12-06T00:21:58.457" v="2825" actId="179"/>
          <ac:spMkLst>
            <pc:docMk/>
            <pc:sldMk cId="4202580592" sldId="1168"/>
            <ac:spMk id="3" creationId="{CD0D56F9-A351-424C-B613-6540D1B99362}"/>
          </ac:spMkLst>
        </pc:spChg>
      </pc:sldChg>
      <pc:sldChg chg="modSp mod">
        <pc:chgData name="Robert Fike" userId="5c45a6d57a602c52" providerId="LiveId" clId="{F2ABC47A-C2C9-4672-A50E-CD24508F7F87}" dt="2020-12-06T00:22:21.472" v="2827" actId="14100"/>
        <pc:sldMkLst>
          <pc:docMk/>
          <pc:sldMk cId="581305627" sldId="1169"/>
        </pc:sldMkLst>
        <pc:spChg chg="mod">
          <ac:chgData name="Robert Fike" userId="5c45a6d57a602c52" providerId="LiveId" clId="{F2ABC47A-C2C9-4672-A50E-CD24508F7F87}" dt="2020-12-06T00:22:21.472" v="2827" actId="14100"/>
          <ac:spMkLst>
            <pc:docMk/>
            <pc:sldMk cId="581305627" sldId="1169"/>
            <ac:spMk id="3" creationId="{CD0D56F9-A351-424C-B613-6540D1B99362}"/>
          </ac:spMkLst>
        </pc:spChg>
      </pc:sldChg>
      <pc:sldChg chg="modSp mod">
        <pc:chgData name="Robert Fike" userId="5c45a6d57a602c52" providerId="LiveId" clId="{F2ABC47A-C2C9-4672-A50E-CD24508F7F87}" dt="2020-12-06T00:23:57.284" v="2835" actId="122"/>
        <pc:sldMkLst>
          <pc:docMk/>
          <pc:sldMk cId="2459704550" sldId="1170"/>
        </pc:sldMkLst>
        <pc:spChg chg="mod">
          <ac:chgData name="Robert Fike" userId="5c45a6d57a602c52" providerId="LiveId" clId="{F2ABC47A-C2C9-4672-A50E-CD24508F7F87}" dt="2020-12-06T00:23:46.486" v="2834" actId="1076"/>
          <ac:spMkLst>
            <pc:docMk/>
            <pc:sldMk cId="2459704550" sldId="1170"/>
            <ac:spMk id="3" creationId="{CD0D56F9-A351-424C-B613-6540D1B99362}"/>
          </ac:spMkLst>
        </pc:spChg>
        <pc:spChg chg="mod">
          <ac:chgData name="Robert Fike" userId="5c45a6d57a602c52" providerId="LiveId" clId="{F2ABC47A-C2C9-4672-A50E-CD24508F7F87}" dt="2020-12-06T00:23:57.284" v="2835" actId="122"/>
          <ac:spMkLst>
            <pc:docMk/>
            <pc:sldMk cId="2459704550" sldId="1170"/>
            <ac:spMk id="4" creationId="{C3BDF6D4-8DB4-43DA-8751-F65309EAA727}"/>
          </ac:spMkLst>
        </pc:spChg>
      </pc:sldChg>
      <pc:sldChg chg="delSp modSp mod modAnim">
        <pc:chgData name="Robert Fike" userId="5c45a6d57a602c52" providerId="LiveId" clId="{F2ABC47A-C2C9-4672-A50E-CD24508F7F87}" dt="2020-12-06T00:25:52.195" v="2841"/>
        <pc:sldMkLst>
          <pc:docMk/>
          <pc:sldMk cId="498762233" sldId="1171"/>
        </pc:sldMkLst>
        <pc:spChg chg="mod">
          <ac:chgData name="Robert Fike" userId="5c45a6d57a602c52" providerId="LiveId" clId="{F2ABC47A-C2C9-4672-A50E-CD24508F7F87}" dt="2020-12-06T00:25:23.861" v="2840" actId="14100"/>
          <ac:spMkLst>
            <pc:docMk/>
            <pc:sldMk cId="498762233" sldId="1171"/>
            <ac:spMk id="3" creationId="{CD0D56F9-A351-424C-B613-6540D1B99362}"/>
          </ac:spMkLst>
        </pc:spChg>
        <pc:spChg chg="del mod">
          <ac:chgData name="Robert Fike" userId="5c45a6d57a602c52" providerId="LiveId" clId="{F2ABC47A-C2C9-4672-A50E-CD24508F7F87}" dt="2020-11-24T16:50:39.050" v="361" actId="478"/>
          <ac:spMkLst>
            <pc:docMk/>
            <pc:sldMk cId="498762233" sldId="1171"/>
            <ac:spMk id="4" creationId="{C3BDF6D4-8DB4-43DA-8751-F65309EAA727}"/>
          </ac:spMkLst>
        </pc:spChg>
      </pc:sldChg>
      <pc:sldChg chg="modSp mod">
        <pc:chgData name="Robert Fike" userId="5c45a6d57a602c52" providerId="LiveId" clId="{F2ABC47A-C2C9-4672-A50E-CD24508F7F87}" dt="2020-12-06T00:26:56.432" v="2846" actId="1076"/>
        <pc:sldMkLst>
          <pc:docMk/>
          <pc:sldMk cId="569054259" sldId="1172"/>
        </pc:sldMkLst>
        <pc:spChg chg="mod">
          <ac:chgData name="Robert Fike" userId="5c45a6d57a602c52" providerId="LiveId" clId="{F2ABC47A-C2C9-4672-A50E-CD24508F7F87}" dt="2020-12-06T00:26:56.432" v="2846" actId="1076"/>
          <ac:spMkLst>
            <pc:docMk/>
            <pc:sldMk cId="569054259" sldId="1172"/>
            <ac:spMk id="3" creationId="{CD0D56F9-A351-424C-B613-6540D1B99362}"/>
          </ac:spMkLst>
        </pc:spChg>
        <pc:spChg chg="mod">
          <ac:chgData name="Robert Fike" userId="5c45a6d57a602c52" providerId="LiveId" clId="{F2ABC47A-C2C9-4672-A50E-CD24508F7F87}" dt="2020-12-06T00:26:07.577" v="2842" actId="404"/>
          <ac:spMkLst>
            <pc:docMk/>
            <pc:sldMk cId="569054259" sldId="1172"/>
            <ac:spMk id="4" creationId="{C3BDF6D4-8DB4-43DA-8751-F65309EAA727}"/>
          </ac:spMkLst>
        </pc:spChg>
      </pc:sldChg>
      <pc:sldChg chg="modSp mod">
        <pc:chgData name="Robert Fike" userId="5c45a6d57a602c52" providerId="LiveId" clId="{F2ABC47A-C2C9-4672-A50E-CD24508F7F87}" dt="2020-12-06T00:27:55.501" v="2852" actId="1076"/>
        <pc:sldMkLst>
          <pc:docMk/>
          <pc:sldMk cId="586423660" sldId="1173"/>
        </pc:sldMkLst>
        <pc:spChg chg="mod">
          <ac:chgData name="Robert Fike" userId="5c45a6d57a602c52" providerId="LiveId" clId="{F2ABC47A-C2C9-4672-A50E-CD24508F7F87}" dt="2020-12-06T00:27:55.501" v="2852" actId="1076"/>
          <ac:spMkLst>
            <pc:docMk/>
            <pc:sldMk cId="586423660" sldId="1173"/>
            <ac:spMk id="3" creationId="{CD0D56F9-A351-424C-B613-6540D1B99362}"/>
          </ac:spMkLst>
        </pc:spChg>
      </pc:sldChg>
      <pc:sldChg chg="modSp mod">
        <pc:chgData name="Robert Fike" userId="5c45a6d57a602c52" providerId="LiveId" clId="{F2ABC47A-C2C9-4672-A50E-CD24508F7F87}" dt="2020-12-06T00:27:30.622" v="2849" actId="1076"/>
        <pc:sldMkLst>
          <pc:docMk/>
          <pc:sldMk cId="3801736118" sldId="1174"/>
        </pc:sldMkLst>
        <pc:spChg chg="mod">
          <ac:chgData name="Robert Fike" userId="5c45a6d57a602c52" providerId="LiveId" clId="{F2ABC47A-C2C9-4672-A50E-CD24508F7F87}" dt="2020-12-06T00:27:30.622" v="2849" actId="1076"/>
          <ac:spMkLst>
            <pc:docMk/>
            <pc:sldMk cId="3801736118" sldId="1174"/>
            <ac:spMk id="3" creationId="{CD0D56F9-A351-424C-B613-6540D1B99362}"/>
          </ac:spMkLst>
        </pc:spChg>
      </pc:sldChg>
      <pc:sldChg chg="modSp mod">
        <pc:chgData name="Robert Fike" userId="5c45a6d57a602c52" providerId="LiveId" clId="{F2ABC47A-C2C9-4672-A50E-CD24508F7F87}" dt="2020-12-06T00:28:22.333" v="2855" actId="1076"/>
        <pc:sldMkLst>
          <pc:docMk/>
          <pc:sldMk cId="345958504" sldId="1175"/>
        </pc:sldMkLst>
        <pc:spChg chg="mod">
          <ac:chgData name="Robert Fike" userId="5c45a6d57a602c52" providerId="LiveId" clId="{F2ABC47A-C2C9-4672-A50E-CD24508F7F87}" dt="2020-12-06T00:28:22.333" v="2855" actId="1076"/>
          <ac:spMkLst>
            <pc:docMk/>
            <pc:sldMk cId="345958504" sldId="1175"/>
            <ac:spMk id="3" creationId="{CD0D56F9-A351-424C-B613-6540D1B99362}"/>
          </ac:spMkLst>
        </pc:spChg>
      </pc:sldChg>
      <pc:sldChg chg="modSp mod modAnim">
        <pc:chgData name="Robert Fike" userId="5c45a6d57a602c52" providerId="LiveId" clId="{F2ABC47A-C2C9-4672-A50E-CD24508F7F87}" dt="2020-12-06T00:29:17.960" v="2860" actId="20577"/>
        <pc:sldMkLst>
          <pc:docMk/>
          <pc:sldMk cId="1812912642" sldId="1176"/>
        </pc:sldMkLst>
        <pc:spChg chg="mod">
          <ac:chgData name="Robert Fike" userId="5c45a6d57a602c52" providerId="LiveId" clId="{F2ABC47A-C2C9-4672-A50E-CD24508F7F87}" dt="2020-12-06T00:29:17.960" v="2860" actId="20577"/>
          <ac:spMkLst>
            <pc:docMk/>
            <pc:sldMk cId="1812912642" sldId="1176"/>
            <ac:spMk id="3" creationId="{CD0D56F9-A351-424C-B613-6540D1B99362}"/>
          </ac:spMkLst>
        </pc:spChg>
        <pc:spChg chg="mod">
          <ac:chgData name="Robert Fike" userId="5c45a6d57a602c52" providerId="LiveId" clId="{F2ABC47A-C2C9-4672-A50E-CD24508F7F87}" dt="2020-12-06T00:28:36.770" v="2857" actId="404"/>
          <ac:spMkLst>
            <pc:docMk/>
            <pc:sldMk cId="1812912642" sldId="1176"/>
            <ac:spMk id="4" creationId="{C3BDF6D4-8DB4-43DA-8751-F65309EAA727}"/>
          </ac:spMkLst>
        </pc:spChg>
      </pc:sldChg>
      <pc:sldChg chg="modSp mod modAnim">
        <pc:chgData name="Robert Fike" userId="5c45a6d57a602c52" providerId="LiveId" clId="{F2ABC47A-C2C9-4672-A50E-CD24508F7F87}" dt="2020-12-06T00:29:56.595" v="2863" actId="1076"/>
        <pc:sldMkLst>
          <pc:docMk/>
          <pc:sldMk cId="1225470575" sldId="1177"/>
        </pc:sldMkLst>
        <pc:spChg chg="mod">
          <ac:chgData name="Robert Fike" userId="5c45a6d57a602c52" providerId="LiveId" clId="{F2ABC47A-C2C9-4672-A50E-CD24508F7F87}" dt="2020-12-06T00:29:56.595" v="2863" actId="1076"/>
          <ac:spMkLst>
            <pc:docMk/>
            <pc:sldMk cId="1225470575" sldId="1177"/>
            <ac:spMk id="3" creationId="{CD0D56F9-A351-424C-B613-6540D1B99362}"/>
          </ac:spMkLst>
        </pc:spChg>
      </pc:sldChg>
      <pc:sldChg chg="modSp mod modAnim">
        <pc:chgData name="Robert Fike" userId="5c45a6d57a602c52" providerId="LiveId" clId="{F2ABC47A-C2C9-4672-A50E-CD24508F7F87}" dt="2020-12-06T00:31:07.500" v="2874" actId="404"/>
        <pc:sldMkLst>
          <pc:docMk/>
          <pc:sldMk cId="3703225364" sldId="1179"/>
        </pc:sldMkLst>
        <pc:spChg chg="mod">
          <ac:chgData name="Robert Fike" userId="5c45a6d57a602c52" providerId="LiveId" clId="{F2ABC47A-C2C9-4672-A50E-CD24508F7F87}" dt="2020-12-06T00:31:07.500" v="2874" actId="404"/>
          <ac:spMkLst>
            <pc:docMk/>
            <pc:sldMk cId="3703225364" sldId="1179"/>
            <ac:spMk id="3" creationId="{CD0D56F9-A351-424C-B613-6540D1B99362}"/>
          </ac:spMkLst>
        </pc:spChg>
        <pc:spChg chg="mod">
          <ac:chgData name="Robert Fike" userId="5c45a6d57a602c52" providerId="LiveId" clId="{F2ABC47A-C2C9-4672-A50E-CD24508F7F87}" dt="2020-12-06T00:30:30.018" v="2868" actId="404"/>
          <ac:spMkLst>
            <pc:docMk/>
            <pc:sldMk cId="3703225364" sldId="1179"/>
            <ac:spMk id="4" creationId="{03065527-9911-4E28-80A8-FA1CFFD78911}"/>
          </ac:spMkLst>
        </pc:spChg>
      </pc:sldChg>
      <pc:sldChg chg="modSp mod">
        <pc:chgData name="Robert Fike" userId="5c45a6d57a602c52" providerId="LiveId" clId="{F2ABC47A-C2C9-4672-A50E-CD24508F7F87}" dt="2020-12-06T00:34:04.164" v="2898" actId="15"/>
        <pc:sldMkLst>
          <pc:docMk/>
          <pc:sldMk cId="2217705783" sldId="1180"/>
        </pc:sldMkLst>
        <pc:spChg chg="mod">
          <ac:chgData name="Robert Fike" userId="5c45a6d57a602c52" providerId="LiveId" clId="{F2ABC47A-C2C9-4672-A50E-CD24508F7F87}" dt="2020-12-06T00:34:04.164" v="2898" actId="15"/>
          <ac:spMkLst>
            <pc:docMk/>
            <pc:sldMk cId="2217705783" sldId="1180"/>
            <ac:spMk id="3" creationId="{CD0D56F9-A351-424C-B613-6540D1B99362}"/>
          </ac:spMkLst>
        </pc:spChg>
        <pc:spChg chg="mod">
          <ac:chgData name="Robert Fike" userId="5c45a6d57a602c52" providerId="LiveId" clId="{F2ABC47A-C2C9-4672-A50E-CD24508F7F87}" dt="2020-12-06T00:32:57.132" v="2882" actId="404"/>
          <ac:spMkLst>
            <pc:docMk/>
            <pc:sldMk cId="2217705783" sldId="1180"/>
            <ac:spMk id="4" creationId="{03065527-9911-4E28-80A8-FA1CFFD78911}"/>
          </ac:spMkLst>
        </pc:spChg>
      </pc:sldChg>
      <pc:sldChg chg="modSp mod">
        <pc:chgData name="Robert Fike" userId="5c45a6d57a602c52" providerId="LiveId" clId="{F2ABC47A-C2C9-4672-A50E-CD24508F7F87}" dt="2020-12-06T00:34:38.424" v="2902" actId="1076"/>
        <pc:sldMkLst>
          <pc:docMk/>
          <pc:sldMk cId="2079221743" sldId="1181"/>
        </pc:sldMkLst>
        <pc:spChg chg="mod">
          <ac:chgData name="Robert Fike" userId="5c45a6d57a602c52" providerId="LiveId" clId="{F2ABC47A-C2C9-4672-A50E-CD24508F7F87}" dt="2020-12-06T00:34:38.424" v="2902" actId="1076"/>
          <ac:spMkLst>
            <pc:docMk/>
            <pc:sldMk cId="2079221743" sldId="1181"/>
            <ac:spMk id="3" creationId="{CD0D56F9-A351-424C-B613-6540D1B99362}"/>
          </ac:spMkLst>
        </pc:spChg>
      </pc:sldChg>
      <pc:sldChg chg="modSp mod">
        <pc:chgData name="Robert Fike" userId="5c45a6d57a602c52" providerId="LiveId" clId="{F2ABC47A-C2C9-4672-A50E-CD24508F7F87}" dt="2020-12-06T00:35:18.114" v="2907" actId="1076"/>
        <pc:sldMkLst>
          <pc:docMk/>
          <pc:sldMk cId="2697577862" sldId="1182"/>
        </pc:sldMkLst>
        <pc:spChg chg="mod">
          <ac:chgData name="Robert Fike" userId="5c45a6d57a602c52" providerId="LiveId" clId="{F2ABC47A-C2C9-4672-A50E-CD24508F7F87}" dt="2020-12-06T00:35:18.114" v="2907" actId="1076"/>
          <ac:spMkLst>
            <pc:docMk/>
            <pc:sldMk cId="2697577862" sldId="1182"/>
            <ac:spMk id="3" creationId="{CD0D56F9-A351-424C-B613-6540D1B99362}"/>
          </ac:spMkLst>
        </pc:spChg>
        <pc:spChg chg="mod">
          <ac:chgData name="Robert Fike" userId="5c45a6d57a602c52" providerId="LiveId" clId="{F2ABC47A-C2C9-4672-A50E-CD24508F7F87}" dt="2020-12-06T00:34:49.457" v="2903" actId="404"/>
          <ac:spMkLst>
            <pc:docMk/>
            <pc:sldMk cId="2697577862" sldId="1182"/>
            <ac:spMk id="4" creationId="{03065527-9911-4E28-80A8-FA1CFFD78911}"/>
          </ac:spMkLst>
        </pc:spChg>
      </pc:sldChg>
      <pc:sldChg chg="modSp mod modAnim">
        <pc:chgData name="Robert Fike" userId="5c45a6d57a602c52" providerId="LiveId" clId="{F2ABC47A-C2C9-4672-A50E-CD24508F7F87}" dt="2020-12-06T00:36:43.759" v="2915" actId="1076"/>
        <pc:sldMkLst>
          <pc:docMk/>
          <pc:sldMk cId="2053143005" sldId="1183"/>
        </pc:sldMkLst>
        <pc:spChg chg="mod">
          <ac:chgData name="Robert Fike" userId="5c45a6d57a602c52" providerId="LiveId" clId="{F2ABC47A-C2C9-4672-A50E-CD24508F7F87}" dt="2020-12-06T00:36:43.759" v="2915" actId="1076"/>
          <ac:spMkLst>
            <pc:docMk/>
            <pc:sldMk cId="2053143005" sldId="1183"/>
            <ac:spMk id="3" creationId="{CD0D56F9-A351-424C-B613-6540D1B99362}"/>
          </ac:spMkLst>
        </pc:spChg>
      </pc:sldChg>
      <pc:sldChg chg="modSp">
        <pc:chgData name="Robert Fike" userId="5c45a6d57a602c52" providerId="LiveId" clId="{F2ABC47A-C2C9-4672-A50E-CD24508F7F87}" dt="2020-12-06T00:37:06.968" v="2918" actId="179"/>
        <pc:sldMkLst>
          <pc:docMk/>
          <pc:sldMk cId="3748154046" sldId="1184"/>
        </pc:sldMkLst>
        <pc:spChg chg="mod">
          <ac:chgData name="Robert Fike" userId="5c45a6d57a602c52" providerId="LiveId" clId="{F2ABC47A-C2C9-4672-A50E-CD24508F7F87}" dt="2020-12-06T00:37:06.968" v="2918" actId="179"/>
          <ac:spMkLst>
            <pc:docMk/>
            <pc:sldMk cId="3748154046" sldId="1184"/>
            <ac:spMk id="3" creationId="{CD0D56F9-A351-424C-B613-6540D1B99362}"/>
          </ac:spMkLst>
        </pc:spChg>
      </pc:sldChg>
      <pc:sldChg chg="modSp mod modAnim">
        <pc:chgData name="Robert Fike" userId="5c45a6d57a602c52" providerId="LiveId" clId="{F2ABC47A-C2C9-4672-A50E-CD24508F7F87}" dt="2020-12-06T14:04:32.562" v="2978" actId="179"/>
        <pc:sldMkLst>
          <pc:docMk/>
          <pc:sldMk cId="3697203375" sldId="1185"/>
        </pc:sldMkLst>
        <pc:spChg chg="mod">
          <ac:chgData name="Robert Fike" userId="5c45a6d57a602c52" providerId="LiveId" clId="{F2ABC47A-C2C9-4672-A50E-CD24508F7F87}" dt="2020-12-06T14:04:32.562" v="2978" actId="179"/>
          <ac:spMkLst>
            <pc:docMk/>
            <pc:sldMk cId="3697203375" sldId="1185"/>
            <ac:spMk id="3" creationId="{CD0D56F9-A351-424C-B613-6540D1B99362}"/>
          </ac:spMkLst>
        </pc:spChg>
      </pc:sldChg>
      <pc:sldChg chg="modSp mod">
        <pc:chgData name="Robert Fike" userId="5c45a6d57a602c52" providerId="LiveId" clId="{F2ABC47A-C2C9-4672-A50E-CD24508F7F87}" dt="2020-12-06T13:59:01.971" v="2932" actId="1076"/>
        <pc:sldMkLst>
          <pc:docMk/>
          <pc:sldMk cId="3115106783" sldId="1186"/>
        </pc:sldMkLst>
        <pc:spChg chg="mod">
          <ac:chgData name="Robert Fike" userId="5c45a6d57a602c52" providerId="LiveId" clId="{F2ABC47A-C2C9-4672-A50E-CD24508F7F87}" dt="2020-12-06T13:59:01.971" v="2932" actId="1076"/>
          <ac:spMkLst>
            <pc:docMk/>
            <pc:sldMk cId="3115106783" sldId="1186"/>
            <ac:spMk id="3" creationId="{CD0D56F9-A351-424C-B613-6540D1B99362}"/>
          </ac:spMkLst>
        </pc:spChg>
      </pc:sldChg>
      <pc:sldChg chg="modSp mod">
        <pc:chgData name="Robert Fike" userId="5c45a6d57a602c52" providerId="LiveId" clId="{F2ABC47A-C2C9-4672-A50E-CD24508F7F87}" dt="2020-12-06T14:00:13.287" v="2937" actId="27107"/>
        <pc:sldMkLst>
          <pc:docMk/>
          <pc:sldMk cId="662073138" sldId="1187"/>
        </pc:sldMkLst>
        <pc:spChg chg="mod">
          <ac:chgData name="Robert Fike" userId="5c45a6d57a602c52" providerId="LiveId" clId="{F2ABC47A-C2C9-4672-A50E-CD24508F7F87}" dt="2020-12-06T14:00:13.287" v="2937" actId="27107"/>
          <ac:spMkLst>
            <pc:docMk/>
            <pc:sldMk cId="662073138" sldId="1187"/>
            <ac:spMk id="3" creationId="{CD0D56F9-A351-424C-B613-6540D1B99362}"/>
          </ac:spMkLst>
        </pc:spChg>
      </pc:sldChg>
      <pc:sldChg chg="modSp mod">
        <pc:chgData name="Robert Fike" userId="5c45a6d57a602c52" providerId="LiveId" clId="{F2ABC47A-C2C9-4672-A50E-CD24508F7F87}" dt="2020-12-06T14:02:25.472" v="2952" actId="122"/>
        <pc:sldMkLst>
          <pc:docMk/>
          <pc:sldMk cId="2091922496" sldId="1188"/>
        </pc:sldMkLst>
        <pc:spChg chg="mod">
          <ac:chgData name="Robert Fike" userId="5c45a6d57a602c52" providerId="LiveId" clId="{F2ABC47A-C2C9-4672-A50E-CD24508F7F87}" dt="2020-12-06T14:01:54.265" v="2949" actId="179"/>
          <ac:spMkLst>
            <pc:docMk/>
            <pc:sldMk cId="2091922496" sldId="1188"/>
            <ac:spMk id="3" creationId="{CD0D56F9-A351-424C-B613-6540D1B99362}"/>
          </ac:spMkLst>
        </pc:spChg>
        <pc:spChg chg="mod">
          <ac:chgData name="Robert Fike" userId="5c45a6d57a602c52" providerId="LiveId" clId="{F2ABC47A-C2C9-4672-A50E-CD24508F7F87}" dt="2020-12-06T14:02:25.472" v="2952" actId="122"/>
          <ac:spMkLst>
            <pc:docMk/>
            <pc:sldMk cId="2091922496" sldId="1188"/>
            <ac:spMk id="4" creationId="{1758B09E-5367-46A9-9340-02ACEDDADA46}"/>
          </ac:spMkLst>
        </pc:spChg>
      </pc:sldChg>
      <pc:sldChg chg="delSp modSp mod modAnim">
        <pc:chgData name="Robert Fike" userId="5c45a6d57a602c52" providerId="LiveId" clId="{F2ABC47A-C2C9-4672-A50E-CD24508F7F87}" dt="2020-12-06T14:19:34.111" v="3059"/>
        <pc:sldMkLst>
          <pc:docMk/>
          <pc:sldMk cId="1037494059" sldId="1189"/>
        </pc:sldMkLst>
        <pc:spChg chg="mod">
          <ac:chgData name="Robert Fike" userId="5c45a6d57a602c52" providerId="LiveId" clId="{F2ABC47A-C2C9-4672-A50E-CD24508F7F87}" dt="2020-12-06T14:10:06.210" v="2992" actId="1076"/>
          <ac:spMkLst>
            <pc:docMk/>
            <pc:sldMk cId="1037494059" sldId="1189"/>
            <ac:spMk id="3" creationId="{CD0D56F9-A351-424C-B613-6540D1B99362}"/>
          </ac:spMkLst>
        </pc:spChg>
        <pc:spChg chg="del mod">
          <ac:chgData name="Robert Fike" userId="5c45a6d57a602c52" providerId="LiveId" clId="{F2ABC47A-C2C9-4672-A50E-CD24508F7F87}" dt="2020-12-06T14:10:02.071" v="2991" actId="478"/>
          <ac:spMkLst>
            <pc:docMk/>
            <pc:sldMk cId="1037494059" sldId="1189"/>
            <ac:spMk id="4" creationId="{1758B09E-5367-46A9-9340-02ACEDDADA46}"/>
          </ac:spMkLst>
        </pc:spChg>
      </pc:sldChg>
      <pc:sldChg chg="addSp delSp modSp mod addAnim delAnim modAnim">
        <pc:chgData name="Robert Fike" userId="5c45a6d57a602c52" providerId="LiveId" clId="{F2ABC47A-C2C9-4672-A50E-CD24508F7F87}" dt="2020-12-06T14:19:52.352" v="3060"/>
        <pc:sldMkLst>
          <pc:docMk/>
          <pc:sldMk cId="2825695051" sldId="1190"/>
        </pc:sldMkLst>
        <pc:spChg chg="add del mod">
          <ac:chgData name="Robert Fike" userId="5c45a6d57a602c52" providerId="LiveId" clId="{F2ABC47A-C2C9-4672-A50E-CD24508F7F87}" dt="2020-12-06T14:15:37.026" v="3038" actId="1076"/>
          <ac:spMkLst>
            <pc:docMk/>
            <pc:sldMk cId="2825695051" sldId="1190"/>
            <ac:spMk id="3" creationId="{CD0D56F9-A351-424C-B613-6540D1B99362}"/>
          </ac:spMkLst>
        </pc:spChg>
        <pc:spChg chg="add del mod">
          <ac:chgData name="Robert Fike" userId="5c45a6d57a602c52" providerId="LiveId" clId="{F2ABC47A-C2C9-4672-A50E-CD24508F7F87}" dt="2020-12-06T14:10:30.820" v="2996" actId="478"/>
          <ac:spMkLst>
            <pc:docMk/>
            <pc:sldMk cId="2825695051" sldId="1190"/>
            <ac:spMk id="4" creationId="{1758B09E-5367-46A9-9340-02ACEDDADA46}"/>
          </ac:spMkLst>
        </pc:spChg>
      </pc:sldChg>
      <pc:sldChg chg="delSp modSp mod modAnim">
        <pc:chgData name="Robert Fike" userId="5c45a6d57a602c52" providerId="LiveId" clId="{F2ABC47A-C2C9-4672-A50E-CD24508F7F87}" dt="2020-12-06T14:20:01.479" v="3061"/>
        <pc:sldMkLst>
          <pc:docMk/>
          <pc:sldMk cId="934289753" sldId="1191"/>
        </pc:sldMkLst>
        <pc:spChg chg="mod">
          <ac:chgData name="Robert Fike" userId="5c45a6d57a602c52" providerId="LiveId" clId="{F2ABC47A-C2C9-4672-A50E-CD24508F7F87}" dt="2020-12-06T14:16:19.184" v="3045" actId="1076"/>
          <ac:spMkLst>
            <pc:docMk/>
            <pc:sldMk cId="934289753" sldId="1191"/>
            <ac:spMk id="3" creationId="{CD0D56F9-A351-424C-B613-6540D1B99362}"/>
          </ac:spMkLst>
        </pc:spChg>
        <pc:spChg chg="del">
          <ac:chgData name="Robert Fike" userId="5c45a6d57a602c52" providerId="LiveId" clId="{F2ABC47A-C2C9-4672-A50E-CD24508F7F87}" dt="2020-12-06T14:15:48.927" v="3039" actId="478"/>
          <ac:spMkLst>
            <pc:docMk/>
            <pc:sldMk cId="934289753" sldId="1191"/>
            <ac:spMk id="4" creationId="{1758B09E-5367-46A9-9340-02ACEDDADA46}"/>
          </ac:spMkLst>
        </pc:spChg>
      </pc:sldChg>
      <pc:sldChg chg="modSp mod">
        <pc:chgData name="Robert Fike" userId="5c45a6d57a602c52" providerId="LiveId" clId="{F2ABC47A-C2C9-4672-A50E-CD24508F7F87}" dt="2020-12-06T14:20:42.528" v="3064" actId="404"/>
        <pc:sldMkLst>
          <pc:docMk/>
          <pc:sldMk cId="4179004286" sldId="1192"/>
        </pc:sldMkLst>
        <pc:spChg chg="mod">
          <ac:chgData name="Robert Fike" userId="5c45a6d57a602c52" providerId="LiveId" clId="{F2ABC47A-C2C9-4672-A50E-CD24508F7F87}" dt="2020-12-06T14:20:42.528" v="3064" actId="404"/>
          <ac:spMkLst>
            <pc:docMk/>
            <pc:sldMk cId="4179004286" sldId="1192"/>
            <ac:spMk id="3" creationId="{CD0D56F9-A351-424C-B613-6540D1B99362}"/>
          </ac:spMkLst>
        </pc:spChg>
        <pc:spChg chg="mod">
          <ac:chgData name="Robert Fike" userId="5c45a6d57a602c52" providerId="LiveId" clId="{F2ABC47A-C2C9-4672-A50E-CD24508F7F87}" dt="2020-12-06T14:16:32.229" v="3046" actId="404"/>
          <ac:spMkLst>
            <pc:docMk/>
            <pc:sldMk cId="4179004286" sldId="1192"/>
            <ac:spMk id="4" creationId="{1758B09E-5367-46A9-9340-02ACEDDADA46}"/>
          </ac:spMkLst>
        </pc:spChg>
      </pc:sldChg>
      <pc:sldChg chg="modSp mod">
        <pc:chgData name="Robert Fike" userId="5c45a6d57a602c52" providerId="LiveId" clId="{F2ABC47A-C2C9-4672-A50E-CD24508F7F87}" dt="2020-12-06T14:22:24.265" v="3068" actId="1076"/>
        <pc:sldMkLst>
          <pc:docMk/>
          <pc:sldMk cId="2693239819" sldId="1193"/>
        </pc:sldMkLst>
        <pc:spChg chg="mod">
          <ac:chgData name="Robert Fike" userId="5c45a6d57a602c52" providerId="LiveId" clId="{F2ABC47A-C2C9-4672-A50E-CD24508F7F87}" dt="2020-12-06T14:22:24.265" v="3068" actId="1076"/>
          <ac:spMkLst>
            <pc:docMk/>
            <pc:sldMk cId="2693239819" sldId="1193"/>
            <ac:spMk id="3" creationId="{CD0D56F9-A351-424C-B613-6540D1B99362}"/>
          </ac:spMkLst>
        </pc:spChg>
      </pc:sldChg>
      <pc:sldChg chg="modSp mod">
        <pc:chgData name="Robert Fike" userId="5c45a6d57a602c52" providerId="LiveId" clId="{F2ABC47A-C2C9-4672-A50E-CD24508F7F87}" dt="2020-12-06T14:24:40.947" v="3076" actId="1076"/>
        <pc:sldMkLst>
          <pc:docMk/>
          <pc:sldMk cId="3868137345" sldId="1194"/>
        </pc:sldMkLst>
        <pc:spChg chg="mod">
          <ac:chgData name="Robert Fike" userId="5c45a6d57a602c52" providerId="LiveId" clId="{F2ABC47A-C2C9-4672-A50E-CD24508F7F87}" dt="2020-12-06T14:24:40.947" v="3076" actId="1076"/>
          <ac:spMkLst>
            <pc:docMk/>
            <pc:sldMk cId="3868137345" sldId="1194"/>
            <ac:spMk id="3" creationId="{CD0D56F9-A351-424C-B613-6540D1B99362}"/>
          </ac:spMkLst>
        </pc:spChg>
      </pc:sldChg>
      <pc:sldChg chg="modSp mod">
        <pc:chgData name="Robert Fike" userId="5c45a6d57a602c52" providerId="LiveId" clId="{F2ABC47A-C2C9-4672-A50E-CD24508F7F87}" dt="2020-12-06T14:25:47.074" v="3079" actId="1076"/>
        <pc:sldMkLst>
          <pc:docMk/>
          <pc:sldMk cId="3360372395" sldId="1195"/>
        </pc:sldMkLst>
        <pc:spChg chg="mod">
          <ac:chgData name="Robert Fike" userId="5c45a6d57a602c52" providerId="LiveId" clId="{F2ABC47A-C2C9-4672-A50E-CD24508F7F87}" dt="2020-12-06T14:25:47.074" v="3079" actId="1076"/>
          <ac:spMkLst>
            <pc:docMk/>
            <pc:sldMk cId="3360372395" sldId="1195"/>
            <ac:spMk id="3" creationId="{CD0D56F9-A351-424C-B613-6540D1B99362}"/>
          </ac:spMkLst>
        </pc:spChg>
      </pc:sldChg>
      <pc:sldChg chg="modSp mod">
        <pc:chgData name="Robert Fike" userId="5c45a6d57a602c52" providerId="LiveId" clId="{F2ABC47A-C2C9-4672-A50E-CD24508F7F87}" dt="2020-12-06T14:28:11.465" v="3093" actId="1076"/>
        <pc:sldMkLst>
          <pc:docMk/>
          <pc:sldMk cId="4227289529" sldId="1196"/>
        </pc:sldMkLst>
        <pc:spChg chg="mod">
          <ac:chgData name="Robert Fike" userId="5c45a6d57a602c52" providerId="LiveId" clId="{F2ABC47A-C2C9-4672-A50E-CD24508F7F87}" dt="2020-12-06T14:28:11.465" v="3093" actId="1076"/>
          <ac:spMkLst>
            <pc:docMk/>
            <pc:sldMk cId="4227289529" sldId="1196"/>
            <ac:spMk id="3" creationId="{CD0D56F9-A351-424C-B613-6540D1B99362}"/>
          </ac:spMkLst>
        </pc:spChg>
      </pc:sldChg>
      <pc:sldChg chg="modSp mod">
        <pc:chgData name="Robert Fike" userId="5c45a6d57a602c52" providerId="LiveId" clId="{F2ABC47A-C2C9-4672-A50E-CD24508F7F87}" dt="2020-12-06T14:28:43.351" v="3096" actId="1076"/>
        <pc:sldMkLst>
          <pc:docMk/>
          <pc:sldMk cId="1467250935" sldId="1197"/>
        </pc:sldMkLst>
        <pc:spChg chg="mod">
          <ac:chgData name="Robert Fike" userId="5c45a6d57a602c52" providerId="LiveId" clId="{F2ABC47A-C2C9-4672-A50E-CD24508F7F87}" dt="2020-12-06T14:28:43.351" v="3096" actId="1076"/>
          <ac:spMkLst>
            <pc:docMk/>
            <pc:sldMk cId="1467250935" sldId="1197"/>
            <ac:spMk id="3" creationId="{CD0D56F9-A351-424C-B613-6540D1B99362}"/>
          </ac:spMkLst>
        </pc:spChg>
      </pc:sldChg>
      <pc:sldChg chg="modSp mod">
        <pc:chgData name="Robert Fike" userId="5c45a6d57a602c52" providerId="LiveId" clId="{F2ABC47A-C2C9-4672-A50E-CD24508F7F87}" dt="2020-12-06T23:54:25.293" v="3823" actId="20577"/>
        <pc:sldMkLst>
          <pc:docMk/>
          <pc:sldMk cId="2532377332" sldId="1198"/>
        </pc:sldMkLst>
        <pc:spChg chg="mod">
          <ac:chgData name="Robert Fike" userId="5c45a6d57a602c52" providerId="LiveId" clId="{F2ABC47A-C2C9-4672-A50E-CD24508F7F87}" dt="2020-12-06T23:54:25.293" v="3823" actId="20577"/>
          <ac:spMkLst>
            <pc:docMk/>
            <pc:sldMk cId="2532377332" sldId="1198"/>
            <ac:spMk id="3" creationId="{CD0D56F9-A351-424C-B613-6540D1B99362}"/>
          </ac:spMkLst>
        </pc:spChg>
      </pc:sldChg>
      <pc:sldChg chg="modSp mod">
        <pc:chgData name="Robert Fike" userId="5c45a6d57a602c52" providerId="LiveId" clId="{F2ABC47A-C2C9-4672-A50E-CD24508F7F87}" dt="2020-12-06T14:31:28.008" v="3110" actId="1076"/>
        <pc:sldMkLst>
          <pc:docMk/>
          <pc:sldMk cId="2681513987" sldId="1199"/>
        </pc:sldMkLst>
        <pc:spChg chg="mod">
          <ac:chgData name="Robert Fike" userId="5c45a6d57a602c52" providerId="LiveId" clId="{F2ABC47A-C2C9-4672-A50E-CD24508F7F87}" dt="2020-12-06T14:31:28.008" v="3110" actId="1076"/>
          <ac:spMkLst>
            <pc:docMk/>
            <pc:sldMk cId="2681513987" sldId="1199"/>
            <ac:spMk id="3" creationId="{CD0D56F9-A351-424C-B613-6540D1B99362}"/>
          </ac:spMkLst>
        </pc:spChg>
      </pc:sldChg>
      <pc:sldChg chg="modSp mod modAnim">
        <pc:chgData name="Robert Fike" userId="5c45a6d57a602c52" providerId="LiveId" clId="{F2ABC47A-C2C9-4672-A50E-CD24508F7F87}" dt="2020-12-06T14:35:01.901" v="3124" actId="1076"/>
        <pc:sldMkLst>
          <pc:docMk/>
          <pc:sldMk cId="2313501937" sldId="1200"/>
        </pc:sldMkLst>
        <pc:spChg chg="mod">
          <ac:chgData name="Robert Fike" userId="5c45a6d57a602c52" providerId="LiveId" clId="{F2ABC47A-C2C9-4672-A50E-CD24508F7F87}" dt="2020-12-06T14:35:01.901" v="3124" actId="1076"/>
          <ac:spMkLst>
            <pc:docMk/>
            <pc:sldMk cId="2313501937" sldId="1200"/>
            <ac:spMk id="3" creationId="{CD0D56F9-A351-424C-B613-6540D1B99362}"/>
          </ac:spMkLst>
        </pc:spChg>
      </pc:sldChg>
      <pc:sldChg chg="modSp mod">
        <pc:chgData name="Robert Fike" userId="5c45a6d57a602c52" providerId="LiveId" clId="{F2ABC47A-C2C9-4672-A50E-CD24508F7F87}" dt="2020-12-06T17:26:03.224" v="3821" actId="1076"/>
        <pc:sldMkLst>
          <pc:docMk/>
          <pc:sldMk cId="2823608069" sldId="1201"/>
        </pc:sldMkLst>
        <pc:spChg chg="mod">
          <ac:chgData name="Robert Fike" userId="5c45a6d57a602c52" providerId="LiveId" clId="{F2ABC47A-C2C9-4672-A50E-CD24508F7F87}" dt="2020-12-06T17:26:03.224" v="3821" actId="1076"/>
          <ac:spMkLst>
            <pc:docMk/>
            <pc:sldMk cId="2823608069" sldId="1201"/>
            <ac:spMk id="3" creationId="{CD0D56F9-A351-424C-B613-6540D1B99362}"/>
          </ac:spMkLst>
        </pc:spChg>
      </pc:sldChg>
      <pc:sldChg chg="modSp mod">
        <pc:chgData name="Robert Fike" userId="5c45a6d57a602c52" providerId="LiveId" clId="{F2ABC47A-C2C9-4672-A50E-CD24508F7F87}" dt="2020-12-06T14:41:02.106" v="3157" actId="20577"/>
        <pc:sldMkLst>
          <pc:docMk/>
          <pc:sldMk cId="1521882226" sldId="1202"/>
        </pc:sldMkLst>
        <pc:spChg chg="mod">
          <ac:chgData name="Robert Fike" userId="5c45a6d57a602c52" providerId="LiveId" clId="{F2ABC47A-C2C9-4672-A50E-CD24508F7F87}" dt="2020-12-06T14:40:32.285" v="3150" actId="1076"/>
          <ac:spMkLst>
            <pc:docMk/>
            <pc:sldMk cId="1521882226" sldId="1202"/>
            <ac:spMk id="3" creationId="{CD0D56F9-A351-424C-B613-6540D1B99362}"/>
          </ac:spMkLst>
        </pc:spChg>
        <pc:spChg chg="mod">
          <ac:chgData name="Robert Fike" userId="5c45a6d57a602c52" providerId="LiveId" clId="{F2ABC47A-C2C9-4672-A50E-CD24508F7F87}" dt="2020-12-06T14:41:02.106" v="3157" actId="20577"/>
          <ac:spMkLst>
            <pc:docMk/>
            <pc:sldMk cId="1521882226" sldId="1202"/>
            <ac:spMk id="8" creationId="{0D7F4203-6108-4D70-AEC9-A469739D0F87}"/>
          </ac:spMkLst>
        </pc:spChg>
      </pc:sldChg>
      <pc:sldChg chg="modSp mod">
        <pc:chgData name="Robert Fike" userId="5c45a6d57a602c52" providerId="LiveId" clId="{F2ABC47A-C2C9-4672-A50E-CD24508F7F87}" dt="2020-12-06T15:52:32.549" v="3160" actId="1076"/>
        <pc:sldMkLst>
          <pc:docMk/>
          <pc:sldMk cId="2221293035" sldId="1203"/>
        </pc:sldMkLst>
        <pc:spChg chg="mod">
          <ac:chgData name="Robert Fike" userId="5c45a6d57a602c52" providerId="LiveId" clId="{F2ABC47A-C2C9-4672-A50E-CD24508F7F87}" dt="2020-12-06T15:52:32.549" v="3160" actId="1076"/>
          <ac:spMkLst>
            <pc:docMk/>
            <pc:sldMk cId="2221293035" sldId="1203"/>
            <ac:spMk id="3" creationId="{CD0D56F9-A351-424C-B613-6540D1B99362}"/>
          </ac:spMkLst>
        </pc:spChg>
      </pc:sldChg>
      <pc:sldChg chg="modSp mod">
        <pc:chgData name="Robert Fike" userId="5c45a6d57a602c52" providerId="LiveId" clId="{F2ABC47A-C2C9-4672-A50E-CD24508F7F87}" dt="2020-12-06T15:53:38.467" v="3166" actId="1076"/>
        <pc:sldMkLst>
          <pc:docMk/>
          <pc:sldMk cId="4035700067" sldId="1204"/>
        </pc:sldMkLst>
        <pc:spChg chg="mod">
          <ac:chgData name="Robert Fike" userId="5c45a6d57a602c52" providerId="LiveId" clId="{F2ABC47A-C2C9-4672-A50E-CD24508F7F87}" dt="2020-12-06T15:53:34.225" v="3165" actId="1076"/>
          <ac:spMkLst>
            <pc:docMk/>
            <pc:sldMk cId="4035700067" sldId="1204"/>
            <ac:spMk id="3" creationId="{CD0D56F9-A351-424C-B613-6540D1B99362}"/>
          </ac:spMkLst>
        </pc:spChg>
        <pc:spChg chg="mod">
          <ac:chgData name="Robert Fike" userId="5c45a6d57a602c52" providerId="LiveId" clId="{F2ABC47A-C2C9-4672-A50E-CD24508F7F87}" dt="2020-12-06T15:53:38.467" v="3166" actId="1076"/>
          <ac:spMkLst>
            <pc:docMk/>
            <pc:sldMk cId="4035700067" sldId="1204"/>
            <ac:spMk id="4" creationId="{E529FE52-DA5E-4E33-B35D-F8BB7316F4E6}"/>
          </ac:spMkLst>
        </pc:spChg>
      </pc:sldChg>
      <pc:sldChg chg="addSp modSp modAnim">
        <pc:chgData name="Robert Fike" userId="5c45a6d57a602c52" providerId="LiveId" clId="{F2ABC47A-C2C9-4672-A50E-CD24508F7F87}" dt="2020-12-06T15:56:07.971" v="3171"/>
        <pc:sldMkLst>
          <pc:docMk/>
          <pc:sldMk cId="1363315813" sldId="1205"/>
        </pc:sldMkLst>
        <pc:spChg chg="mod">
          <ac:chgData name="Robert Fike" userId="5c45a6d57a602c52" providerId="LiveId" clId="{F2ABC47A-C2C9-4672-A50E-CD24508F7F87}" dt="2020-12-06T15:54:02.005" v="3168" actId="1076"/>
          <ac:spMkLst>
            <pc:docMk/>
            <pc:sldMk cId="1363315813" sldId="1205"/>
            <ac:spMk id="6" creationId="{EC8F5537-C2E1-496F-ADC7-626DC741F815}"/>
          </ac:spMkLst>
        </pc:spChg>
        <pc:spChg chg="mod">
          <ac:chgData name="Robert Fike" userId="5c45a6d57a602c52" providerId="LiveId" clId="{F2ABC47A-C2C9-4672-A50E-CD24508F7F87}" dt="2020-12-06T15:55:38.467" v="3169" actId="164"/>
          <ac:spMkLst>
            <pc:docMk/>
            <pc:sldMk cId="1363315813" sldId="1205"/>
            <ac:spMk id="9" creationId="{B93D0435-9FEB-447D-AE7A-0C7F686F4260}"/>
          </ac:spMkLst>
        </pc:spChg>
        <pc:spChg chg="mod">
          <ac:chgData name="Robert Fike" userId="5c45a6d57a602c52" providerId="LiveId" clId="{F2ABC47A-C2C9-4672-A50E-CD24508F7F87}" dt="2020-12-06T15:55:38.467" v="3169" actId="164"/>
          <ac:spMkLst>
            <pc:docMk/>
            <pc:sldMk cId="1363315813" sldId="1205"/>
            <ac:spMk id="12" creationId="{5A363A10-7CFA-4D6F-86BD-1FFAB00A300C}"/>
          </ac:spMkLst>
        </pc:spChg>
        <pc:grpChg chg="add mod">
          <ac:chgData name="Robert Fike" userId="5c45a6d57a602c52" providerId="LiveId" clId="{F2ABC47A-C2C9-4672-A50E-CD24508F7F87}" dt="2020-12-06T15:55:38.467" v="3169" actId="164"/>
          <ac:grpSpMkLst>
            <pc:docMk/>
            <pc:sldMk cId="1363315813" sldId="1205"/>
            <ac:grpSpMk id="2" creationId="{B9858F0B-6EEE-44AE-8AB6-A5F76C3D7CB4}"/>
          </ac:grpSpMkLst>
        </pc:grpChg>
        <pc:grpChg chg="mod">
          <ac:chgData name="Robert Fike" userId="5c45a6d57a602c52" providerId="LiveId" clId="{F2ABC47A-C2C9-4672-A50E-CD24508F7F87}" dt="2020-12-06T15:55:38.467" v="3169" actId="164"/>
          <ac:grpSpMkLst>
            <pc:docMk/>
            <pc:sldMk cId="1363315813" sldId="1205"/>
            <ac:grpSpMk id="10" creationId="{BB1F5DEE-E8BA-485F-82C1-6EDA9868B33E}"/>
          </ac:grpSpMkLst>
        </pc:grpChg>
      </pc:sldChg>
      <pc:sldChg chg="modSp mod modAnim">
        <pc:chgData name="Robert Fike" userId="5c45a6d57a602c52" providerId="LiveId" clId="{F2ABC47A-C2C9-4672-A50E-CD24508F7F87}" dt="2020-12-06T16:01:09.845" v="3200" actId="1076"/>
        <pc:sldMkLst>
          <pc:docMk/>
          <pc:sldMk cId="3602730659" sldId="1206"/>
        </pc:sldMkLst>
        <pc:spChg chg="mod">
          <ac:chgData name="Robert Fike" userId="5c45a6d57a602c52" providerId="LiveId" clId="{F2ABC47A-C2C9-4672-A50E-CD24508F7F87}" dt="2020-12-06T16:01:09.845" v="3200" actId="1076"/>
          <ac:spMkLst>
            <pc:docMk/>
            <pc:sldMk cId="3602730659" sldId="1206"/>
            <ac:spMk id="3" creationId="{CD0D56F9-A351-424C-B613-6540D1B99362}"/>
          </ac:spMkLst>
        </pc:spChg>
        <pc:spChg chg="mod">
          <ac:chgData name="Robert Fike" userId="5c45a6d57a602c52" providerId="LiveId" clId="{F2ABC47A-C2C9-4672-A50E-CD24508F7F87}" dt="2020-12-06T15:56:42.585" v="3174" actId="1076"/>
          <ac:spMkLst>
            <pc:docMk/>
            <pc:sldMk cId="3602730659" sldId="1206"/>
            <ac:spMk id="4" creationId="{E529FE52-DA5E-4E33-B35D-F8BB7316F4E6}"/>
          </ac:spMkLst>
        </pc:spChg>
      </pc:sldChg>
      <pc:sldChg chg="modSp mod modAnim">
        <pc:chgData name="Robert Fike" userId="5c45a6d57a602c52" providerId="LiveId" clId="{F2ABC47A-C2C9-4672-A50E-CD24508F7F87}" dt="2020-12-06T16:03:25.425" v="3211" actId="15"/>
        <pc:sldMkLst>
          <pc:docMk/>
          <pc:sldMk cId="1315052970" sldId="1207"/>
        </pc:sldMkLst>
        <pc:spChg chg="mod">
          <ac:chgData name="Robert Fike" userId="5c45a6d57a602c52" providerId="LiveId" clId="{F2ABC47A-C2C9-4672-A50E-CD24508F7F87}" dt="2020-12-06T16:03:25.425" v="3211" actId="15"/>
          <ac:spMkLst>
            <pc:docMk/>
            <pc:sldMk cId="1315052970" sldId="1207"/>
            <ac:spMk id="3" creationId="{CD0D56F9-A351-424C-B613-6540D1B99362}"/>
          </ac:spMkLst>
        </pc:spChg>
      </pc:sldChg>
      <pc:sldChg chg="modSp mod modAnim">
        <pc:chgData name="Robert Fike" userId="5c45a6d57a602c52" providerId="LiveId" clId="{F2ABC47A-C2C9-4672-A50E-CD24508F7F87}" dt="2020-12-06T17:23:55.094" v="3814"/>
        <pc:sldMkLst>
          <pc:docMk/>
          <pc:sldMk cId="4090915646" sldId="1208"/>
        </pc:sldMkLst>
        <pc:spChg chg="mod">
          <ac:chgData name="Robert Fike" userId="5c45a6d57a602c52" providerId="LiveId" clId="{F2ABC47A-C2C9-4672-A50E-CD24508F7F87}" dt="2020-12-06T16:05:03.933" v="3224" actId="1076"/>
          <ac:spMkLst>
            <pc:docMk/>
            <pc:sldMk cId="4090915646" sldId="1208"/>
            <ac:spMk id="3" creationId="{CD0D56F9-A351-424C-B613-6540D1B99362}"/>
          </ac:spMkLst>
        </pc:spChg>
      </pc:sldChg>
      <pc:sldChg chg="modSp mod modAnim">
        <pc:chgData name="Robert Fike" userId="5c45a6d57a602c52" providerId="LiveId" clId="{F2ABC47A-C2C9-4672-A50E-CD24508F7F87}" dt="2020-12-06T16:08:38.759" v="3245" actId="1076"/>
        <pc:sldMkLst>
          <pc:docMk/>
          <pc:sldMk cId="3186556757" sldId="1209"/>
        </pc:sldMkLst>
        <pc:spChg chg="mod">
          <ac:chgData name="Robert Fike" userId="5c45a6d57a602c52" providerId="LiveId" clId="{F2ABC47A-C2C9-4672-A50E-CD24508F7F87}" dt="2020-12-06T16:08:35.013" v="3244" actId="1076"/>
          <ac:spMkLst>
            <pc:docMk/>
            <pc:sldMk cId="3186556757" sldId="1209"/>
            <ac:spMk id="3" creationId="{CD0D56F9-A351-424C-B613-6540D1B99362}"/>
          </ac:spMkLst>
        </pc:spChg>
        <pc:spChg chg="mod">
          <ac:chgData name="Robert Fike" userId="5c45a6d57a602c52" providerId="LiveId" clId="{F2ABC47A-C2C9-4672-A50E-CD24508F7F87}" dt="2020-12-06T16:08:38.759" v="3245" actId="1076"/>
          <ac:spMkLst>
            <pc:docMk/>
            <pc:sldMk cId="3186556757" sldId="1209"/>
            <ac:spMk id="4" creationId="{E529FE52-DA5E-4E33-B35D-F8BB7316F4E6}"/>
          </ac:spMkLst>
        </pc:spChg>
      </pc:sldChg>
      <pc:sldChg chg="modSp mod modAnim">
        <pc:chgData name="Robert Fike" userId="5c45a6d57a602c52" providerId="LiveId" clId="{F2ABC47A-C2C9-4672-A50E-CD24508F7F87}" dt="2020-12-06T16:16:04.825" v="3296"/>
        <pc:sldMkLst>
          <pc:docMk/>
          <pc:sldMk cId="2442726247" sldId="1210"/>
        </pc:sldMkLst>
        <pc:spChg chg="mod">
          <ac:chgData name="Robert Fike" userId="5c45a6d57a602c52" providerId="LiveId" clId="{F2ABC47A-C2C9-4672-A50E-CD24508F7F87}" dt="2020-12-06T16:15:23.127" v="3293" actId="1076"/>
          <ac:spMkLst>
            <pc:docMk/>
            <pc:sldMk cId="2442726247" sldId="1210"/>
            <ac:spMk id="3" creationId="{CD0D56F9-A351-424C-B613-6540D1B99362}"/>
          </ac:spMkLst>
        </pc:spChg>
      </pc:sldChg>
      <pc:sldChg chg="modSp mod">
        <pc:chgData name="Robert Fike" userId="5c45a6d57a602c52" providerId="LiveId" clId="{F2ABC47A-C2C9-4672-A50E-CD24508F7F87}" dt="2020-12-06T16:19:03.962" v="3313" actId="1076"/>
        <pc:sldMkLst>
          <pc:docMk/>
          <pc:sldMk cId="4040663955" sldId="1211"/>
        </pc:sldMkLst>
        <pc:spChg chg="mod">
          <ac:chgData name="Robert Fike" userId="5c45a6d57a602c52" providerId="LiveId" clId="{F2ABC47A-C2C9-4672-A50E-CD24508F7F87}" dt="2020-12-06T16:19:03.962" v="3313" actId="1076"/>
          <ac:spMkLst>
            <pc:docMk/>
            <pc:sldMk cId="4040663955" sldId="1211"/>
            <ac:spMk id="3" creationId="{CD0D56F9-A351-424C-B613-6540D1B99362}"/>
          </ac:spMkLst>
        </pc:spChg>
      </pc:sldChg>
      <pc:sldChg chg="modSp mod">
        <pc:chgData name="Robert Fike" userId="5c45a6d57a602c52" providerId="LiveId" clId="{F2ABC47A-C2C9-4672-A50E-CD24508F7F87}" dt="2020-12-06T16:21:21.265" v="3331" actId="1076"/>
        <pc:sldMkLst>
          <pc:docMk/>
          <pc:sldMk cId="1285988344" sldId="1212"/>
        </pc:sldMkLst>
        <pc:spChg chg="mod">
          <ac:chgData name="Robert Fike" userId="5c45a6d57a602c52" providerId="LiveId" clId="{F2ABC47A-C2C9-4672-A50E-CD24508F7F87}" dt="2020-12-06T16:21:21.265" v="3331" actId="1076"/>
          <ac:spMkLst>
            <pc:docMk/>
            <pc:sldMk cId="1285988344" sldId="1212"/>
            <ac:spMk id="3" creationId="{CD0D56F9-A351-424C-B613-6540D1B99362}"/>
          </ac:spMkLst>
        </pc:spChg>
      </pc:sldChg>
      <pc:sldChg chg="modSp mod">
        <pc:chgData name="Robert Fike" userId="5c45a6d57a602c52" providerId="LiveId" clId="{F2ABC47A-C2C9-4672-A50E-CD24508F7F87}" dt="2020-12-06T16:22:11.143" v="3337" actId="179"/>
        <pc:sldMkLst>
          <pc:docMk/>
          <pc:sldMk cId="2967977774" sldId="1213"/>
        </pc:sldMkLst>
        <pc:spChg chg="mod">
          <ac:chgData name="Robert Fike" userId="5c45a6d57a602c52" providerId="LiveId" clId="{F2ABC47A-C2C9-4672-A50E-CD24508F7F87}" dt="2020-12-06T16:22:11.143" v="3337" actId="179"/>
          <ac:spMkLst>
            <pc:docMk/>
            <pc:sldMk cId="2967977774" sldId="1213"/>
            <ac:spMk id="3" creationId="{CD0D56F9-A351-424C-B613-6540D1B99362}"/>
          </ac:spMkLst>
        </pc:spChg>
        <pc:spChg chg="mod">
          <ac:chgData name="Robert Fike" userId="5c45a6d57a602c52" providerId="LiveId" clId="{F2ABC47A-C2C9-4672-A50E-CD24508F7F87}" dt="2020-12-06T16:21:41.688" v="3334" actId="1076"/>
          <ac:spMkLst>
            <pc:docMk/>
            <pc:sldMk cId="2967977774" sldId="1213"/>
            <ac:spMk id="4" creationId="{E529FE52-DA5E-4E33-B35D-F8BB7316F4E6}"/>
          </ac:spMkLst>
        </pc:spChg>
      </pc:sldChg>
      <pc:sldChg chg="modSp mod">
        <pc:chgData name="Robert Fike" userId="5c45a6d57a602c52" providerId="LiveId" clId="{F2ABC47A-C2C9-4672-A50E-CD24508F7F87}" dt="2020-12-06T16:25:07.630" v="3347" actId="1076"/>
        <pc:sldMkLst>
          <pc:docMk/>
          <pc:sldMk cId="1598790833" sldId="1214"/>
        </pc:sldMkLst>
        <pc:spChg chg="mod">
          <ac:chgData name="Robert Fike" userId="5c45a6d57a602c52" providerId="LiveId" clId="{F2ABC47A-C2C9-4672-A50E-CD24508F7F87}" dt="2020-12-06T16:25:07.630" v="3347" actId="1076"/>
          <ac:spMkLst>
            <pc:docMk/>
            <pc:sldMk cId="1598790833" sldId="1214"/>
            <ac:spMk id="3" creationId="{CD0D56F9-A351-424C-B613-6540D1B99362}"/>
          </ac:spMkLst>
        </pc:spChg>
      </pc:sldChg>
      <pc:sldChg chg="modSp mod modAnim">
        <pc:chgData name="Robert Fike" userId="5c45a6d57a602c52" providerId="LiveId" clId="{F2ABC47A-C2C9-4672-A50E-CD24508F7F87}" dt="2020-12-06T16:27:31.222" v="3361"/>
        <pc:sldMkLst>
          <pc:docMk/>
          <pc:sldMk cId="493130808" sldId="1215"/>
        </pc:sldMkLst>
        <pc:spChg chg="mod">
          <ac:chgData name="Robert Fike" userId="5c45a6d57a602c52" providerId="LiveId" clId="{F2ABC47A-C2C9-4672-A50E-CD24508F7F87}" dt="2020-12-06T16:26:48.532" v="3359" actId="1076"/>
          <ac:spMkLst>
            <pc:docMk/>
            <pc:sldMk cId="493130808" sldId="1215"/>
            <ac:spMk id="3" creationId="{CD0D56F9-A351-424C-B613-6540D1B99362}"/>
          </ac:spMkLst>
        </pc:spChg>
      </pc:sldChg>
      <pc:sldChg chg="modSp mod">
        <pc:chgData name="Robert Fike" userId="5c45a6d57a602c52" providerId="LiveId" clId="{F2ABC47A-C2C9-4672-A50E-CD24508F7F87}" dt="2020-12-06T16:30:03.280" v="3374" actId="1076"/>
        <pc:sldMkLst>
          <pc:docMk/>
          <pc:sldMk cId="4208896032" sldId="1216"/>
        </pc:sldMkLst>
        <pc:spChg chg="mod">
          <ac:chgData name="Robert Fike" userId="5c45a6d57a602c52" providerId="LiveId" clId="{F2ABC47A-C2C9-4672-A50E-CD24508F7F87}" dt="2020-12-06T16:30:03.280" v="3374" actId="1076"/>
          <ac:spMkLst>
            <pc:docMk/>
            <pc:sldMk cId="4208896032" sldId="1216"/>
            <ac:spMk id="3" creationId="{CD0D56F9-A351-424C-B613-6540D1B99362}"/>
          </ac:spMkLst>
        </pc:spChg>
      </pc:sldChg>
      <pc:sldChg chg="modSp mod modAnim">
        <pc:chgData name="Robert Fike" userId="5c45a6d57a602c52" providerId="LiveId" clId="{F2ABC47A-C2C9-4672-A50E-CD24508F7F87}" dt="2020-12-06T16:32:08.705" v="3396" actId="20577"/>
        <pc:sldMkLst>
          <pc:docMk/>
          <pc:sldMk cId="4040920397" sldId="1218"/>
        </pc:sldMkLst>
        <pc:spChg chg="mod">
          <ac:chgData name="Robert Fike" userId="5c45a6d57a602c52" providerId="LiveId" clId="{F2ABC47A-C2C9-4672-A50E-CD24508F7F87}" dt="2020-12-06T16:32:08.705" v="3396" actId="20577"/>
          <ac:spMkLst>
            <pc:docMk/>
            <pc:sldMk cId="4040920397" sldId="1218"/>
            <ac:spMk id="3" creationId="{CD0D56F9-A351-424C-B613-6540D1B99362}"/>
          </ac:spMkLst>
        </pc:spChg>
      </pc:sldChg>
      <pc:sldChg chg="modSp mod">
        <pc:chgData name="Robert Fike" userId="5c45a6d57a602c52" providerId="LiveId" clId="{F2ABC47A-C2C9-4672-A50E-CD24508F7F87}" dt="2020-12-06T16:33:48.907" v="3406" actId="1076"/>
        <pc:sldMkLst>
          <pc:docMk/>
          <pc:sldMk cId="4170437805" sldId="1219"/>
        </pc:sldMkLst>
        <pc:spChg chg="mod">
          <ac:chgData name="Robert Fike" userId="5c45a6d57a602c52" providerId="LiveId" clId="{F2ABC47A-C2C9-4672-A50E-CD24508F7F87}" dt="2020-12-06T16:33:48.907" v="3406" actId="1076"/>
          <ac:spMkLst>
            <pc:docMk/>
            <pc:sldMk cId="4170437805" sldId="1219"/>
            <ac:spMk id="3" creationId="{CD0D56F9-A351-424C-B613-6540D1B99362}"/>
          </ac:spMkLst>
        </pc:spChg>
      </pc:sldChg>
      <pc:sldChg chg="modSp mod">
        <pc:chgData name="Robert Fike" userId="5c45a6d57a602c52" providerId="LiveId" clId="{F2ABC47A-C2C9-4672-A50E-CD24508F7F87}" dt="2020-12-06T16:34:24.027" v="3411" actId="1076"/>
        <pc:sldMkLst>
          <pc:docMk/>
          <pc:sldMk cId="677997751" sldId="1220"/>
        </pc:sldMkLst>
        <pc:spChg chg="mod">
          <ac:chgData name="Robert Fike" userId="5c45a6d57a602c52" providerId="LiveId" clId="{F2ABC47A-C2C9-4672-A50E-CD24508F7F87}" dt="2020-12-06T16:34:24.027" v="3411" actId="1076"/>
          <ac:spMkLst>
            <pc:docMk/>
            <pc:sldMk cId="677997751" sldId="1220"/>
            <ac:spMk id="3" creationId="{CD0D56F9-A351-424C-B613-6540D1B99362}"/>
          </ac:spMkLst>
        </pc:spChg>
      </pc:sldChg>
      <pc:sldChg chg="modSp mod">
        <pc:chgData name="Robert Fike" userId="5c45a6d57a602c52" providerId="LiveId" clId="{F2ABC47A-C2C9-4672-A50E-CD24508F7F87}" dt="2020-12-06T16:35:25.027" v="3420" actId="1076"/>
        <pc:sldMkLst>
          <pc:docMk/>
          <pc:sldMk cId="1523891899" sldId="1221"/>
        </pc:sldMkLst>
        <pc:spChg chg="mod">
          <ac:chgData name="Robert Fike" userId="5c45a6d57a602c52" providerId="LiveId" clId="{F2ABC47A-C2C9-4672-A50E-CD24508F7F87}" dt="2020-12-06T16:35:25.027" v="3420" actId="1076"/>
          <ac:spMkLst>
            <pc:docMk/>
            <pc:sldMk cId="1523891899" sldId="1221"/>
            <ac:spMk id="3" creationId="{CD0D56F9-A351-424C-B613-6540D1B99362}"/>
          </ac:spMkLst>
        </pc:spChg>
      </pc:sldChg>
      <pc:sldChg chg="modSp mod">
        <pc:chgData name="Robert Fike" userId="5c45a6d57a602c52" providerId="LiveId" clId="{F2ABC47A-C2C9-4672-A50E-CD24508F7F87}" dt="2020-12-06T16:36:14.336" v="3427" actId="1076"/>
        <pc:sldMkLst>
          <pc:docMk/>
          <pc:sldMk cId="3221013319" sldId="1222"/>
        </pc:sldMkLst>
        <pc:spChg chg="mod">
          <ac:chgData name="Robert Fike" userId="5c45a6d57a602c52" providerId="LiveId" clId="{F2ABC47A-C2C9-4672-A50E-CD24508F7F87}" dt="2020-12-06T16:36:14.336" v="3427" actId="1076"/>
          <ac:spMkLst>
            <pc:docMk/>
            <pc:sldMk cId="3221013319" sldId="1222"/>
            <ac:spMk id="3" creationId="{CD0D56F9-A351-424C-B613-6540D1B99362}"/>
          </ac:spMkLst>
        </pc:spChg>
      </pc:sldChg>
      <pc:sldChg chg="modSp mod modAnim">
        <pc:chgData name="Robert Fike" userId="5c45a6d57a602c52" providerId="LiveId" clId="{F2ABC47A-C2C9-4672-A50E-CD24508F7F87}" dt="2020-12-06T16:37:44.599" v="3442" actId="1076"/>
        <pc:sldMkLst>
          <pc:docMk/>
          <pc:sldMk cId="885425346" sldId="1223"/>
        </pc:sldMkLst>
        <pc:spChg chg="mod">
          <ac:chgData name="Robert Fike" userId="5c45a6d57a602c52" providerId="LiveId" clId="{F2ABC47A-C2C9-4672-A50E-CD24508F7F87}" dt="2020-12-06T16:37:44.599" v="3442" actId="1076"/>
          <ac:spMkLst>
            <pc:docMk/>
            <pc:sldMk cId="885425346" sldId="1223"/>
            <ac:spMk id="3" creationId="{CD0D56F9-A351-424C-B613-6540D1B99362}"/>
          </ac:spMkLst>
        </pc:spChg>
      </pc:sldChg>
      <pc:sldChg chg="modSp mod modAnim">
        <pc:chgData name="Robert Fike" userId="5c45a6d57a602c52" providerId="LiveId" clId="{F2ABC47A-C2C9-4672-A50E-CD24508F7F87}" dt="2020-12-06T16:40:00.504" v="3460" actId="1076"/>
        <pc:sldMkLst>
          <pc:docMk/>
          <pc:sldMk cId="2452109024" sldId="1225"/>
        </pc:sldMkLst>
        <pc:spChg chg="mod">
          <ac:chgData name="Robert Fike" userId="5c45a6d57a602c52" providerId="LiveId" clId="{F2ABC47A-C2C9-4672-A50E-CD24508F7F87}" dt="2020-12-06T16:40:00.504" v="3460" actId="1076"/>
          <ac:spMkLst>
            <pc:docMk/>
            <pc:sldMk cId="2452109024" sldId="1225"/>
            <ac:spMk id="3" creationId="{CD0D56F9-A351-424C-B613-6540D1B99362}"/>
          </ac:spMkLst>
        </pc:spChg>
        <pc:spChg chg="mod">
          <ac:chgData name="Robert Fike" userId="5c45a6d57a602c52" providerId="LiveId" clId="{F2ABC47A-C2C9-4672-A50E-CD24508F7F87}" dt="2020-12-06T16:37:53.023" v="3443" actId="404"/>
          <ac:spMkLst>
            <pc:docMk/>
            <pc:sldMk cId="2452109024" sldId="1225"/>
            <ac:spMk id="4" creationId="{03065527-9911-4E28-80A8-FA1CFFD78911}"/>
          </ac:spMkLst>
        </pc:spChg>
      </pc:sldChg>
      <pc:sldChg chg="modSp mod">
        <pc:chgData name="Robert Fike" userId="5c45a6d57a602c52" providerId="LiveId" clId="{F2ABC47A-C2C9-4672-A50E-CD24508F7F87}" dt="2020-12-06T16:41:14.117" v="3473" actId="1076"/>
        <pc:sldMkLst>
          <pc:docMk/>
          <pc:sldMk cId="2918563310" sldId="1226"/>
        </pc:sldMkLst>
        <pc:spChg chg="mod">
          <ac:chgData name="Robert Fike" userId="5c45a6d57a602c52" providerId="LiveId" clId="{F2ABC47A-C2C9-4672-A50E-CD24508F7F87}" dt="2020-12-06T16:41:14.117" v="3473" actId="1076"/>
          <ac:spMkLst>
            <pc:docMk/>
            <pc:sldMk cId="2918563310" sldId="1226"/>
            <ac:spMk id="3" creationId="{CD0D56F9-A351-424C-B613-6540D1B99362}"/>
          </ac:spMkLst>
        </pc:spChg>
      </pc:sldChg>
      <pc:sldChg chg="modSp mod">
        <pc:chgData name="Robert Fike" userId="5c45a6d57a602c52" providerId="LiveId" clId="{F2ABC47A-C2C9-4672-A50E-CD24508F7F87}" dt="2020-12-06T16:43:26.612" v="3489" actId="1076"/>
        <pc:sldMkLst>
          <pc:docMk/>
          <pc:sldMk cId="1843376416" sldId="1227"/>
        </pc:sldMkLst>
        <pc:spChg chg="mod">
          <ac:chgData name="Robert Fike" userId="5c45a6d57a602c52" providerId="LiveId" clId="{F2ABC47A-C2C9-4672-A50E-CD24508F7F87}" dt="2020-12-06T16:43:26.612" v="3489" actId="1076"/>
          <ac:spMkLst>
            <pc:docMk/>
            <pc:sldMk cId="1843376416" sldId="1227"/>
            <ac:spMk id="3" creationId="{CD0D56F9-A351-424C-B613-6540D1B99362}"/>
          </ac:spMkLst>
        </pc:spChg>
      </pc:sldChg>
      <pc:sldChg chg="modSp mod">
        <pc:chgData name="Robert Fike" userId="5c45a6d57a602c52" providerId="LiveId" clId="{F2ABC47A-C2C9-4672-A50E-CD24508F7F87}" dt="2020-12-06T16:44:17.507" v="3494" actId="1076"/>
        <pc:sldMkLst>
          <pc:docMk/>
          <pc:sldMk cId="1142716204" sldId="1228"/>
        </pc:sldMkLst>
        <pc:spChg chg="mod">
          <ac:chgData name="Robert Fike" userId="5c45a6d57a602c52" providerId="LiveId" clId="{F2ABC47A-C2C9-4672-A50E-CD24508F7F87}" dt="2020-12-06T16:44:17.507" v="3494" actId="1076"/>
          <ac:spMkLst>
            <pc:docMk/>
            <pc:sldMk cId="1142716204" sldId="1228"/>
            <ac:spMk id="3" creationId="{CD0D56F9-A351-424C-B613-6540D1B99362}"/>
          </ac:spMkLst>
        </pc:spChg>
      </pc:sldChg>
      <pc:sldChg chg="modSp mod">
        <pc:chgData name="Robert Fike" userId="5c45a6d57a602c52" providerId="LiveId" clId="{F2ABC47A-C2C9-4672-A50E-CD24508F7F87}" dt="2020-12-06T16:46:50.976" v="3512" actId="1076"/>
        <pc:sldMkLst>
          <pc:docMk/>
          <pc:sldMk cId="4257718324" sldId="1229"/>
        </pc:sldMkLst>
        <pc:spChg chg="mod">
          <ac:chgData name="Robert Fike" userId="5c45a6d57a602c52" providerId="LiveId" clId="{F2ABC47A-C2C9-4672-A50E-CD24508F7F87}" dt="2020-12-06T16:46:50.976" v="3512" actId="1076"/>
          <ac:spMkLst>
            <pc:docMk/>
            <pc:sldMk cId="4257718324" sldId="1229"/>
            <ac:spMk id="3" creationId="{CD0D56F9-A351-424C-B613-6540D1B99362}"/>
          </ac:spMkLst>
        </pc:spChg>
      </pc:sldChg>
      <pc:sldChg chg="modSp mod modAnim">
        <pc:chgData name="Robert Fike" userId="5c45a6d57a602c52" providerId="LiveId" clId="{F2ABC47A-C2C9-4672-A50E-CD24508F7F87}" dt="2020-12-06T16:48:53.939" v="3528" actId="1076"/>
        <pc:sldMkLst>
          <pc:docMk/>
          <pc:sldMk cId="1729916088" sldId="1230"/>
        </pc:sldMkLst>
        <pc:spChg chg="mod">
          <ac:chgData name="Robert Fike" userId="5c45a6d57a602c52" providerId="LiveId" clId="{F2ABC47A-C2C9-4672-A50E-CD24508F7F87}" dt="2020-12-06T16:48:53.939" v="3528" actId="1076"/>
          <ac:spMkLst>
            <pc:docMk/>
            <pc:sldMk cId="1729916088" sldId="1230"/>
            <ac:spMk id="3" creationId="{CD0D56F9-A351-424C-B613-6540D1B99362}"/>
          </ac:spMkLst>
        </pc:spChg>
      </pc:sldChg>
      <pc:sldChg chg="modSp mod">
        <pc:chgData name="Robert Fike" userId="5c45a6d57a602c52" providerId="LiveId" clId="{F2ABC47A-C2C9-4672-A50E-CD24508F7F87}" dt="2020-12-06T16:50:42.344" v="3537" actId="1076"/>
        <pc:sldMkLst>
          <pc:docMk/>
          <pc:sldMk cId="1812038681" sldId="1231"/>
        </pc:sldMkLst>
        <pc:spChg chg="mod">
          <ac:chgData name="Robert Fike" userId="5c45a6d57a602c52" providerId="LiveId" clId="{F2ABC47A-C2C9-4672-A50E-CD24508F7F87}" dt="2020-12-06T16:50:42.344" v="3537" actId="1076"/>
          <ac:spMkLst>
            <pc:docMk/>
            <pc:sldMk cId="1812038681" sldId="1231"/>
            <ac:spMk id="3" creationId="{CD0D56F9-A351-424C-B613-6540D1B99362}"/>
          </ac:spMkLst>
        </pc:spChg>
      </pc:sldChg>
      <pc:sldChg chg="modSp mod modAnim">
        <pc:chgData name="Robert Fike" userId="5c45a6d57a602c52" providerId="LiveId" clId="{F2ABC47A-C2C9-4672-A50E-CD24508F7F87}" dt="2020-12-06T16:51:50.977" v="3546" actId="1076"/>
        <pc:sldMkLst>
          <pc:docMk/>
          <pc:sldMk cId="2841408344" sldId="1232"/>
        </pc:sldMkLst>
        <pc:spChg chg="mod">
          <ac:chgData name="Robert Fike" userId="5c45a6d57a602c52" providerId="LiveId" clId="{F2ABC47A-C2C9-4672-A50E-CD24508F7F87}" dt="2020-12-06T16:51:50.977" v="3546" actId="1076"/>
          <ac:spMkLst>
            <pc:docMk/>
            <pc:sldMk cId="2841408344" sldId="1232"/>
            <ac:spMk id="3" creationId="{CD0D56F9-A351-424C-B613-6540D1B99362}"/>
          </ac:spMkLst>
        </pc:spChg>
      </pc:sldChg>
      <pc:sldChg chg="modSp mod">
        <pc:chgData name="Robert Fike" userId="5c45a6d57a602c52" providerId="LiveId" clId="{F2ABC47A-C2C9-4672-A50E-CD24508F7F87}" dt="2020-12-06T16:52:36.120" v="3551" actId="1076"/>
        <pc:sldMkLst>
          <pc:docMk/>
          <pc:sldMk cId="1108815773" sldId="1233"/>
        </pc:sldMkLst>
        <pc:spChg chg="mod">
          <ac:chgData name="Robert Fike" userId="5c45a6d57a602c52" providerId="LiveId" clId="{F2ABC47A-C2C9-4672-A50E-CD24508F7F87}" dt="2020-12-06T16:52:36.120" v="3551" actId="1076"/>
          <ac:spMkLst>
            <pc:docMk/>
            <pc:sldMk cId="1108815773" sldId="1233"/>
            <ac:spMk id="3" creationId="{CD0D56F9-A351-424C-B613-6540D1B99362}"/>
          </ac:spMkLst>
        </pc:spChg>
      </pc:sldChg>
      <pc:sldChg chg="modSp mod modAnim">
        <pc:chgData name="Robert Fike" userId="5c45a6d57a602c52" providerId="LiveId" clId="{F2ABC47A-C2C9-4672-A50E-CD24508F7F87}" dt="2020-12-06T17:22:19.895" v="3811"/>
        <pc:sldMkLst>
          <pc:docMk/>
          <pc:sldMk cId="1904251651" sldId="1234"/>
        </pc:sldMkLst>
        <pc:spChg chg="mod">
          <ac:chgData name="Robert Fike" userId="5c45a6d57a602c52" providerId="LiveId" clId="{F2ABC47A-C2C9-4672-A50E-CD24508F7F87}" dt="2020-12-06T16:54:33.706" v="3564" actId="1076"/>
          <ac:spMkLst>
            <pc:docMk/>
            <pc:sldMk cId="1904251651" sldId="1234"/>
            <ac:spMk id="3" creationId="{CD0D56F9-A351-424C-B613-6540D1B99362}"/>
          </ac:spMkLst>
        </pc:spChg>
      </pc:sldChg>
      <pc:sldChg chg="modSp mod">
        <pc:chgData name="Robert Fike" userId="5c45a6d57a602c52" providerId="LiveId" clId="{F2ABC47A-C2C9-4672-A50E-CD24508F7F87}" dt="2020-12-06T16:55:55.648" v="3573" actId="1076"/>
        <pc:sldMkLst>
          <pc:docMk/>
          <pc:sldMk cId="790125437" sldId="1235"/>
        </pc:sldMkLst>
        <pc:spChg chg="mod">
          <ac:chgData name="Robert Fike" userId="5c45a6d57a602c52" providerId="LiveId" clId="{F2ABC47A-C2C9-4672-A50E-CD24508F7F87}" dt="2020-12-06T16:55:55.648" v="3573" actId="1076"/>
          <ac:spMkLst>
            <pc:docMk/>
            <pc:sldMk cId="790125437" sldId="1235"/>
            <ac:spMk id="3" creationId="{CD0D56F9-A351-424C-B613-6540D1B99362}"/>
          </ac:spMkLst>
        </pc:spChg>
      </pc:sldChg>
      <pc:sldChg chg="modSp mod">
        <pc:chgData name="Robert Fike" userId="5c45a6d57a602c52" providerId="LiveId" clId="{F2ABC47A-C2C9-4672-A50E-CD24508F7F87}" dt="2020-12-06T16:57:37.199" v="3580" actId="1076"/>
        <pc:sldMkLst>
          <pc:docMk/>
          <pc:sldMk cId="3057677217" sldId="1236"/>
        </pc:sldMkLst>
        <pc:spChg chg="mod">
          <ac:chgData name="Robert Fike" userId="5c45a6d57a602c52" providerId="LiveId" clId="{F2ABC47A-C2C9-4672-A50E-CD24508F7F87}" dt="2020-12-06T16:57:37.199" v="3580" actId="1076"/>
          <ac:spMkLst>
            <pc:docMk/>
            <pc:sldMk cId="3057677217" sldId="1236"/>
            <ac:spMk id="3" creationId="{CD0D56F9-A351-424C-B613-6540D1B99362}"/>
          </ac:spMkLst>
        </pc:spChg>
      </pc:sldChg>
      <pc:sldChg chg="modSp mod">
        <pc:chgData name="Robert Fike" userId="5c45a6d57a602c52" providerId="LiveId" clId="{F2ABC47A-C2C9-4672-A50E-CD24508F7F87}" dt="2020-12-06T16:58:33.596" v="3588" actId="1076"/>
        <pc:sldMkLst>
          <pc:docMk/>
          <pc:sldMk cId="1529795000" sldId="1237"/>
        </pc:sldMkLst>
        <pc:spChg chg="mod">
          <ac:chgData name="Robert Fike" userId="5c45a6d57a602c52" providerId="LiveId" clId="{F2ABC47A-C2C9-4672-A50E-CD24508F7F87}" dt="2020-12-06T16:58:33.596" v="3588" actId="1076"/>
          <ac:spMkLst>
            <pc:docMk/>
            <pc:sldMk cId="1529795000" sldId="1237"/>
            <ac:spMk id="3" creationId="{CD0D56F9-A351-424C-B613-6540D1B99362}"/>
          </ac:spMkLst>
        </pc:spChg>
      </pc:sldChg>
      <pc:sldChg chg="modSp mod">
        <pc:chgData name="Robert Fike" userId="5c45a6d57a602c52" providerId="LiveId" clId="{F2ABC47A-C2C9-4672-A50E-CD24508F7F87}" dt="2020-12-06T17:00:33.023" v="3618" actId="1076"/>
        <pc:sldMkLst>
          <pc:docMk/>
          <pc:sldMk cId="1763115934" sldId="1238"/>
        </pc:sldMkLst>
        <pc:spChg chg="mod">
          <ac:chgData name="Robert Fike" userId="5c45a6d57a602c52" providerId="LiveId" clId="{F2ABC47A-C2C9-4672-A50E-CD24508F7F87}" dt="2020-12-06T17:00:33.023" v="3618" actId="1076"/>
          <ac:spMkLst>
            <pc:docMk/>
            <pc:sldMk cId="1763115934" sldId="1238"/>
            <ac:spMk id="3" creationId="{CD0D56F9-A351-424C-B613-6540D1B99362}"/>
          </ac:spMkLst>
        </pc:spChg>
      </pc:sldChg>
      <pc:sldChg chg="modSp mod">
        <pc:chgData name="Robert Fike" userId="5c45a6d57a602c52" providerId="LiveId" clId="{F2ABC47A-C2C9-4672-A50E-CD24508F7F87}" dt="2020-12-06T17:01:40.983" v="3625" actId="14100"/>
        <pc:sldMkLst>
          <pc:docMk/>
          <pc:sldMk cId="2559122548" sldId="1239"/>
        </pc:sldMkLst>
        <pc:spChg chg="mod">
          <ac:chgData name="Robert Fike" userId="5c45a6d57a602c52" providerId="LiveId" clId="{F2ABC47A-C2C9-4672-A50E-CD24508F7F87}" dt="2020-12-06T17:01:40.983" v="3625" actId="14100"/>
          <ac:spMkLst>
            <pc:docMk/>
            <pc:sldMk cId="2559122548" sldId="1239"/>
            <ac:spMk id="3" creationId="{CD0D56F9-A351-424C-B613-6540D1B99362}"/>
          </ac:spMkLst>
        </pc:spChg>
      </pc:sldChg>
      <pc:sldChg chg="modSp mod">
        <pc:chgData name="Robert Fike" userId="5c45a6d57a602c52" providerId="LiveId" clId="{F2ABC47A-C2C9-4672-A50E-CD24508F7F87}" dt="2020-12-06T17:05:23.612" v="3669" actId="1076"/>
        <pc:sldMkLst>
          <pc:docMk/>
          <pc:sldMk cId="3362055756" sldId="1240"/>
        </pc:sldMkLst>
        <pc:spChg chg="mod">
          <ac:chgData name="Robert Fike" userId="5c45a6d57a602c52" providerId="LiveId" clId="{F2ABC47A-C2C9-4672-A50E-CD24508F7F87}" dt="2020-12-06T17:05:23.612" v="3669" actId="1076"/>
          <ac:spMkLst>
            <pc:docMk/>
            <pc:sldMk cId="3362055756" sldId="1240"/>
            <ac:spMk id="3" creationId="{CD0D56F9-A351-424C-B613-6540D1B99362}"/>
          </ac:spMkLst>
        </pc:spChg>
      </pc:sldChg>
      <pc:sldChg chg="modSp mod modAnim">
        <pc:chgData name="Robert Fike" userId="5c45a6d57a602c52" providerId="LiveId" clId="{F2ABC47A-C2C9-4672-A50E-CD24508F7F87}" dt="2020-12-06T17:21:50.717" v="3810"/>
        <pc:sldMkLst>
          <pc:docMk/>
          <pc:sldMk cId="3746580832" sldId="1241"/>
        </pc:sldMkLst>
        <pc:spChg chg="mod">
          <ac:chgData name="Robert Fike" userId="5c45a6d57a602c52" providerId="LiveId" clId="{F2ABC47A-C2C9-4672-A50E-CD24508F7F87}" dt="2020-12-06T17:08:01.888" v="3689" actId="20577"/>
          <ac:spMkLst>
            <pc:docMk/>
            <pc:sldMk cId="3746580832" sldId="1241"/>
            <ac:spMk id="3" creationId="{CD0D56F9-A351-424C-B613-6540D1B99362}"/>
          </ac:spMkLst>
        </pc:spChg>
      </pc:sldChg>
      <pc:sldChg chg="modSp mod modAnim">
        <pc:chgData name="Robert Fike" userId="5c45a6d57a602c52" providerId="LiveId" clId="{F2ABC47A-C2C9-4672-A50E-CD24508F7F87}" dt="2020-12-06T17:21:05.435" v="3806"/>
        <pc:sldMkLst>
          <pc:docMk/>
          <pc:sldMk cId="1702671164" sldId="1242"/>
        </pc:sldMkLst>
        <pc:spChg chg="mod">
          <ac:chgData name="Robert Fike" userId="5c45a6d57a602c52" providerId="LiveId" clId="{F2ABC47A-C2C9-4672-A50E-CD24508F7F87}" dt="2020-12-06T17:09:40.939" v="3704" actId="1076"/>
          <ac:spMkLst>
            <pc:docMk/>
            <pc:sldMk cId="1702671164" sldId="1242"/>
            <ac:spMk id="3" creationId="{CD0D56F9-A351-424C-B613-6540D1B99362}"/>
          </ac:spMkLst>
        </pc:spChg>
      </pc:sldChg>
      <pc:sldChg chg="modSp mod">
        <pc:chgData name="Robert Fike" userId="5c45a6d57a602c52" providerId="LiveId" clId="{F2ABC47A-C2C9-4672-A50E-CD24508F7F87}" dt="2020-12-06T17:11:31.545" v="3749" actId="1076"/>
        <pc:sldMkLst>
          <pc:docMk/>
          <pc:sldMk cId="1682101805" sldId="1243"/>
        </pc:sldMkLst>
        <pc:spChg chg="mod">
          <ac:chgData name="Robert Fike" userId="5c45a6d57a602c52" providerId="LiveId" clId="{F2ABC47A-C2C9-4672-A50E-CD24508F7F87}" dt="2020-12-06T17:11:31.545" v="3749" actId="1076"/>
          <ac:spMkLst>
            <pc:docMk/>
            <pc:sldMk cId="1682101805" sldId="1243"/>
            <ac:spMk id="3" creationId="{CD0D56F9-A351-424C-B613-6540D1B99362}"/>
          </ac:spMkLst>
        </pc:spChg>
      </pc:sldChg>
      <pc:sldChg chg="modSp mod modAnim">
        <pc:chgData name="Robert Fike" userId="5c45a6d57a602c52" providerId="LiveId" clId="{F2ABC47A-C2C9-4672-A50E-CD24508F7F87}" dt="2020-12-06T17:13:11.039" v="3760" actId="1076"/>
        <pc:sldMkLst>
          <pc:docMk/>
          <pc:sldMk cId="2423859580" sldId="1244"/>
        </pc:sldMkLst>
        <pc:spChg chg="mod">
          <ac:chgData name="Robert Fike" userId="5c45a6d57a602c52" providerId="LiveId" clId="{F2ABC47A-C2C9-4672-A50E-CD24508F7F87}" dt="2020-12-06T17:13:11.039" v="3760" actId="1076"/>
          <ac:spMkLst>
            <pc:docMk/>
            <pc:sldMk cId="2423859580" sldId="1244"/>
            <ac:spMk id="3" creationId="{CD0D56F9-A351-424C-B613-6540D1B99362}"/>
          </ac:spMkLst>
        </pc:spChg>
      </pc:sldChg>
      <pc:sldChg chg="modSp mod modAnim">
        <pc:chgData name="Robert Fike" userId="5c45a6d57a602c52" providerId="LiveId" clId="{F2ABC47A-C2C9-4672-A50E-CD24508F7F87}" dt="2020-12-06T17:16:28.590" v="3782" actId="1076"/>
        <pc:sldMkLst>
          <pc:docMk/>
          <pc:sldMk cId="840077778" sldId="1245"/>
        </pc:sldMkLst>
        <pc:spChg chg="mod">
          <ac:chgData name="Robert Fike" userId="5c45a6d57a602c52" providerId="LiveId" clId="{F2ABC47A-C2C9-4672-A50E-CD24508F7F87}" dt="2020-12-06T17:16:28.590" v="3782" actId="1076"/>
          <ac:spMkLst>
            <pc:docMk/>
            <pc:sldMk cId="840077778" sldId="1245"/>
            <ac:spMk id="3" creationId="{CD0D56F9-A351-424C-B613-6540D1B99362}"/>
          </ac:spMkLst>
        </pc:spChg>
      </pc:sldChg>
      <pc:sldChg chg="modSp mod">
        <pc:chgData name="Robert Fike" userId="5c45a6d57a602c52" providerId="LiveId" clId="{F2ABC47A-C2C9-4672-A50E-CD24508F7F87}" dt="2020-12-06T17:17:06.868" v="3789" actId="1076"/>
        <pc:sldMkLst>
          <pc:docMk/>
          <pc:sldMk cId="2223548661" sldId="1246"/>
        </pc:sldMkLst>
        <pc:spChg chg="mod">
          <ac:chgData name="Robert Fike" userId="5c45a6d57a602c52" providerId="LiveId" clId="{F2ABC47A-C2C9-4672-A50E-CD24508F7F87}" dt="2020-12-06T17:17:06.868" v="3789" actId="1076"/>
          <ac:spMkLst>
            <pc:docMk/>
            <pc:sldMk cId="2223548661" sldId="1246"/>
            <ac:spMk id="3" creationId="{CD0D56F9-A351-424C-B613-6540D1B99362}"/>
          </ac:spMkLst>
        </pc:spChg>
      </pc:sldChg>
      <pc:sldChg chg="modSp mod">
        <pc:chgData name="Robert Fike" userId="5c45a6d57a602c52" providerId="LiveId" clId="{F2ABC47A-C2C9-4672-A50E-CD24508F7F87}" dt="2020-12-06T17:18:06.593" v="3795" actId="1076"/>
        <pc:sldMkLst>
          <pc:docMk/>
          <pc:sldMk cId="2730623012" sldId="1247"/>
        </pc:sldMkLst>
        <pc:spChg chg="mod">
          <ac:chgData name="Robert Fike" userId="5c45a6d57a602c52" providerId="LiveId" clId="{F2ABC47A-C2C9-4672-A50E-CD24508F7F87}" dt="2020-12-06T17:18:06.593" v="3795" actId="1076"/>
          <ac:spMkLst>
            <pc:docMk/>
            <pc:sldMk cId="2730623012" sldId="1247"/>
            <ac:spMk id="3" creationId="{CD0D56F9-A351-424C-B613-6540D1B99362}"/>
          </ac:spMkLst>
        </pc:spChg>
      </pc:sldChg>
      <pc:sldChg chg="modSp mod">
        <pc:chgData name="Robert Fike" userId="5c45a6d57a602c52" providerId="LiveId" clId="{F2ABC47A-C2C9-4672-A50E-CD24508F7F87}" dt="2020-12-06T17:19:05.247" v="3799" actId="14100"/>
        <pc:sldMkLst>
          <pc:docMk/>
          <pc:sldMk cId="3098727333" sldId="1248"/>
        </pc:sldMkLst>
        <pc:spChg chg="mod">
          <ac:chgData name="Robert Fike" userId="5c45a6d57a602c52" providerId="LiveId" clId="{F2ABC47A-C2C9-4672-A50E-CD24508F7F87}" dt="2020-12-06T17:19:05.247" v="3799" actId="14100"/>
          <ac:spMkLst>
            <pc:docMk/>
            <pc:sldMk cId="3098727333" sldId="1248"/>
            <ac:spMk id="3" creationId="{CD0D56F9-A351-424C-B613-6540D1B99362}"/>
          </ac:spMkLst>
        </pc:spChg>
      </pc:sldChg>
      <pc:sldChg chg="modSp add mod modAnim">
        <pc:chgData name="Robert Fike" userId="5c45a6d57a602c52" providerId="LiveId" clId="{F2ABC47A-C2C9-4672-A50E-CD24508F7F87}" dt="2020-12-06T00:30:20.241" v="2866" actId="1076"/>
        <pc:sldMkLst>
          <pc:docMk/>
          <pc:sldMk cId="3583428040" sldId="1249"/>
        </pc:sldMkLst>
        <pc:spChg chg="mod">
          <ac:chgData name="Robert Fike" userId="5c45a6d57a602c52" providerId="LiveId" clId="{F2ABC47A-C2C9-4672-A50E-CD24508F7F87}" dt="2020-12-06T00:30:20.241" v="2866" actId="1076"/>
          <ac:spMkLst>
            <pc:docMk/>
            <pc:sldMk cId="3583428040" sldId="1249"/>
            <ac:spMk id="3" creationId="{CD0D56F9-A351-424C-B613-6540D1B99362}"/>
          </ac:spMkLst>
        </pc:spChg>
      </pc:sldChg>
      <pc:sldChg chg="delSp modSp add mod modAnim">
        <pc:chgData name="Robert Fike" userId="5c45a6d57a602c52" providerId="LiveId" clId="{F2ABC47A-C2C9-4672-A50E-CD24508F7F87}" dt="2020-12-06T00:32:45.265" v="2880"/>
        <pc:sldMkLst>
          <pc:docMk/>
          <pc:sldMk cId="4198841697" sldId="1250"/>
        </pc:sldMkLst>
        <pc:spChg chg="mod">
          <ac:chgData name="Robert Fike" userId="5c45a6d57a602c52" providerId="LiveId" clId="{F2ABC47A-C2C9-4672-A50E-CD24508F7F87}" dt="2020-12-06T00:32:37.845" v="2879" actId="1076"/>
          <ac:spMkLst>
            <pc:docMk/>
            <pc:sldMk cId="4198841697" sldId="1250"/>
            <ac:spMk id="3" creationId="{CD0D56F9-A351-424C-B613-6540D1B99362}"/>
          </ac:spMkLst>
        </pc:spChg>
        <pc:spChg chg="del">
          <ac:chgData name="Robert Fike" userId="5c45a6d57a602c52" providerId="LiveId" clId="{F2ABC47A-C2C9-4672-A50E-CD24508F7F87}" dt="2020-11-24T16:56:25.031" v="383" actId="478"/>
          <ac:spMkLst>
            <pc:docMk/>
            <pc:sldMk cId="4198841697" sldId="1250"/>
            <ac:spMk id="4" creationId="{03065527-9911-4E28-80A8-FA1CFFD78911}"/>
          </ac:spMkLst>
        </pc:spChg>
      </pc:sldChg>
      <pc:sldChg chg="delSp modSp add del mod modAnim">
        <pc:chgData name="Robert Fike" userId="5c45a6d57a602c52" providerId="LiveId" clId="{F2ABC47A-C2C9-4672-A50E-CD24508F7F87}" dt="2020-11-24T17:00:08.369" v="411" actId="47"/>
        <pc:sldMkLst>
          <pc:docMk/>
          <pc:sldMk cId="3885973293" sldId="1251"/>
        </pc:sldMkLst>
        <pc:spChg chg="mod">
          <ac:chgData name="Robert Fike" userId="5c45a6d57a602c52" providerId="LiveId" clId="{F2ABC47A-C2C9-4672-A50E-CD24508F7F87}" dt="2020-11-24T16:59:48.448" v="409" actId="6549"/>
          <ac:spMkLst>
            <pc:docMk/>
            <pc:sldMk cId="3885973293" sldId="1251"/>
            <ac:spMk id="3" creationId="{CD0D56F9-A351-424C-B613-6540D1B99362}"/>
          </ac:spMkLst>
        </pc:spChg>
        <pc:spChg chg="del">
          <ac:chgData name="Robert Fike" userId="5c45a6d57a602c52" providerId="LiveId" clId="{F2ABC47A-C2C9-4672-A50E-CD24508F7F87}" dt="2020-11-24T16:59:52.021" v="410" actId="478"/>
          <ac:spMkLst>
            <pc:docMk/>
            <pc:sldMk cId="3885973293" sldId="1251"/>
            <ac:spMk id="4" creationId="{03065527-9911-4E28-80A8-FA1CFFD78911}"/>
          </ac:spMkLst>
        </pc:spChg>
      </pc:sldChg>
      <pc:sldMasterChg chg="modSldLayout">
        <pc:chgData name="Robert Fike" userId="5c45a6d57a602c52" providerId="LiveId" clId="{F2ABC47A-C2C9-4672-A50E-CD24508F7F87}" dt="2020-11-18T23:10:08.523" v="89" actId="1076"/>
        <pc:sldMasterMkLst>
          <pc:docMk/>
          <pc:sldMasterMk cId="2200406740" sldId="2147483660"/>
        </pc:sldMasterMkLst>
        <pc:sldLayoutChg chg="addSp delSp modSp mod">
          <pc:chgData name="Robert Fike" userId="5c45a6d57a602c52" providerId="LiveId" clId="{F2ABC47A-C2C9-4672-A50E-CD24508F7F87}" dt="2020-11-18T23:10:08.523" v="89" actId="1076"/>
          <pc:sldLayoutMkLst>
            <pc:docMk/>
            <pc:sldMasterMk cId="2200406740" sldId="2147483660"/>
            <pc:sldLayoutMk cId="1068720862" sldId="2147483661"/>
          </pc:sldLayoutMkLst>
          <pc:spChg chg="del">
            <ac:chgData name="Robert Fike" userId="5c45a6d57a602c52" providerId="LiveId" clId="{F2ABC47A-C2C9-4672-A50E-CD24508F7F87}" dt="2020-11-18T23:09:28.221" v="83"/>
            <ac:spMkLst>
              <pc:docMk/>
              <pc:sldMasterMk cId="2200406740" sldId="2147483660"/>
              <pc:sldLayoutMk cId="1068720862" sldId="2147483661"/>
              <ac:spMk id="2" creationId="{00000000-0000-0000-0000-000000000000}"/>
            </ac:spMkLst>
          </pc:spChg>
          <pc:spChg chg="del">
            <ac:chgData name="Robert Fike" userId="5c45a6d57a602c52" providerId="LiveId" clId="{F2ABC47A-C2C9-4672-A50E-CD24508F7F87}" dt="2020-11-18T23:10:00.541" v="86" actId="478"/>
            <ac:spMkLst>
              <pc:docMk/>
              <pc:sldMasterMk cId="2200406740" sldId="2147483660"/>
              <pc:sldLayoutMk cId="1068720862" sldId="2147483661"/>
              <ac:spMk id="3" creationId="{00000000-0000-0000-0000-000000000000}"/>
            </ac:spMkLst>
          </pc:spChg>
          <pc:spChg chg="del">
            <ac:chgData name="Robert Fike" userId="5c45a6d57a602c52" providerId="LiveId" clId="{F2ABC47A-C2C9-4672-A50E-CD24508F7F87}" dt="2020-11-18T23:09:52.369" v="84"/>
            <ac:spMkLst>
              <pc:docMk/>
              <pc:sldMasterMk cId="2200406740" sldId="2147483660"/>
              <pc:sldLayoutMk cId="1068720862" sldId="2147483661"/>
              <ac:spMk id="4" creationId="{00000000-0000-0000-0000-000000000000}"/>
            </ac:spMkLst>
          </pc:spChg>
          <pc:spChg chg="del">
            <ac:chgData name="Robert Fike" userId="5c45a6d57a602c52" providerId="LiveId" clId="{F2ABC47A-C2C9-4672-A50E-CD24508F7F87}" dt="2020-11-18T23:09:52.369" v="84"/>
            <ac:spMkLst>
              <pc:docMk/>
              <pc:sldMasterMk cId="2200406740" sldId="2147483660"/>
              <pc:sldLayoutMk cId="1068720862" sldId="2147483661"/>
              <ac:spMk id="5" creationId="{00000000-0000-0000-0000-000000000000}"/>
            </ac:spMkLst>
          </pc:spChg>
          <pc:spChg chg="del">
            <ac:chgData name="Robert Fike" userId="5c45a6d57a602c52" providerId="LiveId" clId="{F2ABC47A-C2C9-4672-A50E-CD24508F7F87}" dt="2020-11-18T23:09:52.369" v="84"/>
            <ac:spMkLst>
              <pc:docMk/>
              <pc:sldMasterMk cId="2200406740" sldId="2147483660"/>
              <pc:sldLayoutMk cId="1068720862" sldId="2147483661"/>
              <ac:spMk id="6" creationId="{00000000-0000-0000-0000-000000000000}"/>
            </ac:spMkLst>
          </pc:spChg>
          <pc:spChg chg="add del mod">
            <ac:chgData name="Robert Fike" userId="5c45a6d57a602c52" providerId="LiveId" clId="{F2ABC47A-C2C9-4672-A50E-CD24508F7F87}" dt="2020-11-18T23:10:03.759" v="88" actId="478"/>
            <ac:spMkLst>
              <pc:docMk/>
              <pc:sldMasterMk cId="2200406740" sldId="2147483660"/>
              <pc:sldLayoutMk cId="1068720862" sldId="2147483661"/>
              <ac:spMk id="7" creationId="{8712D0F6-616B-419D-9B84-AF4923AE644D}"/>
            </ac:spMkLst>
          </pc:spChg>
          <pc:spChg chg="add del mod">
            <ac:chgData name="Robert Fike" userId="5c45a6d57a602c52" providerId="LiveId" clId="{F2ABC47A-C2C9-4672-A50E-CD24508F7F87}" dt="2020-11-18T23:10:02.100" v="87" actId="478"/>
            <ac:spMkLst>
              <pc:docMk/>
              <pc:sldMasterMk cId="2200406740" sldId="2147483660"/>
              <pc:sldLayoutMk cId="1068720862" sldId="2147483661"/>
              <ac:spMk id="8" creationId="{36B48B99-F881-4486-9861-056C2BE5557E}"/>
            </ac:spMkLst>
          </pc:spChg>
          <pc:spChg chg="add mod">
            <ac:chgData name="Robert Fike" userId="5c45a6d57a602c52" providerId="LiveId" clId="{F2ABC47A-C2C9-4672-A50E-CD24508F7F87}" dt="2020-11-18T23:10:08.523" v="89" actId="1076"/>
            <ac:spMkLst>
              <pc:docMk/>
              <pc:sldMasterMk cId="2200406740" sldId="2147483660"/>
              <pc:sldLayoutMk cId="1068720862" sldId="2147483661"/>
              <ac:spMk id="9" creationId="{D4C2BC38-0FB5-48BD-84F0-73F9BEE11978}"/>
            </ac:spMkLst>
          </pc:spChg>
        </pc:sldLayoutChg>
      </pc:sldMasterChg>
      <pc:sldMasterChg chg="new mod addSldLayout">
        <pc:chgData name="Robert Fike" userId="5c45a6d57a602c52" providerId="LiveId" clId="{F2ABC47A-C2C9-4672-A50E-CD24508F7F87}" dt="2020-11-18T23:11:14.911" v="90" actId="6938"/>
        <pc:sldMasterMkLst>
          <pc:docMk/>
          <pc:sldMasterMk cId="687245315" sldId="2147483684"/>
        </pc:sldMasterMkLst>
        <pc:sldLayoutChg chg="new replId">
          <pc:chgData name="Robert Fike" userId="5c45a6d57a602c52" providerId="LiveId" clId="{F2ABC47A-C2C9-4672-A50E-CD24508F7F87}" dt="2020-11-18T23:11:14.911" v="90" actId="6938"/>
          <pc:sldLayoutMkLst>
            <pc:docMk/>
            <pc:sldMasterMk cId="687245315" sldId="2147483684"/>
            <pc:sldLayoutMk cId="3299908478" sldId="2147483685"/>
          </pc:sldLayoutMkLst>
        </pc:sldLayoutChg>
        <pc:sldLayoutChg chg="new replId">
          <pc:chgData name="Robert Fike" userId="5c45a6d57a602c52" providerId="LiveId" clId="{F2ABC47A-C2C9-4672-A50E-CD24508F7F87}" dt="2020-11-18T23:11:14.911" v="90" actId="6938"/>
          <pc:sldLayoutMkLst>
            <pc:docMk/>
            <pc:sldMasterMk cId="687245315" sldId="2147483684"/>
            <pc:sldLayoutMk cId="2427240259" sldId="2147483686"/>
          </pc:sldLayoutMkLst>
        </pc:sldLayoutChg>
        <pc:sldLayoutChg chg="new replId">
          <pc:chgData name="Robert Fike" userId="5c45a6d57a602c52" providerId="LiveId" clId="{F2ABC47A-C2C9-4672-A50E-CD24508F7F87}" dt="2020-11-18T23:11:14.911" v="90" actId="6938"/>
          <pc:sldLayoutMkLst>
            <pc:docMk/>
            <pc:sldMasterMk cId="687245315" sldId="2147483684"/>
            <pc:sldLayoutMk cId="3537788685" sldId="2147483687"/>
          </pc:sldLayoutMkLst>
        </pc:sldLayoutChg>
        <pc:sldLayoutChg chg="new replId">
          <pc:chgData name="Robert Fike" userId="5c45a6d57a602c52" providerId="LiveId" clId="{F2ABC47A-C2C9-4672-A50E-CD24508F7F87}" dt="2020-11-18T23:11:14.911" v="90" actId="6938"/>
          <pc:sldLayoutMkLst>
            <pc:docMk/>
            <pc:sldMasterMk cId="687245315" sldId="2147483684"/>
            <pc:sldLayoutMk cId="4052303994" sldId="2147483688"/>
          </pc:sldLayoutMkLst>
        </pc:sldLayoutChg>
        <pc:sldLayoutChg chg="new replId">
          <pc:chgData name="Robert Fike" userId="5c45a6d57a602c52" providerId="LiveId" clId="{F2ABC47A-C2C9-4672-A50E-CD24508F7F87}" dt="2020-11-18T23:11:14.911" v="90" actId="6938"/>
          <pc:sldLayoutMkLst>
            <pc:docMk/>
            <pc:sldMasterMk cId="687245315" sldId="2147483684"/>
            <pc:sldLayoutMk cId="4156697003" sldId="2147483689"/>
          </pc:sldLayoutMkLst>
        </pc:sldLayoutChg>
        <pc:sldLayoutChg chg="new replId">
          <pc:chgData name="Robert Fike" userId="5c45a6d57a602c52" providerId="LiveId" clId="{F2ABC47A-C2C9-4672-A50E-CD24508F7F87}" dt="2020-11-18T23:11:14.911" v="90" actId="6938"/>
          <pc:sldLayoutMkLst>
            <pc:docMk/>
            <pc:sldMasterMk cId="687245315" sldId="2147483684"/>
            <pc:sldLayoutMk cId="2031537584" sldId="2147483690"/>
          </pc:sldLayoutMkLst>
        </pc:sldLayoutChg>
        <pc:sldLayoutChg chg="new replId">
          <pc:chgData name="Robert Fike" userId="5c45a6d57a602c52" providerId="LiveId" clId="{F2ABC47A-C2C9-4672-A50E-CD24508F7F87}" dt="2020-11-18T23:11:14.911" v="90" actId="6938"/>
          <pc:sldLayoutMkLst>
            <pc:docMk/>
            <pc:sldMasterMk cId="687245315" sldId="2147483684"/>
            <pc:sldLayoutMk cId="814834265" sldId="2147483691"/>
          </pc:sldLayoutMkLst>
        </pc:sldLayoutChg>
        <pc:sldLayoutChg chg="new replId">
          <pc:chgData name="Robert Fike" userId="5c45a6d57a602c52" providerId="LiveId" clId="{F2ABC47A-C2C9-4672-A50E-CD24508F7F87}" dt="2020-11-18T23:11:14.911" v="90" actId="6938"/>
          <pc:sldLayoutMkLst>
            <pc:docMk/>
            <pc:sldMasterMk cId="687245315" sldId="2147483684"/>
            <pc:sldLayoutMk cId="3826835350" sldId="2147483692"/>
          </pc:sldLayoutMkLst>
        </pc:sldLayoutChg>
        <pc:sldLayoutChg chg="new replId">
          <pc:chgData name="Robert Fike" userId="5c45a6d57a602c52" providerId="LiveId" clId="{F2ABC47A-C2C9-4672-A50E-CD24508F7F87}" dt="2020-11-18T23:11:14.911" v="90" actId="6938"/>
          <pc:sldLayoutMkLst>
            <pc:docMk/>
            <pc:sldMasterMk cId="687245315" sldId="2147483684"/>
            <pc:sldLayoutMk cId="2432057858" sldId="2147483693"/>
          </pc:sldLayoutMkLst>
        </pc:sldLayoutChg>
        <pc:sldLayoutChg chg="new replId">
          <pc:chgData name="Robert Fike" userId="5c45a6d57a602c52" providerId="LiveId" clId="{F2ABC47A-C2C9-4672-A50E-CD24508F7F87}" dt="2020-11-18T23:11:14.911" v="90" actId="6938"/>
          <pc:sldLayoutMkLst>
            <pc:docMk/>
            <pc:sldMasterMk cId="687245315" sldId="2147483684"/>
            <pc:sldLayoutMk cId="3214609418" sldId="2147483694"/>
          </pc:sldLayoutMkLst>
        </pc:sldLayoutChg>
        <pc:sldLayoutChg chg="new replId">
          <pc:chgData name="Robert Fike" userId="5c45a6d57a602c52" providerId="LiveId" clId="{F2ABC47A-C2C9-4672-A50E-CD24508F7F87}" dt="2020-11-18T23:11:14.911" v="90" actId="6938"/>
          <pc:sldLayoutMkLst>
            <pc:docMk/>
            <pc:sldMasterMk cId="687245315" sldId="2147483684"/>
            <pc:sldLayoutMk cId="1435109705" sldId="214748369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BB9CB-32E8-4326-8BD8-AE5CED862B3B}" type="datetimeFigureOut">
              <a:rPr lang="en-US" smtClean="0"/>
              <a:t>12/6/2020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F8C0B9-750B-4286-96D6-569527C3FD9A}" type="slidenum">
              <a:rPr lang="en-US" smtClean="0"/>
              <a:t>‹#›</a:t>
            </a:fld>
            <a:endParaRPr lang="en-US"/>
          </a:p>
        </p:txBody>
      </p:sp>
    </p:spTree>
    <p:extLst>
      <p:ext uri="{BB962C8B-B14F-4D97-AF65-F5344CB8AC3E}">
        <p14:creationId xmlns:p14="http://schemas.microsoft.com/office/powerpoint/2010/main" val="190371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4D7570-7F67-4944-8B19-A85FA0DB39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939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66</a:t>
            </a:fld>
            <a:endParaRPr lang="en-US"/>
          </a:p>
        </p:txBody>
      </p:sp>
    </p:spTree>
    <p:extLst>
      <p:ext uri="{BB962C8B-B14F-4D97-AF65-F5344CB8AC3E}">
        <p14:creationId xmlns:p14="http://schemas.microsoft.com/office/powerpoint/2010/main" val="7730056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6172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20430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2470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31191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83725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70197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4823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82521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572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863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67</a:t>
            </a:fld>
            <a:endParaRPr lang="en-US"/>
          </a:p>
        </p:txBody>
      </p:sp>
    </p:spTree>
    <p:extLst>
      <p:ext uri="{BB962C8B-B14F-4D97-AF65-F5344CB8AC3E}">
        <p14:creationId xmlns:p14="http://schemas.microsoft.com/office/powerpoint/2010/main" val="363151740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83321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46981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81037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01644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71166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91618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06745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92826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86639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339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68</a:t>
            </a:fld>
            <a:endParaRPr lang="en-US"/>
          </a:p>
        </p:txBody>
      </p:sp>
    </p:spTree>
    <p:extLst>
      <p:ext uri="{BB962C8B-B14F-4D97-AF65-F5344CB8AC3E}">
        <p14:creationId xmlns:p14="http://schemas.microsoft.com/office/powerpoint/2010/main" val="20150236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65893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65736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93788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73253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56692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92944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53565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71191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7050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875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69</a:t>
            </a:fld>
            <a:endParaRPr lang="en-US"/>
          </a:p>
        </p:txBody>
      </p:sp>
    </p:spTree>
    <p:extLst>
      <p:ext uri="{BB962C8B-B14F-4D97-AF65-F5344CB8AC3E}">
        <p14:creationId xmlns:p14="http://schemas.microsoft.com/office/powerpoint/2010/main" val="415698891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90612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45494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7929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53649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96463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89448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30460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93975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97810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588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70</a:t>
            </a:fld>
            <a:endParaRPr lang="en-US"/>
          </a:p>
        </p:txBody>
      </p:sp>
    </p:spTree>
    <p:extLst>
      <p:ext uri="{BB962C8B-B14F-4D97-AF65-F5344CB8AC3E}">
        <p14:creationId xmlns:p14="http://schemas.microsoft.com/office/powerpoint/2010/main" val="319014243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40647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23945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53477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04838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83772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93128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11680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85517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41244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172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71</a:t>
            </a:fld>
            <a:endParaRPr lang="en-US"/>
          </a:p>
        </p:txBody>
      </p:sp>
    </p:spTree>
    <p:extLst>
      <p:ext uri="{BB962C8B-B14F-4D97-AF65-F5344CB8AC3E}">
        <p14:creationId xmlns:p14="http://schemas.microsoft.com/office/powerpoint/2010/main" val="224620567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57685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01568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01930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37222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48790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35332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31401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88753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6525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969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72</a:t>
            </a:fld>
            <a:endParaRPr lang="en-US"/>
          </a:p>
        </p:txBody>
      </p:sp>
    </p:spTree>
    <p:extLst>
      <p:ext uri="{BB962C8B-B14F-4D97-AF65-F5344CB8AC3E}">
        <p14:creationId xmlns:p14="http://schemas.microsoft.com/office/powerpoint/2010/main" val="120964249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01806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66971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30003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3214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43004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15825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06322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93381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9159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958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73</a:t>
            </a:fld>
            <a:endParaRPr lang="en-US"/>
          </a:p>
        </p:txBody>
      </p:sp>
    </p:spTree>
    <p:extLst>
      <p:ext uri="{BB962C8B-B14F-4D97-AF65-F5344CB8AC3E}">
        <p14:creationId xmlns:p14="http://schemas.microsoft.com/office/powerpoint/2010/main" val="46878823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53303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2760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61014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51275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80109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72481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58532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13723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82122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124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74</a:t>
            </a:fld>
            <a:endParaRPr lang="en-US"/>
          </a:p>
        </p:txBody>
      </p:sp>
    </p:spTree>
    <p:extLst>
      <p:ext uri="{BB962C8B-B14F-4D97-AF65-F5344CB8AC3E}">
        <p14:creationId xmlns:p14="http://schemas.microsoft.com/office/powerpoint/2010/main" val="205746063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48990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7933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94462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44086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18176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56640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293573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11871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29765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974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75</a:t>
            </a:fld>
            <a:endParaRPr lang="en-US"/>
          </a:p>
        </p:txBody>
      </p:sp>
    </p:spTree>
    <p:extLst>
      <p:ext uri="{BB962C8B-B14F-4D97-AF65-F5344CB8AC3E}">
        <p14:creationId xmlns:p14="http://schemas.microsoft.com/office/powerpoint/2010/main" val="378570468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48893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0674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5521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301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4D7570-7F67-4944-8B19-A85FA0DB39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626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76</a:t>
            </a:fld>
            <a:endParaRPr lang="en-US"/>
          </a:p>
        </p:txBody>
      </p:sp>
    </p:spTree>
    <p:extLst>
      <p:ext uri="{BB962C8B-B14F-4D97-AF65-F5344CB8AC3E}">
        <p14:creationId xmlns:p14="http://schemas.microsoft.com/office/powerpoint/2010/main" val="1321630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77</a:t>
            </a:fld>
            <a:endParaRPr lang="en-US"/>
          </a:p>
        </p:txBody>
      </p:sp>
    </p:spTree>
    <p:extLst>
      <p:ext uri="{BB962C8B-B14F-4D97-AF65-F5344CB8AC3E}">
        <p14:creationId xmlns:p14="http://schemas.microsoft.com/office/powerpoint/2010/main" val="2115982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78</a:t>
            </a:fld>
            <a:endParaRPr lang="en-US"/>
          </a:p>
        </p:txBody>
      </p:sp>
    </p:spTree>
    <p:extLst>
      <p:ext uri="{BB962C8B-B14F-4D97-AF65-F5344CB8AC3E}">
        <p14:creationId xmlns:p14="http://schemas.microsoft.com/office/powerpoint/2010/main" val="1279275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79</a:t>
            </a:fld>
            <a:endParaRPr lang="en-US"/>
          </a:p>
        </p:txBody>
      </p:sp>
    </p:spTree>
    <p:extLst>
      <p:ext uri="{BB962C8B-B14F-4D97-AF65-F5344CB8AC3E}">
        <p14:creationId xmlns:p14="http://schemas.microsoft.com/office/powerpoint/2010/main" val="584069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81</a:t>
            </a:fld>
            <a:endParaRPr lang="en-US"/>
          </a:p>
        </p:txBody>
      </p:sp>
    </p:spTree>
    <p:extLst>
      <p:ext uri="{BB962C8B-B14F-4D97-AF65-F5344CB8AC3E}">
        <p14:creationId xmlns:p14="http://schemas.microsoft.com/office/powerpoint/2010/main" val="1468806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82</a:t>
            </a:fld>
            <a:endParaRPr lang="en-US"/>
          </a:p>
        </p:txBody>
      </p:sp>
    </p:spTree>
    <p:extLst>
      <p:ext uri="{BB962C8B-B14F-4D97-AF65-F5344CB8AC3E}">
        <p14:creationId xmlns:p14="http://schemas.microsoft.com/office/powerpoint/2010/main" val="3536676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83</a:t>
            </a:fld>
            <a:endParaRPr lang="en-US"/>
          </a:p>
        </p:txBody>
      </p:sp>
    </p:spTree>
    <p:extLst>
      <p:ext uri="{BB962C8B-B14F-4D97-AF65-F5344CB8AC3E}">
        <p14:creationId xmlns:p14="http://schemas.microsoft.com/office/powerpoint/2010/main" val="4008420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84</a:t>
            </a:fld>
            <a:endParaRPr lang="en-US"/>
          </a:p>
        </p:txBody>
      </p:sp>
    </p:spTree>
    <p:extLst>
      <p:ext uri="{BB962C8B-B14F-4D97-AF65-F5344CB8AC3E}">
        <p14:creationId xmlns:p14="http://schemas.microsoft.com/office/powerpoint/2010/main" val="1547154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85</a:t>
            </a:fld>
            <a:endParaRPr lang="en-US"/>
          </a:p>
        </p:txBody>
      </p:sp>
    </p:spTree>
    <p:extLst>
      <p:ext uri="{BB962C8B-B14F-4D97-AF65-F5344CB8AC3E}">
        <p14:creationId xmlns:p14="http://schemas.microsoft.com/office/powerpoint/2010/main" val="449841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86</a:t>
            </a:fld>
            <a:endParaRPr lang="en-US"/>
          </a:p>
        </p:txBody>
      </p:sp>
    </p:spTree>
    <p:extLst>
      <p:ext uri="{BB962C8B-B14F-4D97-AF65-F5344CB8AC3E}">
        <p14:creationId xmlns:p14="http://schemas.microsoft.com/office/powerpoint/2010/main" val="4076144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4D7570-7F67-4944-8B19-A85FA0DB39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490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87</a:t>
            </a:fld>
            <a:endParaRPr lang="en-US"/>
          </a:p>
        </p:txBody>
      </p:sp>
    </p:spTree>
    <p:extLst>
      <p:ext uri="{BB962C8B-B14F-4D97-AF65-F5344CB8AC3E}">
        <p14:creationId xmlns:p14="http://schemas.microsoft.com/office/powerpoint/2010/main" val="24745728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88</a:t>
            </a:fld>
            <a:endParaRPr lang="en-US"/>
          </a:p>
        </p:txBody>
      </p:sp>
    </p:spTree>
    <p:extLst>
      <p:ext uri="{BB962C8B-B14F-4D97-AF65-F5344CB8AC3E}">
        <p14:creationId xmlns:p14="http://schemas.microsoft.com/office/powerpoint/2010/main" val="3658307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89</a:t>
            </a:fld>
            <a:endParaRPr lang="en-US"/>
          </a:p>
        </p:txBody>
      </p:sp>
    </p:spTree>
    <p:extLst>
      <p:ext uri="{BB962C8B-B14F-4D97-AF65-F5344CB8AC3E}">
        <p14:creationId xmlns:p14="http://schemas.microsoft.com/office/powerpoint/2010/main" val="2486557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90</a:t>
            </a:fld>
            <a:endParaRPr lang="en-US"/>
          </a:p>
        </p:txBody>
      </p:sp>
    </p:spTree>
    <p:extLst>
      <p:ext uri="{BB962C8B-B14F-4D97-AF65-F5344CB8AC3E}">
        <p14:creationId xmlns:p14="http://schemas.microsoft.com/office/powerpoint/2010/main" val="3920170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91</a:t>
            </a:fld>
            <a:endParaRPr lang="en-US"/>
          </a:p>
        </p:txBody>
      </p:sp>
    </p:spTree>
    <p:extLst>
      <p:ext uri="{BB962C8B-B14F-4D97-AF65-F5344CB8AC3E}">
        <p14:creationId xmlns:p14="http://schemas.microsoft.com/office/powerpoint/2010/main" val="2016166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92</a:t>
            </a:fld>
            <a:endParaRPr lang="en-US"/>
          </a:p>
        </p:txBody>
      </p:sp>
    </p:spTree>
    <p:extLst>
      <p:ext uri="{BB962C8B-B14F-4D97-AF65-F5344CB8AC3E}">
        <p14:creationId xmlns:p14="http://schemas.microsoft.com/office/powerpoint/2010/main" val="235185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93</a:t>
            </a:fld>
            <a:endParaRPr lang="en-US"/>
          </a:p>
        </p:txBody>
      </p:sp>
    </p:spTree>
    <p:extLst>
      <p:ext uri="{BB962C8B-B14F-4D97-AF65-F5344CB8AC3E}">
        <p14:creationId xmlns:p14="http://schemas.microsoft.com/office/powerpoint/2010/main" val="39820390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94</a:t>
            </a:fld>
            <a:endParaRPr lang="en-US"/>
          </a:p>
        </p:txBody>
      </p:sp>
    </p:spTree>
    <p:extLst>
      <p:ext uri="{BB962C8B-B14F-4D97-AF65-F5344CB8AC3E}">
        <p14:creationId xmlns:p14="http://schemas.microsoft.com/office/powerpoint/2010/main" val="24604429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95</a:t>
            </a:fld>
            <a:endParaRPr lang="en-US"/>
          </a:p>
        </p:txBody>
      </p:sp>
    </p:spTree>
    <p:extLst>
      <p:ext uri="{BB962C8B-B14F-4D97-AF65-F5344CB8AC3E}">
        <p14:creationId xmlns:p14="http://schemas.microsoft.com/office/powerpoint/2010/main" val="1452374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96</a:t>
            </a:fld>
            <a:endParaRPr lang="en-US"/>
          </a:p>
        </p:txBody>
      </p:sp>
    </p:spTree>
    <p:extLst>
      <p:ext uri="{BB962C8B-B14F-4D97-AF65-F5344CB8AC3E}">
        <p14:creationId xmlns:p14="http://schemas.microsoft.com/office/powerpoint/2010/main" val="1904453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xfrm>
            <a:off x="1665288" y="152400"/>
            <a:ext cx="3722687" cy="2792413"/>
          </a:xfrm>
          <a:prstGeom prst="rect">
            <a:avLst/>
          </a:prstGeom>
          <a:ln/>
        </p:spPr>
      </p:sp>
      <p:sp>
        <p:nvSpPr>
          <p:cNvPr id="209923" name="Rectangle 3"/>
          <p:cNvSpPr>
            <a:spLocks noGrp="1" noChangeArrowheads="1"/>
          </p:cNvSpPr>
          <p:nvPr>
            <p:ph type="body" idx="1"/>
          </p:nvPr>
        </p:nvSpPr>
        <p:spPr>
          <a:xfrm>
            <a:off x="203337" y="3138677"/>
            <a:ext cx="6849926" cy="58433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spcBef>
                <a:spcPts val="0"/>
              </a:spcBef>
              <a:buClrTx/>
              <a:buSzTx/>
              <a:buFontTx/>
              <a:buNone/>
              <a:tabLst/>
              <a:defRPr/>
            </a:pPr>
            <a:r>
              <a:rPr lang="en-US" kern="1200" dirty="0">
                <a:solidFill>
                  <a:schemeClr val="tx1"/>
                </a:solidFill>
                <a:effectLst/>
              </a:rPr>
              <a:t>Ingredients of a disciple of Jesus:</a:t>
            </a:r>
          </a:p>
          <a:p>
            <a:pPr marL="520700" marR="0" lvl="1" indent="-285750">
              <a:spcBef>
                <a:spcPts val="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Worship, Fellowship, God’s Word, Prayer, Service, and Outreach</a:t>
            </a:r>
          </a:p>
          <a:p>
            <a:pPr marL="0" marR="0" lvl="0" indent="0">
              <a:spcBef>
                <a:spcPts val="0"/>
              </a:spcBef>
              <a:buFont typeface="Arial" panose="020B0604020202020204" pitchFamily="34" charset="0"/>
              <a:buNone/>
            </a:pPr>
            <a:r>
              <a:rPr lang="en-US" kern="1200" dirty="0">
                <a:solidFill>
                  <a:schemeClr val="tx1"/>
                </a:solidFill>
                <a:effectLst/>
              </a:rPr>
              <a:t>These ingredients provide a summary of all of Jesus’ commands</a:t>
            </a:r>
            <a:endParaRPr lang="en-US" dirty="0">
              <a:latin typeface="Arial" panose="020B0604020202020204" pitchFamily="34" charset="0"/>
              <a:ea typeface="Calibri" panose="020F0502020204030204" pitchFamily="34" charset="0"/>
              <a:cs typeface="Arial" panose="020B0604020202020204" pitchFamily="34" charset="0"/>
            </a:endParaRPr>
          </a:p>
          <a:p>
            <a:pPr marL="520700" marR="0" lvl="1" indent="-285750">
              <a:spcBef>
                <a:spcPts val="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The Bible is not a menu that we use to choose what areas we want to obey.</a:t>
            </a:r>
          </a:p>
          <a:p>
            <a:pPr marL="520700" marR="0" lvl="1" indent="-285750">
              <a:spcBef>
                <a:spcPts val="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A disciple needs to grow spiritually in all these areas</a:t>
            </a:r>
          </a:p>
          <a:p>
            <a:pPr marL="0" marR="0">
              <a:spcBef>
                <a:spcPts val="0"/>
              </a:spcBef>
            </a:pPr>
            <a:r>
              <a:rPr lang="en-US" b="1" dirty="0">
                <a:latin typeface="Arial" panose="020B0604020202020204" pitchFamily="34" charset="0"/>
                <a:ea typeface="Calibri" panose="020F0502020204030204" pitchFamily="34" charset="0"/>
                <a:cs typeface="Arial" panose="020B0604020202020204" pitchFamily="34" charset="0"/>
              </a:rPr>
              <a:t>Foundations Discipleship Process</a:t>
            </a:r>
          </a:p>
          <a:p>
            <a:pPr marL="342900" marR="0" lvl="0" indent="-342900">
              <a:spcBef>
                <a:spcPts val="0"/>
              </a:spcBef>
              <a:buFont typeface="Symbol" panose="05050102010706020507" pitchFamily="18" charset="2"/>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Jesus used four distinct training phases to make His disciples and we do the same thing.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buFont typeface="Courier New" panose="02070309020205020404" pitchFamily="49" charset="0"/>
              <a:buChar char="o"/>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We follow a process of Come-Grow-Serve-Go.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buFont typeface="Symbol" panose="05050102010706020507" pitchFamily="18" charset="2"/>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This figure shows how all of the ingredients of a disciple are included in the discipleship process.</a:t>
            </a:r>
          </a:p>
          <a:p>
            <a:pPr marL="342900" marR="274320" lvl="0" indent="-342900" eaLnBrk="0" fontAlgn="base" hangingPunct="0">
              <a:lnSpc>
                <a:spcPct val="115000"/>
              </a:lnSpc>
              <a:spcBef>
                <a:spcPts val="0"/>
              </a:spcBef>
              <a:spcAft>
                <a:spcPts val="0"/>
              </a:spcAft>
              <a:buSzPts val="1100"/>
              <a:buFont typeface="Symbol" panose="05050102010706020507" pitchFamily="18" charset="2"/>
              <a:buChar char=""/>
            </a:pPr>
            <a:r>
              <a:rPr lang="en-US" sz="1600" kern="1200" dirty="0">
                <a:solidFill>
                  <a:srgbClr val="000000"/>
                </a:solidFill>
                <a:effectLst/>
                <a:latin typeface="Arial" panose="020B0604020202020204" pitchFamily="34" charset="0"/>
                <a:ea typeface="SimSun" panose="02010600030101010101" pitchFamily="2" charset="-122"/>
                <a:cs typeface="Arial" panose="020B0604020202020204" pitchFamily="34" charset="0"/>
              </a:rPr>
              <a:t>Unless we use the same ingredients and the same process Jesus used,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577850" lvl="1" indent="-342900" eaLnBrk="0" fontAlgn="base" hangingPunct="0">
              <a:buFont typeface="Courier New" panose="02070309020205020404" pitchFamily="49" charset="0"/>
              <a:buChar char="o"/>
            </a:pPr>
            <a:r>
              <a:rPr lang="en-US" kern="1200" dirty="0">
                <a:solidFill>
                  <a:srgbClr val="000000"/>
                </a:solidFill>
                <a:effectLst/>
                <a:ea typeface="SimSun" panose="02010600030101010101" pitchFamily="2" charset="-122"/>
                <a:cs typeface="Arial" panose="020B0604020202020204" pitchFamily="34" charset="0"/>
              </a:rPr>
              <a:t>we won’t make the kind of disciples Jesus wants us to make.</a:t>
            </a:r>
            <a:endParaRPr lang="en-US" dirty="0">
              <a:effectLst/>
            </a:endParaRPr>
          </a:p>
          <a:p>
            <a:pPr marL="0" marR="0">
              <a:lnSpc>
                <a:spcPct val="115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Foundations Group members stay with the same group </a:t>
            </a:r>
          </a:p>
          <a:p>
            <a:pPr marL="508000" marR="0" lvl="0" indent="-285750">
              <a:lnSpc>
                <a:spcPct val="115000"/>
              </a:lnSpc>
              <a:spcBef>
                <a:spcPts val="0"/>
              </a:spcBef>
              <a:spcAft>
                <a:spcPts val="0"/>
              </a:spcAft>
              <a:buFont typeface="Courier New" panose="02070309020205020404" pitchFamily="49" charset="0"/>
              <a:buChar char="o"/>
            </a:pPr>
            <a:r>
              <a:rPr lang="en-US" sz="1600" dirty="0">
                <a:effectLst/>
                <a:latin typeface="Arial" panose="020B0604020202020204" pitchFamily="34" charset="0"/>
                <a:ea typeface="Calibri" panose="020F0502020204030204" pitchFamily="34" charset="0"/>
                <a:cs typeface="Arial" panose="020B0604020202020204" pitchFamily="34" charset="0"/>
              </a:rPr>
              <a:t>and the same leader through the Foundations study</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Arial" panose="020B0604020202020204" pitchFamily="34" charset="0"/>
                <a:ea typeface="Calibri" panose="020F0502020204030204" pitchFamily="34" charset="0"/>
                <a:cs typeface="Arial" panose="020B0604020202020204" pitchFamily="34" charset="0"/>
              </a:rPr>
              <a:t>This way they maintain the relationships they started with. </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Arial" panose="020B0604020202020204" pitchFamily="34" charset="0"/>
                <a:ea typeface="Calibri" panose="020F0502020204030204" pitchFamily="34" charset="0"/>
                <a:cs typeface="Arial" panose="020B0604020202020204" pitchFamily="34" charset="0"/>
              </a:rPr>
              <a:t>This is the same way Jesus trained His disciples. </a:t>
            </a:r>
          </a:p>
        </p:txBody>
      </p:sp>
      <p:sp>
        <p:nvSpPr>
          <p:cNvPr id="4" name="Rectangle 7">
            <a:extLst>
              <a:ext uri="{FF2B5EF4-FFF2-40B4-BE49-F238E27FC236}">
                <a16:creationId xmlns:a16="http://schemas.microsoft.com/office/drawing/2014/main" id="{6F6CF6DE-9B08-40CC-912C-724A3EFD8D71}"/>
              </a:ext>
            </a:extLst>
          </p:cNvPr>
          <p:cNvSpPr>
            <a:spLocks noGrp="1" noChangeArrowheads="1"/>
          </p:cNvSpPr>
          <p:nvPr>
            <p:ph type="sldNum" sz="quarter" idx="5"/>
          </p:nvPr>
        </p:nvSpPr>
        <p:spPr>
          <a:xfrm>
            <a:off x="3995217" y="8842030"/>
            <a:ext cx="3056414" cy="46707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9666" indent="-292179" eaLnBrk="0" hangingPunct="0">
              <a:spcBef>
                <a:spcPct val="30000"/>
              </a:spcBef>
              <a:defRPr sz="1200">
                <a:solidFill>
                  <a:schemeClr val="tx1"/>
                </a:solidFill>
                <a:latin typeface="Arial" charset="0"/>
              </a:defRPr>
            </a:lvl2pPr>
            <a:lvl3pPr marL="1168718" indent="-233744" eaLnBrk="0" hangingPunct="0">
              <a:spcBef>
                <a:spcPct val="30000"/>
              </a:spcBef>
              <a:defRPr sz="1200">
                <a:solidFill>
                  <a:schemeClr val="tx1"/>
                </a:solidFill>
                <a:latin typeface="Arial" charset="0"/>
              </a:defRPr>
            </a:lvl3pPr>
            <a:lvl4pPr marL="1636205" indent="-233744" eaLnBrk="0" hangingPunct="0">
              <a:spcBef>
                <a:spcPct val="30000"/>
              </a:spcBef>
              <a:defRPr sz="1200">
                <a:solidFill>
                  <a:schemeClr val="tx1"/>
                </a:solidFill>
                <a:latin typeface="Arial" charset="0"/>
              </a:defRPr>
            </a:lvl4pPr>
            <a:lvl5pPr marL="2103692" indent="-233744" eaLnBrk="0" hangingPunct="0">
              <a:spcBef>
                <a:spcPct val="30000"/>
              </a:spcBef>
              <a:defRPr sz="1200">
                <a:solidFill>
                  <a:schemeClr val="tx1"/>
                </a:solidFill>
                <a:latin typeface="Arial" charset="0"/>
              </a:defRPr>
            </a:lvl5pPr>
            <a:lvl6pPr marL="2571179" indent="-233744" eaLnBrk="0" fontAlgn="base" hangingPunct="0">
              <a:spcBef>
                <a:spcPct val="30000"/>
              </a:spcBef>
              <a:spcAft>
                <a:spcPct val="0"/>
              </a:spcAft>
              <a:defRPr sz="1200">
                <a:solidFill>
                  <a:schemeClr val="tx1"/>
                </a:solidFill>
                <a:latin typeface="Arial" charset="0"/>
              </a:defRPr>
            </a:lvl6pPr>
            <a:lvl7pPr marL="3038666" indent="-233744" eaLnBrk="0" fontAlgn="base" hangingPunct="0">
              <a:spcBef>
                <a:spcPct val="30000"/>
              </a:spcBef>
              <a:spcAft>
                <a:spcPct val="0"/>
              </a:spcAft>
              <a:defRPr sz="1200">
                <a:solidFill>
                  <a:schemeClr val="tx1"/>
                </a:solidFill>
                <a:latin typeface="Arial" charset="0"/>
              </a:defRPr>
            </a:lvl7pPr>
            <a:lvl8pPr marL="3506153" indent="-233744" eaLnBrk="0" fontAlgn="base" hangingPunct="0">
              <a:spcBef>
                <a:spcPct val="30000"/>
              </a:spcBef>
              <a:spcAft>
                <a:spcPct val="0"/>
              </a:spcAft>
              <a:defRPr sz="1200">
                <a:solidFill>
                  <a:schemeClr val="tx1"/>
                </a:solidFill>
                <a:latin typeface="Arial" charset="0"/>
              </a:defRPr>
            </a:lvl8pPr>
            <a:lvl9pPr marL="3973640" indent="-233744"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DA75720-E3F3-48DB-A05D-7D08F635DA11}" type="slidenum">
              <a:rPr lang="en-US" altLang="en-US" smtClean="0"/>
              <a:pPr eaLnBrk="1" hangingPunct="1">
                <a:spcBef>
                  <a:spcPct val="0"/>
                </a:spcBef>
              </a:pPr>
              <a:t>60</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97</a:t>
            </a:fld>
            <a:endParaRPr lang="en-US"/>
          </a:p>
        </p:txBody>
      </p:sp>
    </p:spTree>
    <p:extLst>
      <p:ext uri="{BB962C8B-B14F-4D97-AF65-F5344CB8AC3E}">
        <p14:creationId xmlns:p14="http://schemas.microsoft.com/office/powerpoint/2010/main" val="25535994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98</a:t>
            </a:fld>
            <a:endParaRPr lang="en-US"/>
          </a:p>
        </p:txBody>
      </p:sp>
    </p:spTree>
    <p:extLst>
      <p:ext uri="{BB962C8B-B14F-4D97-AF65-F5344CB8AC3E}">
        <p14:creationId xmlns:p14="http://schemas.microsoft.com/office/powerpoint/2010/main" val="29649169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99</a:t>
            </a:fld>
            <a:endParaRPr lang="en-US"/>
          </a:p>
        </p:txBody>
      </p:sp>
    </p:spTree>
    <p:extLst>
      <p:ext uri="{BB962C8B-B14F-4D97-AF65-F5344CB8AC3E}">
        <p14:creationId xmlns:p14="http://schemas.microsoft.com/office/powerpoint/2010/main" val="18229011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100</a:t>
            </a:fld>
            <a:endParaRPr lang="en-US"/>
          </a:p>
        </p:txBody>
      </p:sp>
    </p:spTree>
    <p:extLst>
      <p:ext uri="{BB962C8B-B14F-4D97-AF65-F5344CB8AC3E}">
        <p14:creationId xmlns:p14="http://schemas.microsoft.com/office/powerpoint/2010/main" val="35461766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119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7084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3371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8722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294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912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61</a:t>
            </a:fld>
            <a:endParaRPr lang="en-US"/>
          </a:p>
        </p:txBody>
      </p:sp>
    </p:spTree>
    <p:extLst>
      <p:ext uri="{BB962C8B-B14F-4D97-AF65-F5344CB8AC3E}">
        <p14:creationId xmlns:p14="http://schemas.microsoft.com/office/powerpoint/2010/main" val="41664237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1878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2692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250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4854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4170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9769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0585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2939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5106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991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62</a:t>
            </a:fld>
            <a:endParaRPr lang="en-US"/>
          </a:p>
        </p:txBody>
      </p:sp>
    </p:spTree>
    <p:extLst>
      <p:ext uri="{BB962C8B-B14F-4D97-AF65-F5344CB8AC3E}">
        <p14:creationId xmlns:p14="http://schemas.microsoft.com/office/powerpoint/2010/main" val="40609340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4459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0026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3986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2201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4446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2827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0788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5562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8091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078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63</a:t>
            </a:fld>
            <a:endParaRPr lang="en-US"/>
          </a:p>
        </p:txBody>
      </p:sp>
    </p:spTree>
    <p:extLst>
      <p:ext uri="{BB962C8B-B14F-4D97-AF65-F5344CB8AC3E}">
        <p14:creationId xmlns:p14="http://schemas.microsoft.com/office/powerpoint/2010/main" val="10775599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8327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280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1215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6059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6512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1004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7940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4536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3553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493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64</a:t>
            </a:fld>
            <a:endParaRPr lang="en-US"/>
          </a:p>
        </p:txBody>
      </p:sp>
    </p:spTree>
    <p:extLst>
      <p:ext uri="{BB962C8B-B14F-4D97-AF65-F5344CB8AC3E}">
        <p14:creationId xmlns:p14="http://schemas.microsoft.com/office/powerpoint/2010/main" val="6290904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2671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1059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5752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1773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8471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9792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4469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0050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34854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526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fld id="{9E644A76-BDF8-4AA5-9129-3B203D0D6F0A}" type="slidenum">
              <a:rPr lang="en-US" smtClean="0"/>
              <a:t>65</a:t>
            </a:fld>
            <a:endParaRPr lang="en-US"/>
          </a:p>
        </p:txBody>
      </p:sp>
    </p:spTree>
    <p:extLst>
      <p:ext uri="{BB962C8B-B14F-4D97-AF65-F5344CB8AC3E}">
        <p14:creationId xmlns:p14="http://schemas.microsoft.com/office/powerpoint/2010/main" val="455611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3632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7067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9197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4822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074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4365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6658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98605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0999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28588"/>
            <a:ext cx="4192587" cy="3143250"/>
          </a:xfrm>
          <a:prstGeom prst="rect">
            <a:avLst/>
          </a:prstGeom>
        </p:spPr>
      </p:sp>
      <p:sp>
        <p:nvSpPr>
          <p:cNvPr id="3" name="Notes Placeholder 2"/>
          <p:cNvSpPr>
            <a:spLocks noGrp="1"/>
          </p:cNvSpPr>
          <p:nvPr>
            <p:ph type="body" idx="1"/>
          </p:nvPr>
        </p:nvSpPr>
        <p:spPr>
          <a:xfrm>
            <a:off x="127087" y="3388513"/>
            <a:ext cx="6926176" cy="5593511"/>
          </a:xfrm>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Foundations Material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The Foundations </a:t>
            </a:r>
            <a:r>
              <a:rPr lang="en-US" dirty="0">
                <a:latin typeface="Arial" panose="020B0604020202020204" pitchFamily="34" charset="0"/>
                <a:ea typeface="Calibri" panose="020F0502020204030204" pitchFamily="34" charset="0"/>
                <a:cs typeface="Arial" panose="020B0604020202020204" pitchFamily="34" charset="0"/>
              </a:rPr>
              <a:t>material</a:t>
            </a:r>
            <a:r>
              <a:rPr lang="en-US" dirty="0">
                <a:effectLst/>
                <a:latin typeface="Arial" panose="020B0604020202020204" pitchFamily="34" charset="0"/>
                <a:ea typeface="Calibri" panose="020F0502020204030204" pitchFamily="34" charset="0"/>
                <a:cs typeface="Arial" panose="020B0604020202020204" pitchFamily="34" charset="0"/>
              </a:rPr>
              <a:t> can be used for one-on-one discipleship </a:t>
            </a:r>
          </a:p>
          <a:p>
            <a:r>
              <a:rPr lang="en-US" dirty="0">
                <a:effectLst/>
                <a:latin typeface="Arial" panose="020B0604020202020204" pitchFamily="34" charset="0"/>
                <a:ea typeface="Calibri" panose="020F0502020204030204" pitchFamily="34" charset="0"/>
                <a:cs typeface="Arial" panose="020B0604020202020204" pitchFamily="34" charset="0"/>
              </a:rPr>
              <a:t>         or with 2-10 other people</a:t>
            </a:r>
          </a:p>
          <a:p>
            <a:pPr marL="350615" indent="-350615">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Foundations is a series of topical Bible studies:</a:t>
            </a: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Come </a:t>
            </a:r>
            <a:r>
              <a:rPr lang="en-US" dirty="0">
                <a:effectLst/>
                <a:latin typeface="Arial" panose="020B0604020202020204" pitchFamily="34" charset="0"/>
                <a:ea typeface="Times New Roman" panose="02020603050405020304" pitchFamily="18" charset="0"/>
                <a:cs typeface="Arial" panose="020B0604020202020204" pitchFamily="34" charset="0"/>
              </a:rPr>
              <a:t>and get to know God and His people. This is where we learn who God is and the importance of fellowship with other Christians.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Grow </a:t>
            </a:r>
            <a:r>
              <a:rPr lang="en-US" dirty="0">
                <a:effectLst/>
                <a:latin typeface="Arial" panose="020B0604020202020204" pitchFamily="34" charset="0"/>
                <a:ea typeface="Times New Roman" panose="02020603050405020304" pitchFamily="18" charset="0"/>
                <a:cs typeface="Arial" panose="020B0604020202020204" pitchFamily="34" charset="0"/>
              </a:rPr>
              <a:t>in your relationship with God</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Learn how to grow spiritually through God’s Word and prayer.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Serve </a:t>
            </a:r>
            <a:r>
              <a:rPr lang="en-US" dirty="0">
                <a:effectLst/>
                <a:latin typeface="Arial" panose="020B0604020202020204" pitchFamily="34" charset="0"/>
                <a:ea typeface="Times New Roman" panose="02020603050405020304" pitchFamily="18" charset="0"/>
                <a:cs typeface="Arial" panose="020B0604020202020204" pitchFamily="34" charset="0"/>
              </a:rPr>
              <a:t>by giving and caring for others. Learn about your spiritual gifts and abilities and how to give to and serve God and others.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b="1" dirty="0">
                <a:effectLst/>
                <a:latin typeface="Arial" panose="020B0604020202020204" pitchFamily="34" charset="0"/>
                <a:ea typeface="Times New Roman" panose="02020603050405020304" pitchFamily="18" charset="0"/>
                <a:cs typeface="Arial" panose="020B0604020202020204" pitchFamily="34" charset="0"/>
              </a:rPr>
              <a:t>Go </a:t>
            </a:r>
            <a:r>
              <a:rPr lang="en-US" dirty="0">
                <a:effectLst/>
                <a:latin typeface="Arial" panose="020B0604020202020204" pitchFamily="34" charset="0"/>
                <a:ea typeface="Times New Roman" panose="02020603050405020304" pitchFamily="18" charset="0"/>
                <a:cs typeface="Arial" panose="020B0604020202020204" pitchFamily="34" charset="0"/>
              </a:rPr>
              <a:t>and make disciples. Invest in the lives of others and invite them to know the Lord when they are ready. Then we make disciples by helping them go through this process of Come-Grow-Serve-Go.</a:t>
            </a:r>
          </a:p>
          <a:p>
            <a:endParaRPr lang="en-US" sz="1100" dirty="0"/>
          </a:p>
        </p:txBody>
      </p:sp>
      <p:sp>
        <p:nvSpPr>
          <p:cNvPr id="4" name="Slide Number Placeholder 3"/>
          <p:cNvSpPr>
            <a:spLocks noGrp="1"/>
          </p:cNvSpPr>
          <p:nvPr>
            <p:ph type="sldNum" sz="quarter" idx="5"/>
          </p:nvPr>
        </p:nvSpPr>
        <p:spPr>
          <a:xfrm>
            <a:off x="3995217" y="8842030"/>
            <a:ext cx="3056414" cy="46707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44A76-BDF8-4AA5-9129-3B203D0D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917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4C2BC38-0FB5-48BD-84F0-73F9BEE11978}"/>
              </a:ext>
            </a:extLst>
          </p:cNvPr>
          <p:cNvSpPr>
            <a:spLocks noGrp="1"/>
          </p:cNvSpPr>
          <p:nvPr>
            <p:ph type="sldNum" sz="quarter" idx="12"/>
          </p:nvPr>
        </p:nvSpPr>
        <p:spPr>
          <a:xfrm>
            <a:off x="7002895" y="6356351"/>
            <a:ext cx="2057400" cy="365125"/>
          </a:xfrm>
        </p:spPr>
        <p:txBody>
          <a:bodyPr/>
          <a:lstStyle/>
          <a:p>
            <a:fld id="{19E06C9F-9D12-4ED7-A63A-54208B45318D}" type="slidenum">
              <a:rPr lang="en-US" smtClean="0"/>
              <a:t>‹#›</a:t>
            </a:fld>
            <a:endParaRPr lang="en-US"/>
          </a:p>
        </p:txBody>
      </p:sp>
    </p:spTree>
    <p:extLst>
      <p:ext uri="{BB962C8B-B14F-4D97-AF65-F5344CB8AC3E}">
        <p14:creationId xmlns:p14="http://schemas.microsoft.com/office/powerpoint/2010/main" val="1068720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9DAC71-1C87-448A-9B0F-A819F14B49B0}"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06C9F-9D12-4ED7-A63A-54208B45318D}" type="slidenum">
              <a:rPr lang="en-US" smtClean="0"/>
              <a:t>‹#›</a:t>
            </a:fld>
            <a:endParaRPr lang="en-US"/>
          </a:p>
        </p:txBody>
      </p:sp>
    </p:spTree>
    <p:extLst>
      <p:ext uri="{BB962C8B-B14F-4D97-AF65-F5344CB8AC3E}">
        <p14:creationId xmlns:p14="http://schemas.microsoft.com/office/powerpoint/2010/main" val="3398069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9DAC71-1C87-448A-9B0F-A819F14B49B0}"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06C9F-9D12-4ED7-A63A-54208B45318D}" type="slidenum">
              <a:rPr lang="en-US" smtClean="0"/>
              <a:t>‹#›</a:t>
            </a:fld>
            <a:endParaRPr lang="en-US"/>
          </a:p>
        </p:txBody>
      </p:sp>
    </p:spTree>
    <p:extLst>
      <p:ext uri="{BB962C8B-B14F-4D97-AF65-F5344CB8AC3E}">
        <p14:creationId xmlns:p14="http://schemas.microsoft.com/office/powerpoint/2010/main" val="3343508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51CA-C3AF-47EE-92ED-A5DC0CB4382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927694-BE58-4D38-A1E7-228D8C77148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446A74-6953-43A8-9896-3F8A7CF31385}"/>
              </a:ext>
            </a:extLst>
          </p:cNvPr>
          <p:cNvSpPr>
            <a:spLocks noGrp="1"/>
          </p:cNvSpPr>
          <p:nvPr>
            <p:ph type="dt" sz="half" idx="10"/>
          </p:nvPr>
        </p:nvSpPr>
        <p:spPr/>
        <p:txBody>
          <a:bodyPr/>
          <a:lstStyle/>
          <a:p>
            <a:fld id="{3ACD54B4-E744-4F6B-AD4E-CF724789EE56}" type="datetimeFigureOut">
              <a:rPr lang="en-US" smtClean="0"/>
              <a:t>12/6/2020</a:t>
            </a:fld>
            <a:endParaRPr lang="en-US"/>
          </a:p>
        </p:txBody>
      </p:sp>
      <p:sp>
        <p:nvSpPr>
          <p:cNvPr id="5" name="Footer Placeholder 4">
            <a:extLst>
              <a:ext uri="{FF2B5EF4-FFF2-40B4-BE49-F238E27FC236}">
                <a16:creationId xmlns:a16="http://schemas.microsoft.com/office/drawing/2014/main" id="{6D0418F2-3325-404C-856F-E77C4F95C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B8A3F5-F6F7-4706-B341-10FC11FB6397}"/>
              </a:ext>
            </a:extLst>
          </p:cNvPr>
          <p:cNvSpPr>
            <a:spLocks noGrp="1"/>
          </p:cNvSpPr>
          <p:nvPr>
            <p:ph type="sldNum" sz="quarter" idx="12"/>
          </p:nvPr>
        </p:nvSpPr>
        <p:spPr/>
        <p:txBody>
          <a:bodyPr/>
          <a:lstStyle/>
          <a:p>
            <a:fld id="{094B8C91-D733-4D3B-B90A-B81F172E6B83}" type="slidenum">
              <a:rPr lang="en-US" smtClean="0"/>
              <a:t>‹#›</a:t>
            </a:fld>
            <a:endParaRPr lang="en-US"/>
          </a:p>
        </p:txBody>
      </p:sp>
    </p:spTree>
    <p:extLst>
      <p:ext uri="{BB962C8B-B14F-4D97-AF65-F5344CB8AC3E}">
        <p14:creationId xmlns:p14="http://schemas.microsoft.com/office/powerpoint/2010/main" val="3299908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D1B9E-5D5B-4547-9887-2872F1D3FE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A6F1E2-6CD9-46AD-84CF-D633478DD7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8A636C-32F8-45E2-A463-D1133FC92738}"/>
              </a:ext>
            </a:extLst>
          </p:cNvPr>
          <p:cNvSpPr>
            <a:spLocks noGrp="1"/>
          </p:cNvSpPr>
          <p:nvPr>
            <p:ph type="dt" sz="half" idx="10"/>
          </p:nvPr>
        </p:nvSpPr>
        <p:spPr/>
        <p:txBody>
          <a:bodyPr/>
          <a:lstStyle/>
          <a:p>
            <a:fld id="{3ACD54B4-E744-4F6B-AD4E-CF724789EE56}" type="datetimeFigureOut">
              <a:rPr lang="en-US" smtClean="0"/>
              <a:t>12/6/2020</a:t>
            </a:fld>
            <a:endParaRPr lang="en-US"/>
          </a:p>
        </p:txBody>
      </p:sp>
      <p:sp>
        <p:nvSpPr>
          <p:cNvPr id="5" name="Footer Placeholder 4">
            <a:extLst>
              <a:ext uri="{FF2B5EF4-FFF2-40B4-BE49-F238E27FC236}">
                <a16:creationId xmlns:a16="http://schemas.microsoft.com/office/drawing/2014/main" id="{1A111CD6-A8BA-41E8-B587-F366EDD65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1420B4-B56A-4C0F-8EC0-394D7D3C4071}"/>
              </a:ext>
            </a:extLst>
          </p:cNvPr>
          <p:cNvSpPr>
            <a:spLocks noGrp="1"/>
          </p:cNvSpPr>
          <p:nvPr>
            <p:ph type="sldNum" sz="quarter" idx="12"/>
          </p:nvPr>
        </p:nvSpPr>
        <p:spPr/>
        <p:txBody>
          <a:bodyPr/>
          <a:lstStyle/>
          <a:p>
            <a:fld id="{094B8C91-D733-4D3B-B90A-B81F172E6B83}" type="slidenum">
              <a:rPr lang="en-US" smtClean="0"/>
              <a:t>‹#›</a:t>
            </a:fld>
            <a:endParaRPr lang="en-US"/>
          </a:p>
        </p:txBody>
      </p:sp>
    </p:spTree>
    <p:extLst>
      <p:ext uri="{BB962C8B-B14F-4D97-AF65-F5344CB8AC3E}">
        <p14:creationId xmlns:p14="http://schemas.microsoft.com/office/powerpoint/2010/main" val="2427240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071FC-F7A0-4F6B-933E-A2512201919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11A743-A5A4-45F1-BBE6-7214AB94A30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C73C1-7016-485D-BADE-3BCB10554FBF}"/>
              </a:ext>
            </a:extLst>
          </p:cNvPr>
          <p:cNvSpPr>
            <a:spLocks noGrp="1"/>
          </p:cNvSpPr>
          <p:nvPr>
            <p:ph type="dt" sz="half" idx="10"/>
          </p:nvPr>
        </p:nvSpPr>
        <p:spPr/>
        <p:txBody>
          <a:bodyPr/>
          <a:lstStyle/>
          <a:p>
            <a:fld id="{3ACD54B4-E744-4F6B-AD4E-CF724789EE56}" type="datetimeFigureOut">
              <a:rPr lang="en-US" smtClean="0"/>
              <a:t>12/6/2020</a:t>
            </a:fld>
            <a:endParaRPr lang="en-US"/>
          </a:p>
        </p:txBody>
      </p:sp>
      <p:sp>
        <p:nvSpPr>
          <p:cNvPr id="5" name="Footer Placeholder 4">
            <a:extLst>
              <a:ext uri="{FF2B5EF4-FFF2-40B4-BE49-F238E27FC236}">
                <a16:creationId xmlns:a16="http://schemas.microsoft.com/office/drawing/2014/main" id="{9C3ECD6E-4B2D-4775-BF41-B4133D1BC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E79CB2-9FD1-4B1A-9C52-DE1D10D23743}"/>
              </a:ext>
            </a:extLst>
          </p:cNvPr>
          <p:cNvSpPr>
            <a:spLocks noGrp="1"/>
          </p:cNvSpPr>
          <p:nvPr>
            <p:ph type="sldNum" sz="quarter" idx="12"/>
          </p:nvPr>
        </p:nvSpPr>
        <p:spPr/>
        <p:txBody>
          <a:bodyPr/>
          <a:lstStyle/>
          <a:p>
            <a:fld id="{094B8C91-D733-4D3B-B90A-B81F172E6B83}" type="slidenum">
              <a:rPr lang="en-US" smtClean="0"/>
              <a:t>‹#›</a:t>
            </a:fld>
            <a:endParaRPr lang="en-US"/>
          </a:p>
        </p:txBody>
      </p:sp>
    </p:spTree>
    <p:extLst>
      <p:ext uri="{BB962C8B-B14F-4D97-AF65-F5344CB8AC3E}">
        <p14:creationId xmlns:p14="http://schemas.microsoft.com/office/powerpoint/2010/main" val="3537788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00FE-1530-4459-9987-873C1413D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C42921-E2D8-49F0-8CC6-E1A5D4266318}"/>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55DFAC-687D-4AE2-922E-0D0CE252E220}"/>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B60195-091A-4975-BD64-ACFF748051F1}"/>
              </a:ext>
            </a:extLst>
          </p:cNvPr>
          <p:cNvSpPr>
            <a:spLocks noGrp="1"/>
          </p:cNvSpPr>
          <p:nvPr>
            <p:ph type="dt" sz="half" idx="10"/>
          </p:nvPr>
        </p:nvSpPr>
        <p:spPr/>
        <p:txBody>
          <a:bodyPr/>
          <a:lstStyle/>
          <a:p>
            <a:fld id="{3ACD54B4-E744-4F6B-AD4E-CF724789EE56}" type="datetimeFigureOut">
              <a:rPr lang="en-US" smtClean="0"/>
              <a:t>12/6/2020</a:t>
            </a:fld>
            <a:endParaRPr lang="en-US"/>
          </a:p>
        </p:txBody>
      </p:sp>
      <p:sp>
        <p:nvSpPr>
          <p:cNvPr id="6" name="Footer Placeholder 5">
            <a:extLst>
              <a:ext uri="{FF2B5EF4-FFF2-40B4-BE49-F238E27FC236}">
                <a16:creationId xmlns:a16="http://schemas.microsoft.com/office/drawing/2014/main" id="{2F608269-8C18-46EC-A1FC-AB29A37356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A4126A-291E-45D8-A0A4-C0EA741B5666}"/>
              </a:ext>
            </a:extLst>
          </p:cNvPr>
          <p:cNvSpPr>
            <a:spLocks noGrp="1"/>
          </p:cNvSpPr>
          <p:nvPr>
            <p:ph type="sldNum" sz="quarter" idx="12"/>
          </p:nvPr>
        </p:nvSpPr>
        <p:spPr/>
        <p:txBody>
          <a:bodyPr/>
          <a:lstStyle/>
          <a:p>
            <a:fld id="{094B8C91-D733-4D3B-B90A-B81F172E6B83}" type="slidenum">
              <a:rPr lang="en-US" smtClean="0"/>
              <a:t>‹#›</a:t>
            </a:fld>
            <a:endParaRPr lang="en-US"/>
          </a:p>
        </p:txBody>
      </p:sp>
    </p:spTree>
    <p:extLst>
      <p:ext uri="{BB962C8B-B14F-4D97-AF65-F5344CB8AC3E}">
        <p14:creationId xmlns:p14="http://schemas.microsoft.com/office/powerpoint/2010/main" val="4052303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BA8B4-1A8F-49AD-A6D2-E2DFF00D0F4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65CEAF-86BA-4218-BAD4-B5306045DD7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5AC7E2-8738-4A78-9C51-AB5FD6832B0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37F17A-2657-414A-BB78-9B65313F96D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039B5B-3B28-4281-895C-1CF4960AA995}"/>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09E7A9-8A48-4808-9178-04C55A62BF40}"/>
              </a:ext>
            </a:extLst>
          </p:cNvPr>
          <p:cNvSpPr>
            <a:spLocks noGrp="1"/>
          </p:cNvSpPr>
          <p:nvPr>
            <p:ph type="dt" sz="half" idx="10"/>
          </p:nvPr>
        </p:nvSpPr>
        <p:spPr/>
        <p:txBody>
          <a:bodyPr/>
          <a:lstStyle/>
          <a:p>
            <a:fld id="{3ACD54B4-E744-4F6B-AD4E-CF724789EE56}" type="datetimeFigureOut">
              <a:rPr lang="en-US" smtClean="0"/>
              <a:t>12/6/2020</a:t>
            </a:fld>
            <a:endParaRPr lang="en-US"/>
          </a:p>
        </p:txBody>
      </p:sp>
      <p:sp>
        <p:nvSpPr>
          <p:cNvPr id="8" name="Footer Placeholder 7">
            <a:extLst>
              <a:ext uri="{FF2B5EF4-FFF2-40B4-BE49-F238E27FC236}">
                <a16:creationId xmlns:a16="http://schemas.microsoft.com/office/drawing/2014/main" id="{BA3F667B-D8D6-4821-A851-B3F4905F51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F9209F-58D0-4C77-9FD6-D6B5CD3C03EF}"/>
              </a:ext>
            </a:extLst>
          </p:cNvPr>
          <p:cNvSpPr>
            <a:spLocks noGrp="1"/>
          </p:cNvSpPr>
          <p:nvPr>
            <p:ph type="sldNum" sz="quarter" idx="12"/>
          </p:nvPr>
        </p:nvSpPr>
        <p:spPr/>
        <p:txBody>
          <a:bodyPr/>
          <a:lstStyle/>
          <a:p>
            <a:fld id="{094B8C91-D733-4D3B-B90A-B81F172E6B83}" type="slidenum">
              <a:rPr lang="en-US" smtClean="0"/>
              <a:t>‹#›</a:t>
            </a:fld>
            <a:endParaRPr lang="en-US"/>
          </a:p>
        </p:txBody>
      </p:sp>
    </p:spTree>
    <p:extLst>
      <p:ext uri="{BB962C8B-B14F-4D97-AF65-F5344CB8AC3E}">
        <p14:creationId xmlns:p14="http://schemas.microsoft.com/office/powerpoint/2010/main" val="4156697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5C345-1003-4CDD-8215-0C047E4881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12C371-1C9D-451E-A64D-95768BAAE7C2}"/>
              </a:ext>
            </a:extLst>
          </p:cNvPr>
          <p:cNvSpPr>
            <a:spLocks noGrp="1"/>
          </p:cNvSpPr>
          <p:nvPr>
            <p:ph type="dt" sz="half" idx="10"/>
          </p:nvPr>
        </p:nvSpPr>
        <p:spPr/>
        <p:txBody>
          <a:bodyPr/>
          <a:lstStyle/>
          <a:p>
            <a:fld id="{3ACD54B4-E744-4F6B-AD4E-CF724789EE56}" type="datetimeFigureOut">
              <a:rPr lang="en-US" smtClean="0"/>
              <a:t>12/6/2020</a:t>
            </a:fld>
            <a:endParaRPr lang="en-US"/>
          </a:p>
        </p:txBody>
      </p:sp>
      <p:sp>
        <p:nvSpPr>
          <p:cNvPr id="4" name="Footer Placeholder 3">
            <a:extLst>
              <a:ext uri="{FF2B5EF4-FFF2-40B4-BE49-F238E27FC236}">
                <a16:creationId xmlns:a16="http://schemas.microsoft.com/office/drawing/2014/main" id="{D52EEB4B-9EE0-405B-9E91-47A6F6352F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B4898A-21F2-423F-9353-164F04DECBD8}"/>
              </a:ext>
            </a:extLst>
          </p:cNvPr>
          <p:cNvSpPr>
            <a:spLocks noGrp="1"/>
          </p:cNvSpPr>
          <p:nvPr>
            <p:ph type="sldNum" sz="quarter" idx="12"/>
          </p:nvPr>
        </p:nvSpPr>
        <p:spPr/>
        <p:txBody>
          <a:bodyPr/>
          <a:lstStyle/>
          <a:p>
            <a:fld id="{094B8C91-D733-4D3B-B90A-B81F172E6B83}" type="slidenum">
              <a:rPr lang="en-US" smtClean="0"/>
              <a:t>‹#›</a:t>
            </a:fld>
            <a:endParaRPr lang="en-US"/>
          </a:p>
        </p:txBody>
      </p:sp>
    </p:spTree>
    <p:extLst>
      <p:ext uri="{BB962C8B-B14F-4D97-AF65-F5344CB8AC3E}">
        <p14:creationId xmlns:p14="http://schemas.microsoft.com/office/powerpoint/2010/main" val="2031537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3E0AF-C5A4-4F9F-9797-2907F8C927BA}"/>
              </a:ext>
            </a:extLst>
          </p:cNvPr>
          <p:cNvSpPr>
            <a:spLocks noGrp="1"/>
          </p:cNvSpPr>
          <p:nvPr>
            <p:ph type="dt" sz="half" idx="10"/>
          </p:nvPr>
        </p:nvSpPr>
        <p:spPr/>
        <p:txBody>
          <a:bodyPr/>
          <a:lstStyle/>
          <a:p>
            <a:fld id="{3ACD54B4-E744-4F6B-AD4E-CF724789EE56}" type="datetimeFigureOut">
              <a:rPr lang="en-US" smtClean="0"/>
              <a:t>12/6/2020</a:t>
            </a:fld>
            <a:endParaRPr lang="en-US"/>
          </a:p>
        </p:txBody>
      </p:sp>
      <p:sp>
        <p:nvSpPr>
          <p:cNvPr id="3" name="Footer Placeholder 2">
            <a:extLst>
              <a:ext uri="{FF2B5EF4-FFF2-40B4-BE49-F238E27FC236}">
                <a16:creationId xmlns:a16="http://schemas.microsoft.com/office/drawing/2014/main" id="{964F3348-6A15-4C45-A2A9-43212794A7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48DA4E-DF48-469A-93B3-7DBFB4EC92F3}"/>
              </a:ext>
            </a:extLst>
          </p:cNvPr>
          <p:cNvSpPr>
            <a:spLocks noGrp="1"/>
          </p:cNvSpPr>
          <p:nvPr>
            <p:ph type="sldNum" sz="quarter" idx="12"/>
          </p:nvPr>
        </p:nvSpPr>
        <p:spPr/>
        <p:txBody>
          <a:bodyPr/>
          <a:lstStyle/>
          <a:p>
            <a:fld id="{094B8C91-D733-4D3B-B90A-B81F172E6B83}" type="slidenum">
              <a:rPr lang="en-US" smtClean="0"/>
              <a:t>‹#›</a:t>
            </a:fld>
            <a:endParaRPr lang="en-US"/>
          </a:p>
        </p:txBody>
      </p:sp>
    </p:spTree>
    <p:extLst>
      <p:ext uri="{BB962C8B-B14F-4D97-AF65-F5344CB8AC3E}">
        <p14:creationId xmlns:p14="http://schemas.microsoft.com/office/powerpoint/2010/main" val="814834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D784-4051-4010-A641-FA0A5D289E4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87DE32-4C64-47D1-BE2A-E933F0AF4DF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1F49DD-3AF6-49FA-9724-EB202D6FB37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B18074-15A7-42B5-A29D-29F645251263}"/>
              </a:ext>
            </a:extLst>
          </p:cNvPr>
          <p:cNvSpPr>
            <a:spLocks noGrp="1"/>
          </p:cNvSpPr>
          <p:nvPr>
            <p:ph type="dt" sz="half" idx="10"/>
          </p:nvPr>
        </p:nvSpPr>
        <p:spPr/>
        <p:txBody>
          <a:bodyPr/>
          <a:lstStyle/>
          <a:p>
            <a:fld id="{3ACD54B4-E744-4F6B-AD4E-CF724789EE56}" type="datetimeFigureOut">
              <a:rPr lang="en-US" smtClean="0"/>
              <a:t>12/6/2020</a:t>
            </a:fld>
            <a:endParaRPr lang="en-US"/>
          </a:p>
        </p:txBody>
      </p:sp>
      <p:sp>
        <p:nvSpPr>
          <p:cNvPr id="6" name="Footer Placeholder 5">
            <a:extLst>
              <a:ext uri="{FF2B5EF4-FFF2-40B4-BE49-F238E27FC236}">
                <a16:creationId xmlns:a16="http://schemas.microsoft.com/office/drawing/2014/main" id="{539F6C2B-7506-4E54-AE43-F8DF54DA5F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1BD572-8B3D-4F5F-BA58-1F31798AA8DD}"/>
              </a:ext>
            </a:extLst>
          </p:cNvPr>
          <p:cNvSpPr>
            <a:spLocks noGrp="1"/>
          </p:cNvSpPr>
          <p:nvPr>
            <p:ph type="sldNum" sz="quarter" idx="12"/>
          </p:nvPr>
        </p:nvSpPr>
        <p:spPr/>
        <p:txBody>
          <a:bodyPr/>
          <a:lstStyle/>
          <a:p>
            <a:fld id="{094B8C91-D733-4D3B-B90A-B81F172E6B83}" type="slidenum">
              <a:rPr lang="en-US" smtClean="0"/>
              <a:t>‹#›</a:t>
            </a:fld>
            <a:endParaRPr lang="en-US"/>
          </a:p>
        </p:txBody>
      </p:sp>
    </p:spTree>
    <p:extLst>
      <p:ext uri="{BB962C8B-B14F-4D97-AF65-F5344CB8AC3E}">
        <p14:creationId xmlns:p14="http://schemas.microsoft.com/office/powerpoint/2010/main" val="3826835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9DAC71-1C87-448A-9B0F-A819F14B49B0}"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06C9F-9D12-4ED7-A63A-54208B45318D}" type="slidenum">
              <a:rPr lang="en-US" smtClean="0"/>
              <a:t>‹#›</a:t>
            </a:fld>
            <a:endParaRPr lang="en-US"/>
          </a:p>
        </p:txBody>
      </p:sp>
    </p:spTree>
    <p:extLst>
      <p:ext uri="{BB962C8B-B14F-4D97-AF65-F5344CB8AC3E}">
        <p14:creationId xmlns:p14="http://schemas.microsoft.com/office/powerpoint/2010/main" val="665122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1CDCA-E7E7-48DC-B0FE-24F01945F15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EE2710-3E3D-4B37-B889-CE8BB5562B3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496B7D-9A98-41C1-8D98-BB7F1A2AF00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6ED48-CAAA-46F7-BF2F-FDCED94F0563}"/>
              </a:ext>
            </a:extLst>
          </p:cNvPr>
          <p:cNvSpPr>
            <a:spLocks noGrp="1"/>
          </p:cNvSpPr>
          <p:nvPr>
            <p:ph type="dt" sz="half" idx="10"/>
          </p:nvPr>
        </p:nvSpPr>
        <p:spPr/>
        <p:txBody>
          <a:bodyPr/>
          <a:lstStyle/>
          <a:p>
            <a:fld id="{3ACD54B4-E744-4F6B-AD4E-CF724789EE56}" type="datetimeFigureOut">
              <a:rPr lang="en-US" smtClean="0"/>
              <a:t>12/6/2020</a:t>
            </a:fld>
            <a:endParaRPr lang="en-US"/>
          </a:p>
        </p:txBody>
      </p:sp>
      <p:sp>
        <p:nvSpPr>
          <p:cNvPr id="6" name="Footer Placeholder 5">
            <a:extLst>
              <a:ext uri="{FF2B5EF4-FFF2-40B4-BE49-F238E27FC236}">
                <a16:creationId xmlns:a16="http://schemas.microsoft.com/office/drawing/2014/main" id="{1C29E80D-FD01-4B4C-B053-3201CEDFF4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382BB6-AD57-4E71-9E05-780C40235307}"/>
              </a:ext>
            </a:extLst>
          </p:cNvPr>
          <p:cNvSpPr>
            <a:spLocks noGrp="1"/>
          </p:cNvSpPr>
          <p:nvPr>
            <p:ph type="sldNum" sz="quarter" idx="12"/>
          </p:nvPr>
        </p:nvSpPr>
        <p:spPr/>
        <p:txBody>
          <a:bodyPr/>
          <a:lstStyle/>
          <a:p>
            <a:fld id="{094B8C91-D733-4D3B-B90A-B81F172E6B83}" type="slidenum">
              <a:rPr lang="en-US" smtClean="0"/>
              <a:t>‹#›</a:t>
            </a:fld>
            <a:endParaRPr lang="en-US"/>
          </a:p>
        </p:txBody>
      </p:sp>
    </p:spTree>
    <p:extLst>
      <p:ext uri="{BB962C8B-B14F-4D97-AF65-F5344CB8AC3E}">
        <p14:creationId xmlns:p14="http://schemas.microsoft.com/office/powerpoint/2010/main" val="2432057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6F7E-A124-4404-8309-DBD466D94C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12B802-13ED-4447-B080-05C869A38D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D7D0D5-0693-4244-97AA-8552FAFED40F}"/>
              </a:ext>
            </a:extLst>
          </p:cNvPr>
          <p:cNvSpPr>
            <a:spLocks noGrp="1"/>
          </p:cNvSpPr>
          <p:nvPr>
            <p:ph type="dt" sz="half" idx="10"/>
          </p:nvPr>
        </p:nvSpPr>
        <p:spPr/>
        <p:txBody>
          <a:bodyPr/>
          <a:lstStyle/>
          <a:p>
            <a:fld id="{3ACD54B4-E744-4F6B-AD4E-CF724789EE56}" type="datetimeFigureOut">
              <a:rPr lang="en-US" smtClean="0"/>
              <a:t>12/6/2020</a:t>
            </a:fld>
            <a:endParaRPr lang="en-US"/>
          </a:p>
        </p:txBody>
      </p:sp>
      <p:sp>
        <p:nvSpPr>
          <p:cNvPr id="5" name="Footer Placeholder 4">
            <a:extLst>
              <a:ext uri="{FF2B5EF4-FFF2-40B4-BE49-F238E27FC236}">
                <a16:creationId xmlns:a16="http://schemas.microsoft.com/office/drawing/2014/main" id="{C4EB777E-9DD1-4620-B988-12ED7BB046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58BC4-8CD4-4B56-B337-C48E116A7DBC}"/>
              </a:ext>
            </a:extLst>
          </p:cNvPr>
          <p:cNvSpPr>
            <a:spLocks noGrp="1"/>
          </p:cNvSpPr>
          <p:nvPr>
            <p:ph type="sldNum" sz="quarter" idx="12"/>
          </p:nvPr>
        </p:nvSpPr>
        <p:spPr/>
        <p:txBody>
          <a:bodyPr/>
          <a:lstStyle/>
          <a:p>
            <a:fld id="{094B8C91-D733-4D3B-B90A-B81F172E6B83}" type="slidenum">
              <a:rPr lang="en-US" smtClean="0"/>
              <a:t>‹#›</a:t>
            </a:fld>
            <a:endParaRPr lang="en-US"/>
          </a:p>
        </p:txBody>
      </p:sp>
    </p:spTree>
    <p:extLst>
      <p:ext uri="{BB962C8B-B14F-4D97-AF65-F5344CB8AC3E}">
        <p14:creationId xmlns:p14="http://schemas.microsoft.com/office/powerpoint/2010/main" val="3214609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A32274-6C86-4293-BAC4-EE7F206B975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2832A7-6219-4C58-960B-18C58EA7F5A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5159FA-6856-4454-A3CE-2C155A34678F}"/>
              </a:ext>
            </a:extLst>
          </p:cNvPr>
          <p:cNvSpPr>
            <a:spLocks noGrp="1"/>
          </p:cNvSpPr>
          <p:nvPr>
            <p:ph type="dt" sz="half" idx="10"/>
          </p:nvPr>
        </p:nvSpPr>
        <p:spPr/>
        <p:txBody>
          <a:bodyPr/>
          <a:lstStyle/>
          <a:p>
            <a:fld id="{3ACD54B4-E744-4F6B-AD4E-CF724789EE56}" type="datetimeFigureOut">
              <a:rPr lang="en-US" smtClean="0"/>
              <a:t>12/6/2020</a:t>
            </a:fld>
            <a:endParaRPr lang="en-US"/>
          </a:p>
        </p:txBody>
      </p:sp>
      <p:sp>
        <p:nvSpPr>
          <p:cNvPr id="5" name="Footer Placeholder 4">
            <a:extLst>
              <a:ext uri="{FF2B5EF4-FFF2-40B4-BE49-F238E27FC236}">
                <a16:creationId xmlns:a16="http://schemas.microsoft.com/office/drawing/2014/main" id="{A561056E-371A-49F6-9CC7-DE0A5593A1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127E2-801B-4592-BF41-C01A2D67C758}"/>
              </a:ext>
            </a:extLst>
          </p:cNvPr>
          <p:cNvSpPr>
            <a:spLocks noGrp="1"/>
          </p:cNvSpPr>
          <p:nvPr>
            <p:ph type="sldNum" sz="quarter" idx="12"/>
          </p:nvPr>
        </p:nvSpPr>
        <p:spPr/>
        <p:txBody>
          <a:bodyPr/>
          <a:lstStyle/>
          <a:p>
            <a:fld id="{094B8C91-D733-4D3B-B90A-B81F172E6B83}" type="slidenum">
              <a:rPr lang="en-US" smtClean="0"/>
              <a:t>‹#›</a:t>
            </a:fld>
            <a:endParaRPr lang="en-US"/>
          </a:p>
        </p:txBody>
      </p:sp>
    </p:spTree>
    <p:extLst>
      <p:ext uri="{BB962C8B-B14F-4D97-AF65-F5344CB8AC3E}">
        <p14:creationId xmlns:p14="http://schemas.microsoft.com/office/powerpoint/2010/main" val="1435109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DF49A19-65DE-40FF-AC2B-5B672496D73D}"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E0D4B-E22F-4501-BA59-77A2DAA91487}" type="slidenum">
              <a:rPr lang="en-US" smtClean="0"/>
              <a:t>‹#›</a:t>
            </a:fld>
            <a:endParaRPr lang="en-US"/>
          </a:p>
        </p:txBody>
      </p:sp>
    </p:spTree>
    <p:extLst>
      <p:ext uri="{BB962C8B-B14F-4D97-AF65-F5344CB8AC3E}">
        <p14:creationId xmlns:p14="http://schemas.microsoft.com/office/powerpoint/2010/main" val="3321416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F49A19-65DE-40FF-AC2B-5B672496D73D}"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E0D4B-E22F-4501-BA59-77A2DAA91487}" type="slidenum">
              <a:rPr lang="en-US" smtClean="0"/>
              <a:t>‹#›</a:t>
            </a:fld>
            <a:endParaRPr lang="en-US"/>
          </a:p>
        </p:txBody>
      </p:sp>
    </p:spTree>
    <p:extLst>
      <p:ext uri="{BB962C8B-B14F-4D97-AF65-F5344CB8AC3E}">
        <p14:creationId xmlns:p14="http://schemas.microsoft.com/office/powerpoint/2010/main" val="6823540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F49A19-65DE-40FF-AC2B-5B672496D73D}"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E0D4B-E22F-4501-BA59-77A2DAA91487}" type="slidenum">
              <a:rPr lang="en-US" smtClean="0"/>
              <a:t>‹#›</a:t>
            </a:fld>
            <a:endParaRPr lang="en-US"/>
          </a:p>
        </p:txBody>
      </p:sp>
    </p:spTree>
    <p:extLst>
      <p:ext uri="{BB962C8B-B14F-4D97-AF65-F5344CB8AC3E}">
        <p14:creationId xmlns:p14="http://schemas.microsoft.com/office/powerpoint/2010/main" val="2919096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F49A19-65DE-40FF-AC2B-5B672496D73D}" type="datetimeFigureOut">
              <a:rPr lang="en-US" smtClean="0"/>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E0D4B-E22F-4501-BA59-77A2DAA91487}" type="slidenum">
              <a:rPr lang="en-US" smtClean="0"/>
              <a:t>‹#›</a:t>
            </a:fld>
            <a:endParaRPr lang="en-US"/>
          </a:p>
        </p:txBody>
      </p:sp>
    </p:spTree>
    <p:extLst>
      <p:ext uri="{BB962C8B-B14F-4D97-AF65-F5344CB8AC3E}">
        <p14:creationId xmlns:p14="http://schemas.microsoft.com/office/powerpoint/2010/main" val="20603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F49A19-65DE-40FF-AC2B-5B672496D73D}" type="datetimeFigureOut">
              <a:rPr lang="en-US" smtClean="0"/>
              <a:t>12/6/2020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2E0D4B-E22F-4501-BA59-77A2DAA91487}" type="slidenum">
              <a:rPr lang="en-US" smtClean="0"/>
              <a:t>‹#›</a:t>
            </a:fld>
            <a:endParaRPr lang="en-US"/>
          </a:p>
        </p:txBody>
      </p:sp>
    </p:spTree>
    <p:extLst>
      <p:ext uri="{BB962C8B-B14F-4D97-AF65-F5344CB8AC3E}">
        <p14:creationId xmlns:p14="http://schemas.microsoft.com/office/powerpoint/2010/main" val="991805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F49A19-65DE-40FF-AC2B-5B672496D73D}" type="datetimeFigureOut">
              <a:rPr lang="en-US" smtClean="0"/>
              <a:t>12/6/2020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2E0D4B-E22F-4501-BA59-77A2DAA91487}" type="slidenum">
              <a:rPr lang="en-US" smtClean="0"/>
              <a:t>‹#›</a:t>
            </a:fld>
            <a:endParaRPr lang="en-US"/>
          </a:p>
        </p:txBody>
      </p:sp>
    </p:spTree>
    <p:extLst>
      <p:ext uri="{BB962C8B-B14F-4D97-AF65-F5344CB8AC3E}">
        <p14:creationId xmlns:p14="http://schemas.microsoft.com/office/powerpoint/2010/main" val="32689172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F49A19-65DE-40FF-AC2B-5B672496D73D}" type="datetimeFigureOut">
              <a:rPr lang="en-US" smtClean="0"/>
              <a:t>12/6/2020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2E0D4B-E22F-4501-BA59-77A2DAA91487}" type="slidenum">
              <a:rPr lang="en-US" smtClean="0"/>
              <a:t>‹#›</a:t>
            </a:fld>
            <a:endParaRPr lang="en-US"/>
          </a:p>
        </p:txBody>
      </p:sp>
    </p:spTree>
    <p:extLst>
      <p:ext uri="{BB962C8B-B14F-4D97-AF65-F5344CB8AC3E}">
        <p14:creationId xmlns:p14="http://schemas.microsoft.com/office/powerpoint/2010/main" val="2366763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9DAC71-1C87-448A-9B0F-A819F14B49B0}"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06C9F-9D12-4ED7-A63A-54208B45318D}" type="slidenum">
              <a:rPr lang="en-US" smtClean="0"/>
              <a:t>‹#›</a:t>
            </a:fld>
            <a:endParaRPr lang="en-US"/>
          </a:p>
        </p:txBody>
      </p:sp>
    </p:spTree>
    <p:extLst>
      <p:ext uri="{BB962C8B-B14F-4D97-AF65-F5344CB8AC3E}">
        <p14:creationId xmlns:p14="http://schemas.microsoft.com/office/powerpoint/2010/main" val="1035500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F49A19-65DE-40FF-AC2B-5B672496D73D}" type="datetimeFigureOut">
              <a:rPr lang="en-US" smtClean="0"/>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E0D4B-E22F-4501-BA59-77A2DAA91487}" type="slidenum">
              <a:rPr lang="en-US" smtClean="0"/>
              <a:t>‹#›</a:t>
            </a:fld>
            <a:endParaRPr lang="en-US"/>
          </a:p>
        </p:txBody>
      </p:sp>
    </p:spTree>
    <p:extLst>
      <p:ext uri="{BB962C8B-B14F-4D97-AF65-F5344CB8AC3E}">
        <p14:creationId xmlns:p14="http://schemas.microsoft.com/office/powerpoint/2010/main" val="19668639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F49A19-65DE-40FF-AC2B-5B672496D73D}" type="datetimeFigureOut">
              <a:rPr lang="en-US" smtClean="0"/>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E0D4B-E22F-4501-BA59-77A2DAA91487}" type="slidenum">
              <a:rPr lang="en-US" smtClean="0"/>
              <a:t>‹#›</a:t>
            </a:fld>
            <a:endParaRPr lang="en-US"/>
          </a:p>
        </p:txBody>
      </p:sp>
    </p:spTree>
    <p:extLst>
      <p:ext uri="{BB962C8B-B14F-4D97-AF65-F5344CB8AC3E}">
        <p14:creationId xmlns:p14="http://schemas.microsoft.com/office/powerpoint/2010/main" val="2619691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F49A19-65DE-40FF-AC2B-5B672496D73D}"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E0D4B-E22F-4501-BA59-77A2DAA91487}" type="slidenum">
              <a:rPr lang="en-US" smtClean="0"/>
              <a:t>‹#›</a:t>
            </a:fld>
            <a:endParaRPr lang="en-US"/>
          </a:p>
        </p:txBody>
      </p:sp>
    </p:spTree>
    <p:extLst>
      <p:ext uri="{BB962C8B-B14F-4D97-AF65-F5344CB8AC3E}">
        <p14:creationId xmlns:p14="http://schemas.microsoft.com/office/powerpoint/2010/main" val="382312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F49A19-65DE-40FF-AC2B-5B672496D73D}"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E0D4B-E22F-4501-BA59-77A2DAA91487}" type="slidenum">
              <a:rPr lang="en-US" smtClean="0"/>
              <a:t>‹#›</a:t>
            </a:fld>
            <a:endParaRPr lang="en-US"/>
          </a:p>
        </p:txBody>
      </p:sp>
    </p:spTree>
    <p:extLst>
      <p:ext uri="{BB962C8B-B14F-4D97-AF65-F5344CB8AC3E}">
        <p14:creationId xmlns:p14="http://schemas.microsoft.com/office/powerpoint/2010/main" val="3100867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9DAC71-1C87-448A-9B0F-A819F14B49B0}" type="datetimeFigureOut">
              <a:rPr lang="en-US" smtClean="0"/>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E06C9F-9D12-4ED7-A63A-54208B45318D}" type="slidenum">
              <a:rPr lang="en-US" smtClean="0"/>
              <a:t>‹#›</a:t>
            </a:fld>
            <a:endParaRPr lang="en-US"/>
          </a:p>
        </p:txBody>
      </p:sp>
    </p:spTree>
    <p:extLst>
      <p:ext uri="{BB962C8B-B14F-4D97-AF65-F5344CB8AC3E}">
        <p14:creationId xmlns:p14="http://schemas.microsoft.com/office/powerpoint/2010/main" val="2168652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9DAC71-1C87-448A-9B0F-A819F14B49B0}" type="datetimeFigureOut">
              <a:rPr lang="en-US" smtClean="0"/>
              <a:t>12/6/2020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E06C9F-9D12-4ED7-A63A-54208B45318D}" type="slidenum">
              <a:rPr lang="en-US" smtClean="0"/>
              <a:t>‹#›</a:t>
            </a:fld>
            <a:endParaRPr lang="en-US"/>
          </a:p>
        </p:txBody>
      </p:sp>
    </p:spTree>
    <p:extLst>
      <p:ext uri="{BB962C8B-B14F-4D97-AF65-F5344CB8AC3E}">
        <p14:creationId xmlns:p14="http://schemas.microsoft.com/office/powerpoint/2010/main" val="134526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9DAC71-1C87-448A-9B0F-A819F14B49B0}" type="datetimeFigureOut">
              <a:rPr lang="en-US" smtClean="0"/>
              <a:t>12/6/2020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E06C9F-9D12-4ED7-A63A-54208B45318D}" type="slidenum">
              <a:rPr lang="en-US" smtClean="0"/>
              <a:t>‹#›</a:t>
            </a:fld>
            <a:endParaRPr lang="en-US"/>
          </a:p>
        </p:txBody>
      </p:sp>
    </p:spTree>
    <p:extLst>
      <p:ext uri="{BB962C8B-B14F-4D97-AF65-F5344CB8AC3E}">
        <p14:creationId xmlns:p14="http://schemas.microsoft.com/office/powerpoint/2010/main" val="3461777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9DAC71-1C87-448A-9B0F-A819F14B49B0}" type="datetimeFigureOut">
              <a:rPr lang="en-US" smtClean="0"/>
              <a:t>12/6/2020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E06C9F-9D12-4ED7-A63A-54208B45318D}" type="slidenum">
              <a:rPr lang="en-US" smtClean="0"/>
              <a:t>‹#›</a:t>
            </a:fld>
            <a:endParaRPr lang="en-US"/>
          </a:p>
        </p:txBody>
      </p:sp>
    </p:spTree>
    <p:extLst>
      <p:ext uri="{BB962C8B-B14F-4D97-AF65-F5344CB8AC3E}">
        <p14:creationId xmlns:p14="http://schemas.microsoft.com/office/powerpoint/2010/main" val="276418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9DAC71-1C87-448A-9B0F-A819F14B49B0}" type="datetimeFigureOut">
              <a:rPr lang="en-US" smtClean="0"/>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E06C9F-9D12-4ED7-A63A-54208B45318D}" type="slidenum">
              <a:rPr lang="en-US" smtClean="0"/>
              <a:t>‹#›</a:t>
            </a:fld>
            <a:endParaRPr lang="en-US"/>
          </a:p>
        </p:txBody>
      </p:sp>
    </p:spTree>
    <p:extLst>
      <p:ext uri="{BB962C8B-B14F-4D97-AF65-F5344CB8AC3E}">
        <p14:creationId xmlns:p14="http://schemas.microsoft.com/office/powerpoint/2010/main" val="292316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9DAC71-1C87-448A-9B0F-A819F14B49B0}" type="datetimeFigureOut">
              <a:rPr lang="en-US" smtClean="0"/>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E06C9F-9D12-4ED7-A63A-54208B45318D}" type="slidenum">
              <a:rPr lang="en-US" smtClean="0"/>
              <a:t>‹#›</a:t>
            </a:fld>
            <a:endParaRPr lang="en-US"/>
          </a:p>
        </p:txBody>
      </p:sp>
    </p:spTree>
    <p:extLst>
      <p:ext uri="{BB962C8B-B14F-4D97-AF65-F5344CB8AC3E}">
        <p14:creationId xmlns:p14="http://schemas.microsoft.com/office/powerpoint/2010/main" val="3144811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9DAC71-1C87-448A-9B0F-A819F14B49B0}" type="datetimeFigureOut">
              <a:rPr lang="en-US" smtClean="0"/>
              <a:t>12/6/2020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E06C9F-9D12-4ED7-A63A-54208B45318D}" type="slidenum">
              <a:rPr lang="en-US" smtClean="0"/>
              <a:t>‹#›</a:t>
            </a:fld>
            <a:endParaRPr lang="en-US"/>
          </a:p>
        </p:txBody>
      </p:sp>
    </p:spTree>
    <p:extLst>
      <p:ext uri="{BB962C8B-B14F-4D97-AF65-F5344CB8AC3E}">
        <p14:creationId xmlns:p14="http://schemas.microsoft.com/office/powerpoint/2010/main" val="22004067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256B9A-3F60-45C1-9FB6-FDBBB755CBF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950473-2608-46B4-AE63-07760A32248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768F-6D40-41F8-9B26-7383822F344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D54B4-E744-4F6B-AD4E-CF724789EE56}" type="datetimeFigureOut">
              <a:rPr lang="en-US" smtClean="0"/>
              <a:t>12/6/2020</a:t>
            </a:fld>
            <a:endParaRPr lang="en-US"/>
          </a:p>
        </p:txBody>
      </p:sp>
      <p:sp>
        <p:nvSpPr>
          <p:cNvPr id="5" name="Footer Placeholder 4">
            <a:extLst>
              <a:ext uri="{FF2B5EF4-FFF2-40B4-BE49-F238E27FC236}">
                <a16:creationId xmlns:a16="http://schemas.microsoft.com/office/drawing/2014/main" id="{C799C527-E725-4BE6-8DCB-FC15ECFE2F9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F4CE19-4E75-4C38-8511-1459D440678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4B8C91-D733-4D3B-B90A-B81F172E6B83}" type="slidenum">
              <a:rPr lang="en-US" smtClean="0"/>
              <a:t>‹#›</a:t>
            </a:fld>
            <a:endParaRPr lang="en-US"/>
          </a:p>
        </p:txBody>
      </p:sp>
    </p:spTree>
    <p:extLst>
      <p:ext uri="{BB962C8B-B14F-4D97-AF65-F5344CB8AC3E}">
        <p14:creationId xmlns:p14="http://schemas.microsoft.com/office/powerpoint/2010/main" val="6872453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49A19-65DE-40FF-AC2B-5B672496D73D}" type="datetimeFigureOut">
              <a:rPr lang="en-US" smtClean="0"/>
              <a:t>12/6/2020</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2E0D4B-E22F-4501-BA59-77A2DAA91487}" type="slidenum">
              <a:rPr lang="en-US" smtClean="0"/>
              <a:t>‹#›</a:t>
            </a:fld>
            <a:endParaRPr lang="en-US"/>
          </a:p>
        </p:txBody>
      </p:sp>
    </p:spTree>
    <p:extLst>
      <p:ext uri="{BB962C8B-B14F-4D97-AF65-F5344CB8AC3E}">
        <p14:creationId xmlns:p14="http://schemas.microsoft.com/office/powerpoint/2010/main" val="21241647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1B4933-BF48-4EC9-9814-60F688F3590C}"/>
              </a:ext>
            </a:extLst>
          </p:cNvPr>
          <p:cNvPicPr>
            <a:picLocks noChangeAspect="1"/>
          </p:cNvPicPr>
          <p:nvPr/>
        </p:nvPicPr>
        <p:blipFill>
          <a:blip r:embed="rId2"/>
          <a:stretch>
            <a:fillRect/>
          </a:stretch>
        </p:blipFill>
        <p:spPr>
          <a:xfrm>
            <a:off x="3413641" y="5662606"/>
            <a:ext cx="2316694" cy="1195394"/>
          </a:xfrm>
          <a:prstGeom prst="rect">
            <a:avLst/>
          </a:prstGeom>
        </p:spPr>
      </p:pic>
      <p:grpSp>
        <p:nvGrpSpPr>
          <p:cNvPr id="4" name="Group 3">
            <a:extLst>
              <a:ext uri="{FF2B5EF4-FFF2-40B4-BE49-F238E27FC236}">
                <a16:creationId xmlns:a16="http://schemas.microsoft.com/office/drawing/2014/main" id="{48E8C16F-85CD-4397-B8F9-734C945A91E6}"/>
              </a:ext>
            </a:extLst>
          </p:cNvPr>
          <p:cNvGrpSpPr/>
          <p:nvPr/>
        </p:nvGrpSpPr>
        <p:grpSpPr>
          <a:xfrm>
            <a:off x="-7052" y="32109"/>
            <a:ext cx="9143998" cy="1878228"/>
            <a:chOff x="-7052" y="25111"/>
            <a:chExt cx="9143998" cy="2068782"/>
          </a:xfrm>
        </p:grpSpPr>
        <p:sp>
          <p:nvSpPr>
            <p:cNvPr id="15" name="TextBox 14">
              <a:extLst>
                <a:ext uri="{FF2B5EF4-FFF2-40B4-BE49-F238E27FC236}">
                  <a16:creationId xmlns:a16="http://schemas.microsoft.com/office/drawing/2014/main" id="{8E9B770F-253C-4D82-9D36-D1DE660CD6D1}"/>
                </a:ext>
              </a:extLst>
            </p:cNvPr>
            <p:cNvSpPr txBox="1"/>
            <p:nvPr/>
          </p:nvSpPr>
          <p:spPr>
            <a:xfrm>
              <a:off x="1523211" y="25111"/>
              <a:ext cx="6097554" cy="84750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Foundations</a:t>
              </a:r>
            </a:p>
          </p:txBody>
        </p:sp>
        <p:sp>
          <p:nvSpPr>
            <p:cNvPr id="5" name="Rectangle 4">
              <a:extLst>
                <a:ext uri="{FF2B5EF4-FFF2-40B4-BE49-F238E27FC236}">
                  <a16:creationId xmlns:a16="http://schemas.microsoft.com/office/drawing/2014/main" id="{E37AA4FB-FE7E-4CEC-B2EE-A2A5D0AAC2A4}"/>
                </a:ext>
              </a:extLst>
            </p:cNvPr>
            <p:cNvSpPr/>
            <p:nvPr/>
          </p:nvSpPr>
          <p:spPr>
            <a:xfrm>
              <a:off x="-7052" y="839587"/>
              <a:ext cx="9143998" cy="1254306"/>
            </a:xfrm>
            <a:prstGeom prst="rect">
              <a:avLst/>
            </a:prstGeom>
          </p:spPr>
          <p:txBody>
            <a:bodyPr wrap="square">
              <a:spAutoFit/>
            </a:bodyPr>
            <a:lstStyle/>
            <a:p>
              <a:pPr algn="ct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For no one can lay any </a:t>
              </a:r>
              <a:r>
                <a:rPr lang="en-US" sz="2400" u="sng" dirty="0">
                  <a:solidFill>
                    <a:schemeClr val="bg1"/>
                  </a:solidFill>
                  <a:latin typeface="Arial" panose="020B0604020202020204" pitchFamily="34" charset="0"/>
                  <a:ea typeface="Times New Roman" panose="02020603050405020304" pitchFamily="18" charset="0"/>
                  <a:cs typeface="Arial" panose="020B0604020202020204" pitchFamily="34" charset="0"/>
                </a:rPr>
                <a:t>foundation</a:t>
              </a:r>
            </a:p>
            <a:p>
              <a:pPr algn="ct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other than the one already laid, which is Jesus Christ.</a:t>
              </a:r>
            </a:p>
            <a:p>
              <a:pPr algn="ctr"/>
              <a:r>
                <a:rPr lang="en-US" sz="2000" dirty="0">
                  <a:solidFill>
                    <a:schemeClr val="bg1"/>
                  </a:solidFill>
                  <a:latin typeface="Arial" panose="020B0604020202020204" pitchFamily="34" charset="0"/>
                  <a:ea typeface="Times New Roman" panose="02020603050405020304" pitchFamily="18" charset="0"/>
                  <a:cs typeface="Arial" panose="020B0604020202020204" pitchFamily="34" charset="0"/>
                </a:rPr>
                <a:t>1 Corinthians 3:11</a:t>
              </a:r>
              <a:endParaRPr lang="en-US"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7" name="TextBox 6">
            <a:extLst>
              <a:ext uri="{FF2B5EF4-FFF2-40B4-BE49-F238E27FC236}">
                <a16:creationId xmlns:a16="http://schemas.microsoft.com/office/drawing/2014/main" id="{6742F8DD-C7F4-406A-8B55-AC30B3D59C5C}"/>
              </a:ext>
            </a:extLst>
          </p:cNvPr>
          <p:cNvSpPr txBox="1"/>
          <p:nvPr/>
        </p:nvSpPr>
        <p:spPr>
          <a:xfrm>
            <a:off x="6141606" y="6056070"/>
            <a:ext cx="2958353" cy="707886"/>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developingworkers.com</a:t>
            </a:r>
          </a:p>
          <a:p>
            <a:pPr algn="ctr"/>
            <a:r>
              <a:rPr lang="en-US" sz="2000" dirty="0">
                <a:solidFill>
                  <a:schemeClr val="bg1"/>
                </a:solidFill>
                <a:latin typeface="Arial" panose="020B0604020202020204" pitchFamily="34" charset="0"/>
                <a:cs typeface="Arial" panose="020B0604020202020204" pitchFamily="34" charset="0"/>
              </a:rPr>
              <a:t>foundationsglobal.com</a:t>
            </a:r>
          </a:p>
        </p:txBody>
      </p:sp>
      <p:grpSp>
        <p:nvGrpSpPr>
          <p:cNvPr id="2" name="Group 1">
            <a:extLst>
              <a:ext uri="{FF2B5EF4-FFF2-40B4-BE49-F238E27FC236}">
                <a16:creationId xmlns:a16="http://schemas.microsoft.com/office/drawing/2014/main" id="{40E19561-2DE1-4AAF-8946-779804D9597F}"/>
              </a:ext>
            </a:extLst>
          </p:cNvPr>
          <p:cNvGrpSpPr/>
          <p:nvPr/>
        </p:nvGrpSpPr>
        <p:grpSpPr>
          <a:xfrm>
            <a:off x="97862" y="2284584"/>
            <a:ext cx="8934171" cy="1906671"/>
            <a:chOff x="118671" y="2455173"/>
            <a:chExt cx="8890695" cy="1906671"/>
          </a:xfrm>
        </p:grpSpPr>
        <p:sp>
          <p:nvSpPr>
            <p:cNvPr id="8" name="TextBox 7">
              <a:extLst>
                <a:ext uri="{FF2B5EF4-FFF2-40B4-BE49-F238E27FC236}">
                  <a16:creationId xmlns:a16="http://schemas.microsoft.com/office/drawing/2014/main" id="{0334CEA4-EC58-47C3-B25B-6877F810889D}"/>
                </a:ext>
              </a:extLst>
            </p:cNvPr>
            <p:cNvSpPr txBox="1"/>
            <p:nvPr/>
          </p:nvSpPr>
          <p:spPr>
            <a:xfrm>
              <a:off x="319684" y="2455173"/>
              <a:ext cx="860008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Grow</a:t>
              </a:r>
            </a:p>
          </p:txBody>
        </p:sp>
        <p:sp>
          <p:nvSpPr>
            <p:cNvPr id="13" name="TextBox 12">
              <a:extLst>
                <a:ext uri="{FF2B5EF4-FFF2-40B4-BE49-F238E27FC236}">
                  <a16:creationId xmlns:a16="http://schemas.microsoft.com/office/drawing/2014/main" id="{CDC6467C-6ABB-4693-BB9E-FDAA25BF6D62}"/>
                </a:ext>
              </a:extLst>
            </p:cNvPr>
            <p:cNvSpPr txBox="1"/>
            <p:nvPr/>
          </p:nvSpPr>
          <p:spPr>
            <a:xfrm>
              <a:off x="118671" y="3223071"/>
              <a:ext cx="8890695" cy="1138773"/>
            </a:xfrm>
            <a:prstGeom prst="rect">
              <a:avLst/>
            </a:prstGeom>
            <a:noFill/>
          </p:spPr>
          <p:txBody>
            <a:bodyPr wrap="square">
              <a:spAutoFit/>
            </a:bodyPr>
            <a:lstStyle/>
            <a:p>
              <a:pPr marR="0" algn="ctr" rtl="0"/>
              <a:r>
                <a:rPr lang="en-US" sz="2400" b="0" i="0" strike="noStrike" baseline="0" dirty="0">
                  <a:solidFill>
                    <a:schemeClr val="bg1"/>
                  </a:solidFill>
                  <a:latin typeface="Arial" panose="020B0604020202020204" pitchFamily="34" charset="0"/>
                  <a:cs typeface="Arial" panose="020B0604020202020204" pitchFamily="34" charset="0"/>
                </a:rPr>
                <a:t>Instead, speaking the truth in love, we will in all things </a:t>
              </a:r>
              <a:r>
                <a:rPr lang="en-US" sz="2400" b="0" i="0" u="sng" strike="noStrike" baseline="0" dirty="0">
                  <a:solidFill>
                    <a:schemeClr val="bg1"/>
                  </a:solidFill>
                  <a:latin typeface="Arial" panose="020B0604020202020204" pitchFamily="34" charset="0"/>
                  <a:cs typeface="Arial" panose="020B0604020202020204" pitchFamily="34" charset="0"/>
                </a:rPr>
                <a:t>grow</a:t>
              </a:r>
              <a:r>
                <a:rPr lang="en-US" sz="2400" b="0" i="0" strike="noStrike" baseline="0" dirty="0">
                  <a:solidFill>
                    <a:schemeClr val="bg1"/>
                  </a:solidFill>
                  <a:latin typeface="Arial" panose="020B0604020202020204" pitchFamily="34" charset="0"/>
                  <a:cs typeface="Arial" panose="020B0604020202020204" pitchFamily="34" charset="0"/>
                </a:rPr>
                <a:t> up into him who is the Head, that is, Christ. </a:t>
              </a:r>
            </a:p>
            <a:p>
              <a:pPr marR="0" algn="ctr" rtl="0"/>
              <a:r>
                <a:rPr lang="en-US" sz="2000" dirty="0">
                  <a:solidFill>
                    <a:schemeClr val="bg1"/>
                  </a:solidFill>
                  <a:latin typeface="Arial" panose="020B0604020202020204" pitchFamily="34" charset="0"/>
                  <a:cs typeface="Arial" panose="020B0604020202020204" pitchFamily="34" charset="0"/>
                </a:rPr>
                <a:t>Ephesians 4:15</a:t>
              </a:r>
              <a:endParaRPr lang="en-US" sz="2000" b="0" i="0" strike="noStrike" baseline="0" dirty="0">
                <a:solidFill>
                  <a:schemeClr val="bg1"/>
                </a:solidFill>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4F84BB86-3E7E-4BF6-A9AA-84183A4E2AEE}"/>
              </a:ext>
            </a:extLst>
          </p:cNvPr>
          <p:cNvSpPr txBox="1"/>
          <p:nvPr/>
        </p:nvSpPr>
        <p:spPr>
          <a:xfrm>
            <a:off x="1223658" y="4325322"/>
            <a:ext cx="6397107"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God’s Word, Prayer, Fellowship</a:t>
            </a:r>
          </a:p>
        </p:txBody>
      </p:sp>
    </p:spTree>
    <p:extLst>
      <p:ext uri="{BB962C8B-B14F-4D97-AF65-F5344CB8AC3E}">
        <p14:creationId xmlns:p14="http://schemas.microsoft.com/office/powerpoint/2010/main" val="261155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1947E0-FD29-4C98-A513-8ADBDB697694}"/>
              </a:ext>
            </a:extLst>
          </p:cNvPr>
          <p:cNvSpPr txBox="1"/>
          <p:nvPr/>
        </p:nvSpPr>
        <p:spPr>
          <a:xfrm>
            <a:off x="1647913" y="753601"/>
            <a:ext cx="5634433"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Books of History</a:t>
            </a:r>
            <a:endParaRPr kumimoji="0" lang="en-US" altLang="en-US" sz="2400" b="0" i="0" u="sng"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233363" marR="0" lvl="0" indent="-233363"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History of the nation of Israel up to 400 years before the coming of Christ.</a:t>
            </a:r>
          </a:p>
          <a:p>
            <a:pPr marL="233363" marR="0" lvl="0" indent="-233363"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Various writers.</a:t>
            </a:r>
          </a:p>
        </p:txBody>
      </p:sp>
      <p:sp>
        <p:nvSpPr>
          <p:cNvPr id="5" name="Text Box 100">
            <a:extLst>
              <a:ext uri="{FF2B5EF4-FFF2-40B4-BE49-F238E27FC236}">
                <a16:creationId xmlns:a16="http://schemas.microsoft.com/office/drawing/2014/main" id="{5F52BF22-D2A1-4FB7-A488-9CCFD6C05DB0}"/>
              </a:ext>
            </a:extLst>
          </p:cNvPr>
          <p:cNvSpPr txBox="1">
            <a:spLocks noChangeArrowheads="1"/>
          </p:cNvSpPr>
          <p:nvPr/>
        </p:nvSpPr>
        <p:spPr bwMode="auto">
          <a:xfrm>
            <a:off x="2696546" y="579042"/>
            <a:ext cx="3891571" cy="53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bg1"/>
              </a:solidFill>
              <a:effectLst/>
              <a:latin typeface="Arial" panose="020B0604020202020204" pitchFamily="34" charset="0"/>
            </a:endParaRPr>
          </a:p>
        </p:txBody>
      </p:sp>
      <p:pic>
        <p:nvPicPr>
          <p:cNvPr id="4" name="Picture 3">
            <a:extLst>
              <a:ext uri="{FF2B5EF4-FFF2-40B4-BE49-F238E27FC236}">
                <a16:creationId xmlns:a16="http://schemas.microsoft.com/office/drawing/2014/main" id="{988EAFDF-4E72-4631-8647-A5F3B3672C9D}"/>
              </a:ext>
            </a:extLst>
          </p:cNvPr>
          <p:cNvPicPr>
            <a:picLocks noChangeAspect="1"/>
          </p:cNvPicPr>
          <p:nvPr/>
        </p:nvPicPr>
        <p:blipFill>
          <a:blip r:embed="rId2"/>
          <a:stretch>
            <a:fillRect/>
          </a:stretch>
        </p:blipFill>
        <p:spPr>
          <a:xfrm>
            <a:off x="5741023" y="3351551"/>
            <a:ext cx="2339876" cy="1508844"/>
          </a:xfrm>
          <a:prstGeom prst="rect">
            <a:avLst/>
          </a:prstGeom>
        </p:spPr>
      </p:pic>
      <p:grpSp>
        <p:nvGrpSpPr>
          <p:cNvPr id="2" name="Group 1">
            <a:extLst>
              <a:ext uri="{FF2B5EF4-FFF2-40B4-BE49-F238E27FC236}">
                <a16:creationId xmlns:a16="http://schemas.microsoft.com/office/drawing/2014/main" id="{71654360-A31E-44DD-8AD8-4FC05CC2DB6E}"/>
              </a:ext>
            </a:extLst>
          </p:cNvPr>
          <p:cNvGrpSpPr/>
          <p:nvPr/>
        </p:nvGrpSpPr>
        <p:grpSpPr>
          <a:xfrm>
            <a:off x="1204864" y="2831725"/>
            <a:ext cx="4433522" cy="2791092"/>
            <a:chOff x="820271" y="3487866"/>
            <a:chExt cx="4433522" cy="2791092"/>
          </a:xfrm>
        </p:grpSpPr>
        <p:sp>
          <p:nvSpPr>
            <p:cNvPr id="8" name="Text Box 104">
              <a:extLst>
                <a:ext uri="{FF2B5EF4-FFF2-40B4-BE49-F238E27FC236}">
                  <a16:creationId xmlns:a16="http://schemas.microsoft.com/office/drawing/2014/main" id="{5DA5D721-0E3A-4689-8D06-5EC5ACA07155}"/>
                </a:ext>
              </a:extLst>
            </p:cNvPr>
            <p:cNvSpPr txBox="1">
              <a:spLocks noChangeAspect="1" noChangeArrowheads="1"/>
            </p:cNvSpPr>
            <p:nvPr/>
          </p:nvSpPr>
          <p:spPr bwMode="auto">
            <a:xfrm>
              <a:off x="820271" y="3487866"/>
              <a:ext cx="2087011" cy="279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fontAlgn="base" hangingPunct="0">
                <a:spcBef>
                  <a:spcPct val="0"/>
                </a:spcBef>
                <a:spcAft>
                  <a:spcPct val="0"/>
                </a:spcAft>
                <a:tabLst>
                  <a:tab pos="457200" algn="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5943600" algn="r"/>
                </a:tabLst>
                <a:defRPr>
                  <a:solidFill>
                    <a:schemeClr val="tx1"/>
                  </a:solidFill>
                  <a:latin typeface="Arial" panose="020B0604020202020204" pitchFamily="34" charset="0"/>
                </a:defRPr>
              </a:lvl9pPr>
            </a:lstStyle>
            <a:p>
              <a:pPr marL="228600" marR="0" lvl="0" indent="-228600" defTabSz="914400" rtl="0" eaLnBrk="0" fontAlgn="base" latinLnBrk="0" hangingPunct="0">
                <a:lnSpc>
                  <a:spcPct val="100000"/>
                </a:lnSpc>
                <a:spcBef>
                  <a:spcPct val="0"/>
                </a:spcBef>
                <a:spcAft>
                  <a:spcPct val="0"/>
                </a:spcAft>
                <a:buClrTx/>
                <a:buSzTx/>
                <a:buFont typeface="Arial" panose="020B0604020202020204" pitchFamily="34" charset="0"/>
                <a:buChar char="•"/>
                <a:tabLst>
                  <a:tab pos="5943600" algn="r"/>
                </a:tabLst>
              </a:pPr>
              <a:r>
                <a:rPr kumimoji="0" lang="en-US" altLang="en-US" sz="2400" i="0" strike="noStrike" cap="none" normalizeH="0" baseline="0" dirty="0">
                  <a:ln>
                    <a:noFill/>
                  </a:ln>
                  <a:solidFill>
                    <a:schemeClr val="bg1"/>
                  </a:solidFill>
                  <a:effectLst/>
                  <a:ea typeface="Times New Roman" panose="02020603050405020304" pitchFamily="18" charset="0"/>
                  <a:cs typeface="Arial" panose="020B0604020202020204" pitchFamily="34" charset="0"/>
                </a:rPr>
                <a:t>Joshua</a:t>
              </a:r>
            </a:p>
            <a:p>
              <a:pPr marL="228600" marR="0" lvl="0" indent="-228600" defTabSz="914400" rtl="0" eaLnBrk="0" fontAlgn="base" latinLnBrk="0" hangingPunct="0">
                <a:lnSpc>
                  <a:spcPct val="100000"/>
                </a:lnSpc>
                <a:spcBef>
                  <a:spcPct val="0"/>
                </a:spcBef>
                <a:spcAft>
                  <a:spcPct val="0"/>
                </a:spcAft>
                <a:buClrTx/>
                <a:buSzTx/>
                <a:buFont typeface="Arial" panose="020B0604020202020204" pitchFamily="34" charset="0"/>
                <a:buChar char="•"/>
                <a:tabLst>
                  <a:tab pos="5943600" algn="r"/>
                </a:tabLst>
              </a:pPr>
              <a:r>
                <a:rPr kumimoji="0" lang="en-US" altLang="en-US" sz="2400" i="0" strike="noStrike" cap="none" normalizeH="0" baseline="0" dirty="0">
                  <a:ln>
                    <a:noFill/>
                  </a:ln>
                  <a:solidFill>
                    <a:schemeClr val="bg1"/>
                  </a:solidFill>
                  <a:effectLst/>
                  <a:ea typeface="Times New Roman" panose="02020603050405020304" pitchFamily="18" charset="0"/>
                  <a:cs typeface="Arial" panose="020B0604020202020204" pitchFamily="34" charset="0"/>
                </a:rPr>
                <a:t>Judges</a:t>
              </a:r>
            </a:p>
            <a:p>
              <a:pPr marL="228600" marR="0" lvl="0" indent="-228600" defTabSz="914400" rtl="0" eaLnBrk="0" fontAlgn="base" latinLnBrk="0" hangingPunct="0">
                <a:lnSpc>
                  <a:spcPct val="100000"/>
                </a:lnSpc>
                <a:spcBef>
                  <a:spcPct val="0"/>
                </a:spcBef>
                <a:spcAft>
                  <a:spcPct val="0"/>
                </a:spcAft>
                <a:buClrTx/>
                <a:buSzTx/>
                <a:buFont typeface="Arial" panose="020B0604020202020204" pitchFamily="34" charset="0"/>
                <a:buChar char="•"/>
                <a:tabLst>
                  <a:tab pos="5943600" algn="r"/>
                </a:tabLst>
              </a:pPr>
              <a:r>
                <a:rPr kumimoji="0" lang="en-US" altLang="en-US" sz="2400" i="0" strike="noStrike" cap="none" normalizeH="0" baseline="0" dirty="0">
                  <a:ln>
                    <a:noFill/>
                  </a:ln>
                  <a:solidFill>
                    <a:schemeClr val="bg1"/>
                  </a:solidFill>
                  <a:effectLst/>
                  <a:ea typeface="Times New Roman" panose="02020603050405020304" pitchFamily="18" charset="0"/>
                  <a:cs typeface="Arial" panose="020B0604020202020204" pitchFamily="34" charset="0"/>
                </a:rPr>
                <a:t>Ruth</a:t>
              </a:r>
            </a:p>
            <a:p>
              <a:pPr marL="228600" marR="0" lvl="0" indent="-228600" defTabSz="914400" rtl="0" eaLnBrk="0" fontAlgn="base" latinLnBrk="0" hangingPunct="0">
                <a:lnSpc>
                  <a:spcPct val="100000"/>
                </a:lnSpc>
                <a:spcBef>
                  <a:spcPct val="0"/>
                </a:spcBef>
                <a:spcAft>
                  <a:spcPct val="0"/>
                </a:spcAft>
                <a:buClrTx/>
                <a:buSzTx/>
                <a:buFont typeface="Arial" panose="020B0604020202020204" pitchFamily="34" charset="0"/>
                <a:buChar char="•"/>
                <a:tabLst>
                  <a:tab pos="5943600" algn="r"/>
                </a:tabLst>
              </a:pPr>
              <a:r>
                <a:rPr kumimoji="0" lang="en-US" altLang="en-US" sz="2400" i="0" strike="noStrike" cap="none" normalizeH="0" baseline="0" dirty="0">
                  <a:ln>
                    <a:noFill/>
                  </a:ln>
                  <a:solidFill>
                    <a:schemeClr val="bg1"/>
                  </a:solidFill>
                  <a:effectLst/>
                  <a:ea typeface="Times New Roman" panose="02020603050405020304" pitchFamily="18" charset="0"/>
                  <a:cs typeface="Arial" panose="020B0604020202020204" pitchFamily="34" charset="0"/>
                </a:rPr>
                <a:t>I Samuel</a:t>
              </a:r>
            </a:p>
            <a:p>
              <a:pPr marL="228600" marR="0" lvl="0" indent="-228600" defTabSz="914400" rtl="0" eaLnBrk="0" fontAlgn="base" latinLnBrk="0" hangingPunct="0">
                <a:lnSpc>
                  <a:spcPct val="100000"/>
                </a:lnSpc>
                <a:spcBef>
                  <a:spcPct val="0"/>
                </a:spcBef>
                <a:spcAft>
                  <a:spcPct val="0"/>
                </a:spcAft>
                <a:buClrTx/>
                <a:buSzTx/>
                <a:buFont typeface="Arial" panose="020B0604020202020204" pitchFamily="34" charset="0"/>
                <a:buChar char="•"/>
                <a:tabLst>
                  <a:tab pos="5943600" algn="r"/>
                </a:tabLst>
              </a:pPr>
              <a:r>
                <a:rPr kumimoji="0" lang="en-US" altLang="en-US" sz="2400" i="0" strike="noStrike" cap="none" normalizeH="0" baseline="0" dirty="0">
                  <a:ln>
                    <a:noFill/>
                  </a:ln>
                  <a:solidFill>
                    <a:schemeClr val="bg1"/>
                  </a:solidFill>
                  <a:effectLst/>
                  <a:ea typeface="Times New Roman" panose="02020603050405020304" pitchFamily="18" charset="0"/>
                  <a:cs typeface="Arial" panose="020B0604020202020204" pitchFamily="34" charset="0"/>
                </a:rPr>
                <a:t>II Samuel</a:t>
              </a:r>
            </a:p>
            <a:p>
              <a:pPr marL="228600" marR="0" lvl="0" indent="-228600" defTabSz="914400" rtl="0" eaLnBrk="0" fontAlgn="base" latinLnBrk="0" hangingPunct="0">
                <a:lnSpc>
                  <a:spcPct val="100000"/>
                </a:lnSpc>
                <a:spcBef>
                  <a:spcPct val="0"/>
                </a:spcBef>
                <a:spcAft>
                  <a:spcPct val="0"/>
                </a:spcAft>
                <a:buClrTx/>
                <a:buSzTx/>
                <a:buFont typeface="Arial" panose="020B0604020202020204" pitchFamily="34" charset="0"/>
                <a:buChar char="•"/>
                <a:tabLst>
                  <a:tab pos="5943600" algn="r"/>
                </a:tabLst>
              </a:pPr>
              <a:r>
                <a:rPr kumimoji="0" lang="en-US" altLang="en-US" sz="2400" i="0" strike="noStrike" cap="none" normalizeH="0" baseline="0" dirty="0">
                  <a:ln>
                    <a:noFill/>
                  </a:ln>
                  <a:solidFill>
                    <a:schemeClr val="bg1"/>
                  </a:solidFill>
                  <a:effectLst/>
                  <a:ea typeface="Times New Roman" panose="02020603050405020304" pitchFamily="18" charset="0"/>
                  <a:cs typeface="Arial" panose="020B0604020202020204" pitchFamily="34" charset="0"/>
                </a:rPr>
                <a:t>I Kings</a:t>
              </a:r>
            </a:p>
            <a:p>
              <a:pPr marL="228600" marR="0" lvl="0" indent="-228600" defTabSz="914400" rtl="0" eaLnBrk="0" fontAlgn="base" latinLnBrk="0" hangingPunct="0">
                <a:lnSpc>
                  <a:spcPct val="100000"/>
                </a:lnSpc>
                <a:spcBef>
                  <a:spcPct val="0"/>
                </a:spcBef>
                <a:spcAft>
                  <a:spcPct val="0"/>
                </a:spcAft>
                <a:buClrTx/>
                <a:buSzTx/>
                <a:buFont typeface="Arial" panose="020B0604020202020204" pitchFamily="34" charset="0"/>
                <a:buChar char="•"/>
                <a:tabLst>
                  <a:tab pos="5943600" algn="r"/>
                </a:tabLst>
              </a:pPr>
              <a:r>
                <a:rPr kumimoji="0" lang="en-US" altLang="en-US" sz="2400" i="0" strike="noStrike" cap="none" normalizeH="0" baseline="0" dirty="0">
                  <a:ln>
                    <a:noFill/>
                  </a:ln>
                  <a:solidFill>
                    <a:schemeClr val="bg1"/>
                  </a:solidFill>
                  <a:effectLst/>
                  <a:ea typeface="Times New Roman" panose="02020603050405020304" pitchFamily="18" charset="0"/>
                  <a:cs typeface="Arial" panose="020B0604020202020204" pitchFamily="34" charset="0"/>
                </a:rPr>
                <a:t>II Kings</a:t>
              </a:r>
            </a:p>
          </p:txBody>
        </p:sp>
        <p:sp>
          <p:nvSpPr>
            <p:cNvPr id="10" name="TextBox 9">
              <a:extLst>
                <a:ext uri="{FF2B5EF4-FFF2-40B4-BE49-F238E27FC236}">
                  <a16:creationId xmlns:a16="http://schemas.microsoft.com/office/drawing/2014/main" id="{6C42F80D-291C-41A9-A4A9-48FF48B7073F}"/>
                </a:ext>
              </a:extLst>
            </p:cNvPr>
            <p:cNvSpPr txBox="1"/>
            <p:nvPr/>
          </p:nvSpPr>
          <p:spPr>
            <a:xfrm>
              <a:off x="2907282" y="3499486"/>
              <a:ext cx="2346511" cy="1938992"/>
            </a:xfrm>
            <a:prstGeom prst="rect">
              <a:avLst/>
            </a:prstGeom>
            <a:noFill/>
          </p:spPr>
          <p:txBody>
            <a:bodyPr wrap="square">
              <a:spAutoFit/>
            </a:bodyPr>
            <a:lstStyle/>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943600" algn="r"/>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Arial" panose="020B0604020202020204" pitchFamily="34" charset="0"/>
                </a:rPr>
                <a:t>I Chronicles</a:t>
              </a: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943600" algn="r"/>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Arial" panose="020B0604020202020204" pitchFamily="34" charset="0"/>
                </a:rPr>
                <a:t>II Chronicles</a:t>
              </a: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943600" algn="r"/>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Arial" panose="020B0604020202020204" pitchFamily="34" charset="0"/>
                </a:rPr>
                <a:t>Ezra</a:t>
              </a: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943600" algn="r"/>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Arial" panose="020B0604020202020204" pitchFamily="34" charset="0"/>
                </a:rPr>
                <a:t>Nehemiah</a:t>
              </a: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943600" algn="r"/>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Arial" panose="020B0604020202020204" pitchFamily="34" charset="0"/>
                </a:rPr>
                <a:t>Esther</a:t>
              </a:r>
            </a:p>
          </p:txBody>
        </p:sp>
      </p:grpSp>
    </p:spTree>
    <p:extLst>
      <p:ext uri="{BB962C8B-B14F-4D97-AF65-F5344CB8AC3E}">
        <p14:creationId xmlns:p14="http://schemas.microsoft.com/office/powerpoint/2010/main" val="353260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DF86DE9-A808-4855-BBD5-D3F95B5D60EC}"/>
              </a:ext>
            </a:extLst>
          </p:cNvPr>
          <p:cNvSpPr txBox="1"/>
          <p:nvPr/>
        </p:nvSpPr>
        <p:spPr>
          <a:xfrm>
            <a:off x="895167" y="2638126"/>
            <a:ext cx="7030756" cy="923330"/>
          </a:xfrm>
          <a:prstGeom prst="rect">
            <a:avLst/>
          </a:prstGeom>
          <a:noFill/>
          <a:ln>
            <a:solidFill>
              <a:schemeClr val="bg1"/>
            </a:solidFill>
          </a:ln>
        </p:spPr>
        <p:txBody>
          <a:bodyPr wrap="square" tIns="91440" bIns="91440">
            <a:spAutoFit/>
          </a:bodyPr>
          <a:lstStyle/>
          <a:p>
            <a:pPr algn="ctr"/>
            <a:r>
              <a:rPr lang="en-US" sz="2400" dirty="0">
                <a:solidFill>
                  <a:schemeClr val="bg1"/>
                </a:solidFill>
                <a:latin typeface="Arial" panose="020B0604020202020204" pitchFamily="34" charset="0"/>
                <a:cs typeface="Arial" panose="020B0604020202020204" pitchFamily="34" charset="0"/>
              </a:rPr>
              <a:t>How has the solid foundation of God’s Word helped you through some rough times in your life?</a:t>
            </a:r>
          </a:p>
        </p:txBody>
      </p:sp>
      <p:sp>
        <p:nvSpPr>
          <p:cNvPr id="7" name="TextBox 6">
            <a:extLst>
              <a:ext uri="{FF2B5EF4-FFF2-40B4-BE49-F238E27FC236}">
                <a16:creationId xmlns:a16="http://schemas.microsoft.com/office/drawing/2014/main" id="{2BF68705-5087-4B24-A98D-46B35C2806A1}"/>
              </a:ext>
            </a:extLst>
          </p:cNvPr>
          <p:cNvSpPr txBox="1"/>
          <p:nvPr/>
        </p:nvSpPr>
        <p:spPr>
          <a:xfrm>
            <a:off x="400715" y="1002300"/>
            <a:ext cx="8019661" cy="923330"/>
          </a:xfrm>
          <a:prstGeom prst="rect">
            <a:avLst/>
          </a:prstGeom>
          <a:noFill/>
          <a:ln>
            <a:solidFill>
              <a:schemeClr val="bg1"/>
            </a:solidFill>
          </a:ln>
        </p:spPr>
        <p:txBody>
          <a:bodyPr wrap="square" tIns="91440" bIns="91440">
            <a:spAutoFit/>
          </a:bodyPr>
          <a:lstStyle/>
          <a:p>
            <a:pPr algn="ctr"/>
            <a:r>
              <a:rPr lang="en-US" sz="2400" dirty="0">
                <a:solidFill>
                  <a:schemeClr val="bg1"/>
                </a:solidFill>
                <a:latin typeface="Arial" panose="020B0604020202020204" pitchFamily="34" charset="0"/>
                <a:cs typeface="Arial" panose="020B0604020202020204" pitchFamily="34" charset="0"/>
              </a:rPr>
              <a:t>What was your life like when you faced hardship         without the solid foundation of God’s Word to guide you?</a:t>
            </a:r>
          </a:p>
        </p:txBody>
      </p:sp>
      <p:sp>
        <p:nvSpPr>
          <p:cNvPr id="2" name="TextBox 1">
            <a:extLst>
              <a:ext uri="{FF2B5EF4-FFF2-40B4-BE49-F238E27FC236}">
                <a16:creationId xmlns:a16="http://schemas.microsoft.com/office/drawing/2014/main" id="{16B76317-67FE-4A95-8A29-82E6CCB1F8F7}"/>
              </a:ext>
            </a:extLst>
          </p:cNvPr>
          <p:cNvSpPr txBox="1"/>
          <p:nvPr/>
        </p:nvSpPr>
        <p:spPr>
          <a:xfrm>
            <a:off x="2354028" y="4273952"/>
            <a:ext cx="4113034" cy="553998"/>
          </a:xfrm>
          <a:prstGeom prst="rect">
            <a:avLst/>
          </a:prstGeom>
          <a:noFill/>
          <a:ln>
            <a:solidFill>
              <a:schemeClr val="bg1"/>
            </a:solidFill>
          </a:ln>
        </p:spPr>
        <p:txBody>
          <a:bodyPr wrap="square" tIns="91440" bIns="91440">
            <a:spAutoFit/>
          </a:bodyPr>
          <a:lstStyle/>
          <a:p>
            <a:pPr algn="ctr"/>
            <a:r>
              <a:rPr lang="en-US" sz="2400" dirty="0">
                <a:solidFill>
                  <a:schemeClr val="bg1"/>
                </a:solidFill>
                <a:latin typeface="Arial" panose="020B0604020202020204" pitchFamily="34" charset="0"/>
                <a:cs typeface="Arial" panose="020B0604020202020204" pitchFamily="34" charset="0"/>
              </a:rPr>
              <a:t>Why is it wise to obey God?</a:t>
            </a:r>
          </a:p>
        </p:txBody>
      </p:sp>
    </p:spTree>
    <p:extLst>
      <p:ext uri="{BB962C8B-B14F-4D97-AF65-F5344CB8AC3E}">
        <p14:creationId xmlns:p14="http://schemas.microsoft.com/office/powerpoint/2010/main" val="243372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83767A-EA44-4716-A640-F95F09F25843}"/>
              </a:ext>
            </a:extLst>
          </p:cNvPr>
          <p:cNvSpPr txBox="1"/>
          <p:nvPr/>
        </p:nvSpPr>
        <p:spPr>
          <a:xfrm>
            <a:off x="829533" y="1231797"/>
            <a:ext cx="7671546" cy="2462213"/>
          </a:xfrm>
          <a:prstGeom prst="rect">
            <a:avLst/>
          </a:prstGeom>
          <a:noFill/>
          <a:ln>
            <a:noFill/>
          </a:ln>
        </p:spPr>
        <p:txBody>
          <a:bodyPr wrap="square">
            <a:spAutoFit/>
          </a:bodyPr>
          <a:lstStyle/>
          <a:p>
            <a:pPr marL="228600" marR="0" lvl="0" indent="-2286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Remember from the previous chapters all of the resources God has given you to help you obey Him and experience Life Change. </a:t>
            </a:r>
          </a:p>
          <a:p>
            <a:pPr marL="228600" marR="0" lvl="0" indent="-2286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God has also given you everything you need to resist temptation and avoid sin and its destructive consequences. </a:t>
            </a:r>
          </a:p>
        </p:txBody>
      </p:sp>
      <p:sp>
        <p:nvSpPr>
          <p:cNvPr id="4" name="TextBox 3">
            <a:extLst>
              <a:ext uri="{FF2B5EF4-FFF2-40B4-BE49-F238E27FC236}">
                <a16:creationId xmlns:a16="http://schemas.microsoft.com/office/drawing/2014/main" id="{3D235754-6490-4770-8759-A9FE685D4AC8}"/>
              </a:ext>
            </a:extLst>
          </p:cNvPr>
          <p:cNvSpPr txBox="1"/>
          <p:nvPr/>
        </p:nvSpPr>
        <p:spPr>
          <a:xfrm>
            <a:off x="1257299" y="167652"/>
            <a:ext cx="6629401"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Practical Help in Obeying God</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2822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83767A-EA44-4716-A640-F95F09F25843}"/>
              </a:ext>
            </a:extLst>
          </p:cNvPr>
          <p:cNvSpPr txBox="1"/>
          <p:nvPr/>
        </p:nvSpPr>
        <p:spPr>
          <a:xfrm>
            <a:off x="762089" y="1272217"/>
            <a:ext cx="7834973" cy="1200329"/>
          </a:xfrm>
          <a:prstGeom prst="rect">
            <a:avLst/>
          </a:prstGeom>
          <a:noFill/>
          <a:ln>
            <a:noFill/>
          </a:ln>
        </p:spPr>
        <p:txBody>
          <a:bodyPr wrap="square">
            <a:spAutoFit/>
          </a:bodyPr>
          <a:lstStyle/>
          <a:p>
            <a:pPr marR="0" lvl="0" algn="l" defTabSz="457200" rtl="0" eaLnBrk="1" fontAlgn="auto" latinLnBrk="0" hangingPunct="1">
              <a:lnSpc>
                <a:spcPct val="100000"/>
              </a:lnSpc>
              <a:spcBef>
                <a:spcPts val="0"/>
              </a:spcBef>
              <a:spcAft>
                <a:spcPts val="1200"/>
              </a:spcAft>
              <a:buClrTx/>
              <a:buSzTx/>
              <a:tabLst>
                <a:tab pos="0" algn="l"/>
                <a:tab pos="1771650" algn="l"/>
                <a:tab pos="1943100" algn="l"/>
                <a:tab pos="2514600" algn="l"/>
                <a:tab pos="2743200" algn="l"/>
                <a:tab pos="2971800" algn="l"/>
                <a:tab pos="3200400" algn="l"/>
                <a:tab pos="3429000" algn="l"/>
                <a:tab pos="3657600" algn="l"/>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The LORD your God commands you this day to follow these decrees and laws; </a:t>
            </a: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carefully observe them with all your heart and with all your soul</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Deuteronomy 26:16</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4669810B-4D43-424F-B98A-9E118E925EFF}"/>
              </a:ext>
            </a:extLst>
          </p:cNvPr>
          <p:cNvSpPr txBox="1"/>
          <p:nvPr/>
        </p:nvSpPr>
        <p:spPr>
          <a:xfrm>
            <a:off x="1752230" y="2892204"/>
            <a:ext cx="5357697" cy="830997"/>
          </a:xfrm>
          <a:prstGeom prst="rect">
            <a:avLst/>
          </a:prstGeom>
          <a:noFill/>
          <a:ln>
            <a:noFill/>
          </a:ln>
        </p:spPr>
        <p:txBody>
          <a:bodyPr wrap="square">
            <a:spAutoFit/>
          </a:bodyPr>
          <a:lstStyle/>
          <a:p>
            <a:pPr marR="0" lvl="0" algn="l" defTabSz="457200" rtl="0" eaLnBrk="1" fontAlgn="auto" latinLnBrk="0" hangingPunct="1">
              <a:lnSpc>
                <a:spcPct val="100000"/>
              </a:lnSpc>
              <a:spcBef>
                <a:spcPts val="0"/>
              </a:spcBef>
              <a:spcAft>
                <a:spcPts val="1200"/>
              </a:spcAft>
              <a:buClrTx/>
              <a:buSzTx/>
              <a:tabLst>
                <a:tab pos="0" algn="l"/>
                <a:tab pos="1771650" algn="l"/>
                <a:tab pos="1943100" algn="l"/>
                <a:tab pos="2514600" algn="l"/>
                <a:tab pos="2743200" algn="l"/>
                <a:tab pos="2971800" algn="l"/>
                <a:tab pos="3200400" algn="l"/>
                <a:tab pos="3429000" algn="l"/>
                <a:tab pos="3657600" algn="l"/>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 </a:t>
            </a: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desire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to do your will, O my God; your law is within my heart. </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Psalms 40:8</a:t>
            </a:r>
          </a:p>
        </p:txBody>
      </p:sp>
      <p:sp>
        <p:nvSpPr>
          <p:cNvPr id="11" name="TextBox 10">
            <a:extLst>
              <a:ext uri="{FF2B5EF4-FFF2-40B4-BE49-F238E27FC236}">
                <a16:creationId xmlns:a16="http://schemas.microsoft.com/office/drawing/2014/main" id="{B2EA4B81-CDC2-4CBD-8A61-6AB9378B1F8A}"/>
              </a:ext>
            </a:extLst>
          </p:cNvPr>
          <p:cNvSpPr txBox="1"/>
          <p:nvPr/>
        </p:nvSpPr>
        <p:spPr>
          <a:xfrm>
            <a:off x="762089" y="4142859"/>
            <a:ext cx="7781182" cy="1200329"/>
          </a:xfrm>
          <a:prstGeom prst="rect">
            <a:avLst/>
          </a:prstGeom>
          <a:noFill/>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The seeds that fell in good soil stand for those who hear the message and </a:t>
            </a:r>
            <a:r>
              <a:rPr lang="en-US" sz="2400" u="sng" dirty="0">
                <a:solidFill>
                  <a:schemeClr val="bg1"/>
                </a:solidFill>
                <a:latin typeface="Arial" panose="020B0604020202020204" pitchFamily="34" charset="0"/>
                <a:cs typeface="Arial" panose="020B0604020202020204" pitchFamily="34" charset="0"/>
              </a:rPr>
              <a:t>retain it</a:t>
            </a:r>
            <a:r>
              <a:rPr lang="en-US" sz="2400" dirty="0">
                <a:solidFill>
                  <a:schemeClr val="bg1"/>
                </a:solidFill>
                <a:latin typeface="Arial" panose="020B0604020202020204" pitchFamily="34" charset="0"/>
                <a:cs typeface="Arial" panose="020B0604020202020204" pitchFamily="34" charset="0"/>
              </a:rPr>
              <a:t> in a </a:t>
            </a:r>
            <a:r>
              <a:rPr lang="en-US" sz="2400" u="sng" dirty="0">
                <a:solidFill>
                  <a:schemeClr val="bg1"/>
                </a:solidFill>
                <a:latin typeface="Arial" panose="020B0604020202020204" pitchFamily="34" charset="0"/>
                <a:cs typeface="Arial" panose="020B0604020202020204" pitchFamily="34" charset="0"/>
              </a:rPr>
              <a:t>good and obedient heart</a:t>
            </a:r>
            <a:r>
              <a:rPr lang="en-US" sz="2400" dirty="0">
                <a:solidFill>
                  <a:schemeClr val="bg1"/>
                </a:solidFill>
                <a:latin typeface="Arial" panose="020B0604020202020204" pitchFamily="34" charset="0"/>
                <a:cs typeface="Arial" panose="020B0604020202020204" pitchFamily="34" charset="0"/>
              </a:rPr>
              <a:t>, and they </a:t>
            </a:r>
            <a:r>
              <a:rPr lang="en-US" sz="2400" u="sng" dirty="0">
                <a:solidFill>
                  <a:schemeClr val="bg1"/>
                </a:solidFill>
                <a:latin typeface="Arial" panose="020B0604020202020204" pitchFamily="34" charset="0"/>
                <a:cs typeface="Arial" panose="020B0604020202020204" pitchFamily="34" charset="0"/>
              </a:rPr>
              <a:t>persist until they bear fruit</a:t>
            </a:r>
            <a:r>
              <a:rPr lang="en-US" sz="24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Luke 8:15</a:t>
            </a:r>
            <a:endParaRPr lang="en-US" sz="24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F22C462-058F-4571-BE62-5E1904C5C9BA}"/>
              </a:ext>
            </a:extLst>
          </p:cNvPr>
          <p:cNvSpPr txBox="1"/>
          <p:nvPr/>
        </p:nvSpPr>
        <p:spPr>
          <a:xfrm>
            <a:off x="107577" y="516748"/>
            <a:ext cx="8928846" cy="461665"/>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What should your attitude be in obeying God?</a:t>
            </a:r>
          </a:p>
        </p:txBody>
      </p:sp>
    </p:spTree>
    <p:extLst>
      <p:ext uri="{BB962C8B-B14F-4D97-AF65-F5344CB8AC3E}">
        <p14:creationId xmlns:p14="http://schemas.microsoft.com/office/powerpoint/2010/main" val="189936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83767A-EA44-4716-A640-F95F09F25843}"/>
              </a:ext>
            </a:extLst>
          </p:cNvPr>
          <p:cNvSpPr txBox="1"/>
          <p:nvPr/>
        </p:nvSpPr>
        <p:spPr>
          <a:xfrm>
            <a:off x="1281576" y="795918"/>
            <a:ext cx="6580833" cy="1000274"/>
          </a:xfrm>
          <a:prstGeom prst="rect">
            <a:avLst/>
          </a:prstGeom>
          <a:noFill/>
          <a:ln>
            <a:solidFill>
              <a:schemeClr val="bg1"/>
            </a:solidFill>
          </a:ln>
        </p:spPr>
        <p:txBody>
          <a:bodyPr wrap="square" tIns="91440" bIns="91440">
            <a:spAutoFit/>
          </a:bodyPr>
          <a:lstStyle/>
          <a:p>
            <a:pPr marR="0" lvl="0" algn="ctr" defTabSz="457200" rtl="0" eaLnBrk="1" fontAlgn="auto" latinLnBrk="0" hangingPunct="1">
              <a:lnSpc>
                <a:spcPct val="100000"/>
              </a:lnSpc>
              <a:spcBef>
                <a:spcPts val="0"/>
              </a:spcBef>
              <a:spcAft>
                <a:spcPts val="600"/>
              </a:spcAft>
              <a:buClrTx/>
              <a:buSzTx/>
              <a:tabLst>
                <a:tab pos="0" algn="l"/>
                <a:tab pos="1771650" algn="l"/>
                <a:tab pos="1943100" algn="l"/>
                <a:tab pos="2514600" algn="l"/>
                <a:tab pos="2743200" algn="l"/>
                <a:tab pos="2971800" algn="l"/>
                <a:tab pos="3200400" algn="l"/>
                <a:tab pos="3429000" algn="l"/>
                <a:tab pos="3657600" algn="l"/>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What are some reasons we sometimes </a:t>
            </a:r>
          </a:p>
          <a:p>
            <a:pPr marR="0" lvl="0" algn="ctr" defTabSz="457200" rtl="0" eaLnBrk="1" fontAlgn="auto" latinLnBrk="0" hangingPunct="1">
              <a:lnSpc>
                <a:spcPct val="100000"/>
              </a:lnSpc>
              <a:spcBef>
                <a:spcPts val="0"/>
              </a:spcBef>
              <a:spcAft>
                <a:spcPts val="600"/>
              </a:spcAft>
              <a:buClrTx/>
              <a:buSzTx/>
              <a:tabLst>
                <a:tab pos="0" algn="l"/>
                <a:tab pos="1771650" algn="l"/>
                <a:tab pos="1943100" algn="l"/>
                <a:tab pos="2514600" algn="l"/>
                <a:tab pos="2743200" algn="l"/>
                <a:tab pos="2971800" algn="l"/>
                <a:tab pos="3200400" algn="l"/>
                <a:tab pos="3429000" algn="l"/>
                <a:tab pos="3657600" algn="l"/>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don’t have a good attitude about obeying God?</a:t>
            </a:r>
          </a:p>
        </p:txBody>
      </p:sp>
      <p:sp>
        <p:nvSpPr>
          <p:cNvPr id="3" name="TextBox 2">
            <a:extLst>
              <a:ext uri="{FF2B5EF4-FFF2-40B4-BE49-F238E27FC236}">
                <a16:creationId xmlns:a16="http://schemas.microsoft.com/office/drawing/2014/main" id="{4669810B-4D43-424F-B98A-9E118E925EFF}"/>
              </a:ext>
            </a:extLst>
          </p:cNvPr>
          <p:cNvSpPr txBox="1"/>
          <p:nvPr/>
        </p:nvSpPr>
        <p:spPr>
          <a:xfrm>
            <a:off x="107568" y="2055017"/>
            <a:ext cx="8928847" cy="461665"/>
          </a:xfrm>
          <a:prstGeom prst="rect">
            <a:avLst/>
          </a:prstGeom>
          <a:noFill/>
          <a:ln>
            <a:noFill/>
          </a:ln>
        </p:spPr>
        <p:txBody>
          <a:bodyPr wrap="square">
            <a:spAutoFit/>
          </a:bodyPr>
          <a:lstStyle/>
          <a:p>
            <a:pPr marR="0" lvl="0" algn="ctr" defTabSz="457200" rtl="0" eaLnBrk="1" fontAlgn="auto" latinLnBrk="0" hangingPunct="1">
              <a:lnSpc>
                <a:spcPct val="100000"/>
              </a:lnSpc>
              <a:spcBef>
                <a:spcPts val="0"/>
              </a:spcBef>
              <a:spcAft>
                <a:spcPts val="1200"/>
              </a:spcAft>
              <a:buClrTx/>
              <a:buSzTx/>
              <a:tabLst>
                <a:tab pos="0" algn="l"/>
                <a:tab pos="1771650" algn="l"/>
                <a:tab pos="1943100" algn="l"/>
                <a:tab pos="2514600" algn="l"/>
                <a:tab pos="2743200" algn="l"/>
                <a:tab pos="2971800" algn="l"/>
                <a:tab pos="3200400" algn="l"/>
                <a:tab pos="3429000" algn="l"/>
                <a:tab pos="3657600" algn="l"/>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 want what I want when I want it.</a:t>
            </a:r>
          </a:p>
        </p:txBody>
      </p:sp>
      <p:sp>
        <p:nvSpPr>
          <p:cNvPr id="11" name="TextBox 10">
            <a:extLst>
              <a:ext uri="{FF2B5EF4-FFF2-40B4-BE49-F238E27FC236}">
                <a16:creationId xmlns:a16="http://schemas.microsoft.com/office/drawing/2014/main" id="{B2EA4B81-CDC2-4CBD-8A61-6AB9378B1F8A}"/>
              </a:ext>
            </a:extLst>
          </p:cNvPr>
          <p:cNvSpPr txBox="1"/>
          <p:nvPr/>
        </p:nvSpPr>
        <p:spPr>
          <a:xfrm>
            <a:off x="1895268" y="3429000"/>
            <a:ext cx="5353446" cy="553998"/>
          </a:xfrm>
          <a:prstGeom prst="rect">
            <a:avLst/>
          </a:prstGeom>
          <a:noFill/>
          <a:ln>
            <a:solidFill>
              <a:schemeClr val="bg1"/>
            </a:solidFill>
          </a:ln>
        </p:spPr>
        <p:txBody>
          <a:bodyPr wrap="square" tIns="91440" bIns="91440">
            <a:spAutoFit/>
          </a:bodyPr>
          <a:lstStyle/>
          <a:p>
            <a:pPr algn="ctr"/>
            <a:r>
              <a:rPr lang="en-US" sz="2400" dirty="0">
                <a:solidFill>
                  <a:schemeClr val="bg1"/>
                </a:solidFill>
                <a:latin typeface="Arial" panose="020B0604020202020204" pitchFamily="34" charset="0"/>
                <a:cs typeface="Arial" panose="020B0604020202020204" pitchFamily="34" charset="0"/>
              </a:rPr>
              <a:t>Why are you motivated to obey God?</a:t>
            </a:r>
          </a:p>
        </p:txBody>
      </p:sp>
      <p:sp>
        <p:nvSpPr>
          <p:cNvPr id="9" name="TextBox 8">
            <a:extLst>
              <a:ext uri="{FF2B5EF4-FFF2-40B4-BE49-F238E27FC236}">
                <a16:creationId xmlns:a16="http://schemas.microsoft.com/office/drawing/2014/main" id="{CB06F29B-9448-4158-A55F-7582B66F2BEA}"/>
              </a:ext>
            </a:extLst>
          </p:cNvPr>
          <p:cNvSpPr txBox="1"/>
          <p:nvPr/>
        </p:nvSpPr>
        <p:spPr>
          <a:xfrm>
            <a:off x="1322844" y="4341319"/>
            <a:ext cx="6498294" cy="461665"/>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We should have an attitude of gratitude.</a:t>
            </a:r>
          </a:p>
        </p:txBody>
      </p:sp>
    </p:spTree>
    <p:extLst>
      <p:ext uri="{BB962C8B-B14F-4D97-AF65-F5344CB8AC3E}">
        <p14:creationId xmlns:p14="http://schemas.microsoft.com/office/powerpoint/2010/main" val="264925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9"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69810B-4D43-424F-B98A-9E118E925EFF}"/>
              </a:ext>
            </a:extLst>
          </p:cNvPr>
          <p:cNvSpPr txBox="1"/>
          <p:nvPr/>
        </p:nvSpPr>
        <p:spPr>
          <a:xfrm>
            <a:off x="107569" y="49573"/>
            <a:ext cx="8928847" cy="461665"/>
          </a:xfrm>
          <a:prstGeom prst="rect">
            <a:avLst/>
          </a:prstGeom>
          <a:noFill/>
          <a:ln>
            <a:noFill/>
          </a:ln>
        </p:spPr>
        <p:txBody>
          <a:bodyPr wrap="square">
            <a:spAutoFit/>
          </a:bodyPr>
          <a:lstStyle/>
          <a:p>
            <a:pPr marR="0" lvl="0" algn="ctr" defTabSz="457200" rtl="0" eaLnBrk="1" fontAlgn="auto" latinLnBrk="0" hangingPunct="1">
              <a:lnSpc>
                <a:spcPct val="100000"/>
              </a:lnSpc>
              <a:spcBef>
                <a:spcPts val="0"/>
              </a:spcBef>
              <a:spcAft>
                <a:spcPts val="1200"/>
              </a:spcAft>
              <a:buClrTx/>
              <a:buSzTx/>
              <a:tabLst>
                <a:tab pos="0" algn="l"/>
                <a:tab pos="1771650" algn="l"/>
                <a:tab pos="1943100" algn="l"/>
                <a:tab pos="2514600" algn="l"/>
                <a:tab pos="2743200" algn="l"/>
                <a:tab pos="2971800" algn="l"/>
                <a:tab pos="3200400" algn="l"/>
                <a:tab pos="3429000" algn="l"/>
                <a:tab pos="3657600" algn="l"/>
              </a:tabLst>
              <a:defRPr/>
            </a:pPr>
            <a:r>
              <a:rPr kumimoji="0" lang="en-US" sz="2400" i="0" u="sng"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 lesson on Temptation</a:t>
            </a:r>
          </a:p>
        </p:txBody>
      </p:sp>
      <p:sp>
        <p:nvSpPr>
          <p:cNvPr id="9" name="TextBox 8">
            <a:extLst>
              <a:ext uri="{FF2B5EF4-FFF2-40B4-BE49-F238E27FC236}">
                <a16:creationId xmlns:a16="http://schemas.microsoft.com/office/drawing/2014/main" id="{CB06F29B-9448-4158-A55F-7582B66F2BEA}"/>
              </a:ext>
            </a:extLst>
          </p:cNvPr>
          <p:cNvSpPr txBox="1"/>
          <p:nvPr/>
        </p:nvSpPr>
        <p:spPr>
          <a:xfrm>
            <a:off x="2947414" y="822240"/>
            <a:ext cx="3249154" cy="461665"/>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Who tempts you?</a:t>
            </a:r>
          </a:p>
        </p:txBody>
      </p:sp>
      <p:sp>
        <p:nvSpPr>
          <p:cNvPr id="2" name="TextBox 1">
            <a:extLst>
              <a:ext uri="{FF2B5EF4-FFF2-40B4-BE49-F238E27FC236}">
                <a16:creationId xmlns:a16="http://schemas.microsoft.com/office/drawing/2014/main" id="{51F32D78-A929-4C8E-ABF5-41D0CCB38900}"/>
              </a:ext>
            </a:extLst>
          </p:cNvPr>
          <p:cNvSpPr txBox="1"/>
          <p:nvPr/>
        </p:nvSpPr>
        <p:spPr>
          <a:xfrm>
            <a:off x="486829" y="1392893"/>
            <a:ext cx="8170323" cy="1938992"/>
          </a:xfrm>
          <a:prstGeom prst="rect">
            <a:avLst/>
          </a:prstGeom>
          <a:noFill/>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Then Jesus was led by the Spirit into the desert to be </a:t>
            </a:r>
            <a:r>
              <a:rPr lang="en-US" sz="2400" u="sng" dirty="0">
                <a:solidFill>
                  <a:schemeClr val="bg1"/>
                </a:solidFill>
                <a:latin typeface="Arial" panose="020B0604020202020204" pitchFamily="34" charset="0"/>
                <a:cs typeface="Arial" panose="020B0604020202020204" pitchFamily="34" charset="0"/>
              </a:rPr>
              <a:t>tempted by the devil</a:t>
            </a:r>
            <a:r>
              <a:rPr lang="en-US" sz="2400" dirty="0">
                <a:solidFill>
                  <a:schemeClr val="bg1"/>
                </a:solidFill>
                <a:latin typeface="Arial" panose="020B0604020202020204" pitchFamily="34" charset="0"/>
                <a:cs typeface="Arial" panose="020B0604020202020204" pitchFamily="34" charset="0"/>
              </a:rPr>
              <a:t>.  After fasting forty days and forty nights, he was hungry.  The tempter came to him and said, “If you are the Son of God, tell these stones to become bread.” </a:t>
            </a:r>
            <a:r>
              <a:rPr lang="en-US" sz="2000" dirty="0">
                <a:solidFill>
                  <a:schemeClr val="bg1"/>
                </a:solidFill>
                <a:latin typeface="Arial" panose="020B0604020202020204" pitchFamily="34" charset="0"/>
                <a:cs typeface="Arial" panose="020B0604020202020204" pitchFamily="34" charset="0"/>
              </a:rPr>
              <a:t>Matthew 4:1-3</a:t>
            </a:r>
            <a:endParaRPr lang="en-US" sz="24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C0E026A-F635-4875-B984-88D54CDEE9A9}"/>
              </a:ext>
            </a:extLst>
          </p:cNvPr>
          <p:cNvSpPr txBox="1"/>
          <p:nvPr/>
        </p:nvSpPr>
        <p:spPr>
          <a:xfrm>
            <a:off x="2504639" y="3875807"/>
            <a:ext cx="4134704" cy="461665"/>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Who never tempts you?</a:t>
            </a:r>
          </a:p>
        </p:txBody>
      </p:sp>
      <p:sp>
        <p:nvSpPr>
          <p:cNvPr id="8" name="TextBox 7">
            <a:extLst>
              <a:ext uri="{FF2B5EF4-FFF2-40B4-BE49-F238E27FC236}">
                <a16:creationId xmlns:a16="http://schemas.microsoft.com/office/drawing/2014/main" id="{E10F97C7-376C-4772-9D27-1A32B32A83BE}"/>
              </a:ext>
            </a:extLst>
          </p:cNvPr>
          <p:cNvSpPr txBox="1"/>
          <p:nvPr/>
        </p:nvSpPr>
        <p:spPr>
          <a:xfrm>
            <a:off x="486829" y="4411304"/>
            <a:ext cx="7891242" cy="1200329"/>
          </a:xfrm>
          <a:prstGeom prst="rect">
            <a:avLst/>
          </a:prstGeom>
          <a:noFill/>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When tempted, no one should say, “God is tempting me.” For God cannot be tempted by evil, nor does he tempt anyone. </a:t>
            </a:r>
            <a:r>
              <a:rPr lang="en-US" sz="2000" dirty="0">
                <a:solidFill>
                  <a:schemeClr val="bg1"/>
                </a:solidFill>
                <a:latin typeface="Arial" panose="020B0604020202020204" pitchFamily="34" charset="0"/>
                <a:cs typeface="Arial" panose="020B0604020202020204" pitchFamily="34" charset="0"/>
              </a:rPr>
              <a:t>James 1:13</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485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B06F29B-9448-4158-A55F-7582B66F2BEA}"/>
              </a:ext>
            </a:extLst>
          </p:cNvPr>
          <p:cNvSpPr txBox="1"/>
          <p:nvPr/>
        </p:nvSpPr>
        <p:spPr>
          <a:xfrm>
            <a:off x="1479176" y="1114589"/>
            <a:ext cx="6185647" cy="461665"/>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Where does temptation come from? </a:t>
            </a:r>
          </a:p>
        </p:txBody>
      </p:sp>
      <p:sp>
        <p:nvSpPr>
          <p:cNvPr id="2" name="TextBox 1">
            <a:extLst>
              <a:ext uri="{FF2B5EF4-FFF2-40B4-BE49-F238E27FC236}">
                <a16:creationId xmlns:a16="http://schemas.microsoft.com/office/drawing/2014/main" id="{51F32D78-A929-4C8E-ABF5-41D0CCB38900}"/>
              </a:ext>
            </a:extLst>
          </p:cNvPr>
          <p:cNvSpPr txBox="1"/>
          <p:nvPr/>
        </p:nvSpPr>
        <p:spPr>
          <a:xfrm>
            <a:off x="1014006" y="1761735"/>
            <a:ext cx="7467522" cy="830997"/>
          </a:xfrm>
          <a:prstGeom prst="rect">
            <a:avLst/>
          </a:prstGeom>
          <a:noFill/>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But each one is tempted when, by </a:t>
            </a:r>
            <a:r>
              <a:rPr lang="en-US" sz="2400" u="sng" dirty="0">
                <a:solidFill>
                  <a:schemeClr val="bg1"/>
                </a:solidFill>
                <a:latin typeface="Arial" panose="020B0604020202020204" pitchFamily="34" charset="0"/>
                <a:cs typeface="Arial" panose="020B0604020202020204" pitchFamily="34" charset="0"/>
              </a:rPr>
              <a:t>his own evil desire</a:t>
            </a:r>
            <a:r>
              <a:rPr lang="en-US" sz="2400" dirty="0">
                <a:solidFill>
                  <a:schemeClr val="bg1"/>
                </a:solidFill>
                <a:latin typeface="Arial" panose="020B0604020202020204" pitchFamily="34" charset="0"/>
                <a:cs typeface="Arial" panose="020B0604020202020204" pitchFamily="34" charset="0"/>
              </a:rPr>
              <a:t>, he is dragged away and enticed. </a:t>
            </a:r>
            <a:r>
              <a:rPr lang="en-US" sz="2000" dirty="0">
                <a:solidFill>
                  <a:schemeClr val="bg1"/>
                </a:solidFill>
                <a:latin typeface="Arial" panose="020B0604020202020204" pitchFamily="34" charset="0"/>
                <a:cs typeface="Arial" panose="020B0604020202020204" pitchFamily="34" charset="0"/>
              </a:rPr>
              <a:t>James 1:14</a:t>
            </a:r>
            <a:endParaRPr lang="en-US" sz="24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C0E026A-F635-4875-B984-88D54CDEE9A9}"/>
              </a:ext>
            </a:extLst>
          </p:cNvPr>
          <p:cNvSpPr txBox="1"/>
          <p:nvPr/>
        </p:nvSpPr>
        <p:spPr>
          <a:xfrm>
            <a:off x="1957294" y="3152001"/>
            <a:ext cx="5229409" cy="553998"/>
          </a:xfrm>
          <a:prstGeom prst="rect">
            <a:avLst/>
          </a:prstGeom>
          <a:noFill/>
          <a:ln>
            <a:solidFill>
              <a:schemeClr val="bg1"/>
            </a:solidFill>
          </a:ln>
        </p:spPr>
        <p:txBody>
          <a:bodyPr wrap="square" tIns="91440" bIns="91440">
            <a:spAutoFit/>
          </a:bodyPr>
          <a:lstStyle/>
          <a:p>
            <a:pPr algn="ctr"/>
            <a:r>
              <a:rPr lang="en-US" sz="2400" dirty="0">
                <a:solidFill>
                  <a:schemeClr val="bg1"/>
                </a:solidFill>
                <a:latin typeface="Arial" panose="020B0604020202020204" pitchFamily="34" charset="0"/>
                <a:cs typeface="Arial" panose="020B0604020202020204" pitchFamily="34" charset="0"/>
              </a:rPr>
              <a:t>What are some of our temptations?</a:t>
            </a:r>
          </a:p>
        </p:txBody>
      </p:sp>
    </p:spTree>
    <p:extLst>
      <p:ext uri="{BB962C8B-B14F-4D97-AF65-F5344CB8AC3E}">
        <p14:creationId xmlns:p14="http://schemas.microsoft.com/office/powerpoint/2010/main" val="381446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B06F29B-9448-4158-A55F-7582B66F2BEA}"/>
              </a:ext>
            </a:extLst>
          </p:cNvPr>
          <p:cNvSpPr txBox="1"/>
          <p:nvPr/>
        </p:nvSpPr>
        <p:spPr>
          <a:xfrm>
            <a:off x="268939" y="338354"/>
            <a:ext cx="8606117" cy="461665"/>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See what you can learn from </a:t>
            </a:r>
            <a:r>
              <a:rPr lang="en-US" sz="2400" dirty="0" err="1">
                <a:solidFill>
                  <a:schemeClr val="bg1"/>
                </a:solidFill>
                <a:latin typeface="Arial" panose="020B0604020202020204" pitchFamily="34" charset="0"/>
                <a:cs typeface="Arial" panose="020B0604020202020204" pitchFamily="34" charset="0"/>
              </a:rPr>
              <a:t>Achan’s</a:t>
            </a:r>
            <a:r>
              <a:rPr lang="en-US" sz="2400" dirty="0">
                <a:solidFill>
                  <a:schemeClr val="bg1"/>
                </a:solidFill>
                <a:latin typeface="Arial" panose="020B0604020202020204" pitchFamily="34" charset="0"/>
                <a:cs typeface="Arial" panose="020B0604020202020204" pitchFamily="34" charset="0"/>
              </a:rPr>
              <a:t> disobedience. </a:t>
            </a:r>
          </a:p>
        </p:txBody>
      </p:sp>
      <p:sp>
        <p:nvSpPr>
          <p:cNvPr id="2" name="TextBox 1">
            <a:extLst>
              <a:ext uri="{FF2B5EF4-FFF2-40B4-BE49-F238E27FC236}">
                <a16:creationId xmlns:a16="http://schemas.microsoft.com/office/drawing/2014/main" id="{51F32D78-A929-4C8E-ABF5-41D0CCB38900}"/>
              </a:ext>
            </a:extLst>
          </p:cNvPr>
          <p:cNvSpPr txBox="1"/>
          <p:nvPr/>
        </p:nvSpPr>
        <p:spPr>
          <a:xfrm>
            <a:off x="902048" y="1022363"/>
            <a:ext cx="7716418" cy="3200876"/>
          </a:xfrm>
          <a:prstGeom prst="rect">
            <a:avLst/>
          </a:prstGeom>
          <a:noFill/>
        </p:spPr>
        <p:txBody>
          <a:bodyPr wrap="square">
            <a:spAutoFit/>
          </a:bodyPr>
          <a:lstStyle/>
          <a:p>
            <a:pPr marL="233363" indent="-233363">
              <a:spcAft>
                <a:spcPts val="600"/>
              </a:spcAft>
              <a:buFont typeface="Arial" panose="020B0604020202020204" pitchFamily="34" charset="0"/>
              <a:buChar char="•"/>
            </a:pPr>
            <a:r>
              <a:rPr lang="en-US" sz="2400" dirty="0" err="1">
                <a:solidFill>
                  <a:schemeClr val="bg1"/>
                </a:solidFill>
                <a:latin typeface="Arial" panose="020B0604020202020204" pitchFamily="34" charset="0"/>
                <a:cs typeface="Arial" panose="020B0604020202020204" pitchFamily="34" charset="0"/>
              </a:rPr>
              <a:t>Achan</a:t>
            </a:r>
            <a:r>
              <a:rPr lang="en-US" sz="2400" dirty="0">
                <a:solidFill>
                  <a:schemeClr val="bg1"/>
                </a:solidFill>
                <a:latin typeface="Arial" panose="020B0604020202020204" pitchFamily="34" charset="0"/>
                <a:cs typeface="Arial" panose="020B0604020202020204" pitchFamily="34" charset="0"/>
              </a:rPr>
              <a:t> replied, “It is true! I have sinned against the LORD, the God of Israel. </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This is what I have done:  When I saw in the plunder a beautiful robe from Babylonia, two hundred shekels of silver and a wedge of gold weighing fifty shekels, </a:t>
            </a:r>
            <a:r>
              <a:rPr lang="en-US" sz="2400" u="sng" dirty="0">
                <a:solidFill>
                  <a:schemeClr val="bg1"/>
                </a:solidFill>
                <a:latin typeface="Arial" panose="020B0604020202020204" pitchFamily="34" charset="0"/>
                <a:cs typeface="Arial" panose="020B0604020202020204" pitchFamily="34" charset="0"/>
              </a:rPr>
              <a:t>I coveted them</a:t>
            </a:r>
            <a:r>
              <a:rPr lang="en-US" sz="2400" dirty="0">
                <a:solidFill>
                  <a:schemeClr val="bg1"/>
                </a:solidFill>
                <a:latin typeface="Arial" panose="020B0604020202020204" pitchFamily="34" charset="0"/>
                <a:cs typeface="Arial" panose="020B0604020202020204" pitchFamily="34" charset="0"/>
              </a:rPr>
              <a:t> and took them. </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They are hidden in the ground inside my tent, with the silver underneath.” </a:t>
            </a:r>
            <a:r>
              <a:rPr lang="en-US" sz="2000" dirty="0">
                <a:solidFill>
                  <a:schemeClr val="bg1"/>
                </a:solidFill>
                <a:latin typeface="Arial" panose="020B0604020202020204" pitchFamily="34" charset="0"/>
                <a:cs typeface="Arial" panose="020B0604020202020204" pitchFamily="34" charset="0"/>
              </a:rPr>
              <a:t>Joshua 7:20-21</a:t>
            </a:r>
            <a:endParaRPr lang="en-US" sz="24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C0E026A-F635-4875-B984-88D54CDEE9A9}"/>
              </a:ext>
            </a:extLst>
          </p:cNvPr>
          <p:cNvSpPr txBox="1"/>
          <p:nvPr/>
        </p:nvSpPr>
        <p:spPr>
          <a:xfrm>
            <a:off x="1757137" y="5046805"/>
            <a:ext cx="5629722" cy="553998"/>
          </a:xfrm>
          <a:prstGeom prst="rect">
            <a:avLst/>
          </a:prstGeom>
          <a:noFill/>
          <a:ln>
            <a:solidFill>
              <a:schemeClr val="bg1"/>
            </a:solidFill>
          </a:ln>
        </p:spPr>
        <p:txBody>
          <a:bodyPr wrap="square" tIns="91440" bIns="91440">
            <a:spAutoFit/>
          </a:bodyPr>
          <a:lstStyle/>
          <a:p>
            <a:pPr algn="ctr"/>
            <a:r>
              <a:rPr lang="en-US" sz="2400" dirty="0">
                <a:solidFill>
                  <a:schemeClr val="bg1"/>
                </a:solidFill>
                <a:latin typeface="Arial" panose="020B0604020202020204" pitchFamily="34" charset="0"/>
                <a:cs typeface="Arial" panose="020B0604020202020204" pitchFamily="34" charset="0"/>
              </a:rPr>
              <a:t>What could he have done to avoid sin?</a:t>
            </a:r>
          </a:p>
        </p:txBody>
      </p:sp>
      <p:sp>
        <p:nvSpPr>
          <p:cNvPr id="3" name="TextBox 2">
            <a:extLst>
              <a:ext uri="{FF2B5EF4-FFF2-40B4-BE49-F238E27FC236}">
                <a16:creationId xmlns:a16="http://schemas.microsoft.com/office/drawing/2014/main" id="{D4B3748D-BA98-4665-81E6-F4DA1369F773}"/>
              </a:ext>
            </a:extLst>
          </p:cNvPr>
          <p:cNvSpPr txBox="1"/>
          <p:nvPr/>
        </p:nvSpPr>
        <p:spPr>
          <a:xfrm>
            <a:off x="1852330" y="4413660"/>
            <a:ext cx="5815853" cy="461665"/>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What led to </a:t>
            </a:r>
            <a:r>
              <a:rPr lang="en-US" sz="2400" dirty="0" err="1">
                <a:solidFill>
                  <a:schemeClr val="bg1"/>
                </a:solidFill>
                <a:latin typeface="Arial" panose="020B0604020202020204" pitchFamily="34" charset="0"/>
                <a:cs typeface="Arial" panose="020B0604020202020204" pitchFamily="34" charset="0"/>
              </a:rPr>
              <a:t>Achan’s</a:t>
            </a:r>
            <a:r>
              <a:rPr lang="en-US" sz="2400" dirty="0">
                <a:solidFill>
                  <a:schemeClr val="bg1"/>
                </a:solidFill>
                <a:latin typeface="Arial" panose="020B0604020202020204" pitchFamily="34" charset="0"/>
                <a:cs typeface="Arial" panose="020B0604020202020204" pitchFamily="34" charset="0"/>
              </a:rPr>
              <a:t> disobedience?</a:t>
            </a:r>
          </a:p>
        </p:txBody>
      </p:sp>
      <p:sp>
        <p:nvSpPr>
          <p:cNvPr id="8" name="TextBox 7">
            <a:extLst>
              <a:ext uri="{FF2B5EF4-FFF2-40B4-BE49-F238E27FC236}">
                <a16:creationId xmlns:a16="http://schemas.microsoft.com/office/drawing/2014/main" id="{B4653111-22B1-4CBE-B28F-F3F89E093529}"/>
              </a:ext>
            </a:extLst>
          </p:cNvPr>
          <p:cNvSpPr txBox="1"/>
          <p:nvPr/>
        </p:nvSpPr>
        <p:spPr>
          <a:xfrm>
            <a:off x="2430555" y="5797991"/>
            <a:ext cx="4659406" cy="461665"/>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Obey God</a:t>
            </a:r>
          </a:p>
        </p:txBody>
      </p:sp>
    </p:spTree>
    <p:extLst>
      <p:ext uri="{BB962C8B-B14F-4D97-AF65-F5344CB8AC3E}">
        <p14:creationId xmlns:p14="http://schemas.microsoft.com/office/powerpoint/2010/main" val="379271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P spid="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B06F29B-9448-4158-A55F-7582B66F2BEA}"/>
              </a:ext>
            </a:extLst>
          </p:cNvPr>
          <p:cNvSpPr txBox="1"/>
          <p:nvPr/>
        </p:nvSpPr>
        <p:spPr>
          <a:xfrm>
            <a:off x="268941" y="442236"/>
            <a:ext cx="8606117" cy="461665"/>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Use the following verses as a guide and define sin.</a:t>
            </a:r>
          </a:p>
        </p:txBody>
      </p:sp>
      <p:sp>
        <p:nvSpPr>
          <p:cNvPr id="2" name="TextBox 1">
            <a:extLst>
              <a:ext uri="{FF2B5EF4-FFF2-40B4-BE49-F238E27FC236}">
                <a16:creationId xmlns:a16="http://schemas.microsoft.com/office/drawing/2014/main" id="{51F32D78-A929-4C8E-ABF5-41D0CCB38900}"/>
              </a:ext>
            </a:extLst>
          </p:cNvPr>
          <p:cNvSpPr txBox="1"/>
          <p:nvPr/>
        </p:nvSpPr>
        <p:spPr>
          <a:xfrm>
            <a:off x="1081526" y="1289020"/>
            <a:ext cx="6980944" cy="1200329"/>
          </a:xfrm>
          <a:prstGeom prst="rect">
            <a:avLst/>
          </a:prstGeom>
          <a:noFill/>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We all, like sheep, have </a:t>
            </a:r>
            <a:r>
              <a:rPr lang="en-US" sz="2400" u="sng" dirty="0">
                <a:solidFill>
                  <a:schemeClr val="bg1"/>
                </a:solidFill>
                <a:latin typeface="Arial" panose="020B0604020202020204" pitchFamily="34" charset="0"/>
                <a:cs typeface="Arial" panose="020B0604020202020204" pitchFamily="34" charset="0"/>
              </a:rPr>
              <a:t>gone astray</a:t>
            </a:r>
            <a:r>
              <a:rPr lang="en-US" sz="2400" dirty="0">
                <a:solidFill>
                  <a:schemeClr val="bg1"/>
                </a:solidFill>
                <a:latin typeface="Arial" panose="020B0604020202020204" pitchFamily="34" charset="0"/>
                <a:cs typeface="Arial" panose="020B0604020202020204" pitchFamily="34" charset="0"/>
              </a:rPr>
              <a:t>, each of us has </a:t>
            </a:r>
            <a:r>
              <a:rPr lang="en-US" sz="2400" u="sng" dirty="0">
                <a:solidFill>
                  <a:schemeClr val="bg1"/>
                </a:solidFill>
                <a:latin typeface="Arial" panose="020B0604020202020204" pitchFamily="34" charset="0"/>
                <a:cs typeface="Arial" panose="020B0604020202020204" pitchFamily="34" charset="0"/>
              </a:rPr>
              <a:t>turned to his own way</a:t>
            </a:r>
            <a:r>
              <a:rPr lang="en-US" sz="2400" dirty="0">
                <a:solidFill>
                  <a:schemeClr val="bg1"/>
                </a:solidFill>
                <a:latin typeface="Arial" panose="020B0604020202020204" pitchFamily="34" charset="0"/>
                <a:cs typeface="Arial" panose="020B0604020202020204" pitchFamily="34" charset="0"/>
              </a:rPr>
              <a:t>; and the LORD has laid on him the iniquity of us all. </a:t>
            </a:r>
            <a:r>
              <a:rPr lang="en-US" sz="2000" dirty="0">
                <a:solidFill>
                  <a:schemeClr val="bg1"/>
                </a:solidFill>
                <a:latin typeface="Arial" panose="020B0604020202020204" pitchFamily="34" charset="0"/>
                <a:cs typeface="Arial" panose="020B0604020202020204" pitchFamily="34" charset="0"/>
              </a:rPr>
              <a:t>Isaiah 53:6</a:t>
            </a:r>
            <a:endParaRPr lang="en-US" sz="24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C0E026A-F635-4875-B984-88D54CDEE9A9}"/>
              </a:ext>
            </a:extLst>
          </p:cNvPr>
          <p:cNvSpPr txBox="1"/>
          <p:nvPr/>
        </p:nvSpPr>
        <p:spPr>
          <a:xfrm>
            <a:off x="2101203" y="4046709"/>
            <a:ext cx="4941589" cy="553998"/>
          </a:xfrm>
          <a:prstGeom prst="rect">
            <a:avLst/>
          </a:prstGeom>
          <a:noFill/>
          <a:ln>
            <a:solidFill>
              <a:schemeClr val="bg1"/>
            </a:solidFill>
          </a:ln>
        </p:spPr>
        <p:txBody>
          <a:bodyPr wrap="square" tIns="91440" bIns="91440">
            <a:spAutoFit/>
          </a:bodyPr>
          <a:lstStyle/>
          <a:p>
            <a:pPr algn="ctr"/>
            <a:r>
              <a:rPr lang="en-US" sz="2400" dirty="0">
                <a:solidFill>
                  <a:schemeClr val="bg1"/>
                </a:solidFill>
                <a:latin typeface="Arial" panose="020B0604020202020204" pitchFamily="34" charset="0"/>
                <a:cs typeface="Arial" panose="020B0604020202020204" pitchFamily="34" charset="0"/>
              </a:rPr>
              <a:t>How do temptation and sin differ? </a:t>
            </a:r>
          </a:p>
        </p:txBody>
      </p:sp>
      <p:sp>
        <p:nvSpPr>
          <p:cNvPr id="3" name="TextBox 2">
            <a:extLst>
              <a:ext uri="{FF2B5EF4-FFF2-40B4-BE49-F238E27FC236}">
                <a16:creationId xmlns:a16="http://schemas.microsoft.com/office/drawing/2014/main" id="{D4B3748D-BA98-4665-81E6-F4DA1369F773}"/>
              </a:ext>
            </a:extLst>
          </p:cNvPr>
          <p:cNvSpPr txBox="1"/>
          <p:nvPr/>
        </p:nvSpPr>
        <p:spPr>
          <a:xfrm>
            <a:off x="996730" y="2738260"/>
            <a:ext cx="7391492" cy="830997"/>
          </a:xfrm>
          <a:prstGeom prst="rect">
            <a:avLst/>
          </a:prstGeom>
          <a:noFill/>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Anyone, then, who </a:t>
            </a:r>
            <a:r>
              <a:rPr lang="en-US" sz="2400" u="sng" dirty="0">
                <a:solidFill>
                  <a:schemeClr val="bg1"/>
                </a:solidFill>
                <a:latin typeface="Arial" panose="020B0604020202020204" pitchFamily="34" charset="0"/>
                <a:cs typeface="Arial" panose="020B0604020202020204" pitchFamily="34" charset="0"/>
              </a:rPr>
              <a:t>knows the good he ought to do and doesn’t do it</a:t>
            </a:r>
            <a:r>
              <a:rPr lang="en-US" sz="2400" dirty="0">
                <a:solidFill>
                  <a:schemeClr val="bg1"/>
                </a:solidFill>
                <a:latin typeface="Arial" panose="020B0604020202020204" pitchFamily="34" charset="0"/>
                <a:cs typeface="Arial" panose="020B0604020202020204" pitchFamily="34" charset="0"/>
              </a:rPr>
              <a:t>, sins. </a:t>
            </a:r>
            <a:r>
              <a:rPr lang="en-US" sz="2000" dirty="0">
                <a:solidFill>
                  <a:schemeClr val="bg1"/>
                </a:solidFill>
                <a:latin typeface="Arial" panose="020B0604020202020204" pitchFamily="34" charset="0"/>
                <a:cs typeface="Arial" panose="020B0604020202020204" pitchFamily="34" charset="0"/>
              </a:rPr>
              <a:t>James 4:17</a:t>
            </a:r>
            <a:endParaRPr lang="en-US" sz="24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4653111-22B1-4CBE-B28F-F3F89E093529}"/>
              </a:ext>
            </a:extLst>
          </p:cNvPr>
          <p:cNvSpPr txBox="1"/>
          <p:nvPr/>
        </p:nvSpPr>
        <p:spPr>
          <a:xfrm>
            <a:off x="188255" y="4847326"/>
            <a:ext cx="8767483" cy="461665"/>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Temptation is the opportunity to sin and sin is the act.</a:t>
            </a:r>
          </a:p>
        </p:txBody>
      </p:sp>
    </p:spTree>
    <p:extLst>
      <p:ext uri="{BB962C8B-B14F-4D97-AF65-F5344CB8AC3E}">
        <p14:creationId xmlns:p14="http://schemas.microsoft.com/office/powerpoint/2010/main" val="397137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P spid="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F32D78-A929-4C8E-ABF5-41D0CCB38900}"/>
              </a:ext>
            </a:extLst>
          </p:cNvPr>
          <p:cNvSpPr txBox="1"/>
          <p:nvPr/>
        </p:nvSpPr>
        <p:spPr>
          <a:xfrm>
            <a:off x="847027" y="478409"/>
            <a:ext cx="7821112" cy="2462213"/>
          </a:xfrm>
          <a:prstGeom prst="rect">
            <a:avLst/>
          </a:prstGeom>
          <a:noFill/>
        </p:spPr>
        <p:txBody>
          <a:bodyPr wrap="square">
            <a:spAutoFit/>
          </a:bodyPr>
          <a:lstStyle/>
          <a:p>
            <a:pPr marL="233363" indent="-233363">
              <a:spcAft>
                <a:spcPts val="600"/>
              </a:spcAft>
              <a:buFont typeface="Arial" panose="020B0604020202020204" pitchFamily="34" charset="0"/>
              <a:buChar char="•"/>
            </a:pPr>
            <a:r>
              <a:rPr lang="en-US" sz="2400" u="sng" dirty="0">
                <a:solidFill>
                  <a:schemeClr val="bg1"/>
                </a:solidFill>
                <a:latin typeface="Arial" panose="020B0604020202020204" pitchFamily="34" charset="0"/>
                <a:cs typeface="Arial" panose="020B0604020202020204" pitchFamily="34" charset="0"/>
              </a:rPr>
              <a:t>No temptation has overtaken you except what is common to us all. </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And God is faithful; he will not let you be tempted beyond what you can bear. </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But when you are tempted, he will also provide a way out so that you can endure it. </a:t>
            </a:r>
            <a:r>
              <a:rPr lang="en-US" sz="2000" dirty="0">
                <a:solidFill>
                  <a:schemeClr val="bg1"/>
                </a:solidFill>
                <a:latin typeface="Arial" panose="020B0604020202020204" pitchFamily="34" charset="0"/>
                <a:cs typeface="Arial" panose="020B0604020202020204" pitchFamily="34" charset="0"/>
              </a:rPr>
              <a:t>1 Corinthians 10:13</a:t>
            </a:r>
            <a:endParaRPr lang="en-US" sz="24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C0E026A-F635-4875-B984-88D54CDEE9A9}"/>
              </a:ext>
            </a:extLst>
          </p:cNvPr>
          <p:cNvSpPr txBox="1"/>
          <p:nvPr/>
        </p:nvSpPr>
        <p:spPr>
          <a:xfrm>
            <a:off x="1205191" y="3401853"/>
            <a:ext cx="6733617" cy="923330"/>
          </a:xfrm>
          <a:prstGeom prst="rect">
            <a:avLst/>
          </a:prstGeom>
          <a:noFill/>
          <a:ln>
            <a:solidFill>
              <a:schemeClr val="bg1"/>
            </a:solidFill>
          </a:ln>
        </p:spPr>
        <p:txBody>
          <a:bodyPr wrap="square" tIns="91440" bIns="91440">
            <a:spAutoFit/>
          </a:bodyPr>
          <a:lstStyle/>
          <a:p>
            <a:pPr algn="ctr"/>
            <a:r>
              <a:rPr lang="en-US" sz="2400" dirty="0">
                <a:solidFill>
                  <a:schemeClr val="bg1"/>
                </a:solidFill>
                <a:latin typeface="Arial" panose="020B0604020202020204" pitchFamily="34" charset="0"/>
                <a:cs typeface="Arial" panose="020B0604020202020204" pitchFamily="34" charset="0"/>
              </a:rPr>
              <a:t>Are your temptations different or more difficult than anyone else’s?</a:t>
            </a:r>
          </a:p>
        </p:txBody>
      </p:sp>
      <p:sp>
        <p:nvSpPr>
          <p:cNvPr id="3" name="TextBox 2">
            <a:extLst>
              <a:ext uri="{FF2B5EF4-FFF2-40B4-BE49-F238E27FC236}">
                <a16:creationId xmlns:a16="http://schemas.microsoft.com/office/drawing/2014/main" id="{D4B3748D-BA98-4665-81E6-F4DA1369F773}"/>
              </a:ext>
            </a:extLst>
          </p:cNvPr>
          <p:cNvSpPr txBox="1"/>
          <p:nvPr/>
        </p:nvSpPr>
        <p:spPr>
          <a:xfrm>
            <a:off x="1742766" y="4786415"/>
            <a:ext cx="5413814" cy="830997"/>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No temptation has overtaken you except what is common to us all. </a:t>
            </a:r>
          </a:p>
        </p:txBody>
      </p:sp>
    </p:spTree>
    <p:extLst>
      <p:ext uri="{BB962C8B-B14F-4D97-AF65-F5344CB8AC3E}">
        <p14:creationId xmlns:p14="http://schemas.microsoft.com/office/powerpoint/2010/main" val="230623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0E026A-F635-4875-B984-88D54CDEE9A9}"/>
              </a:ext>
            </a:extLst>
          </p:cNvPr>
          <p:cNvSpPr txBox="1"/>
          <p:nvPr/>
        </p:nvSpPr>
        <p:spPr>
          <a:xfrm>
            <a:off x="1379900" y="3331095"/>
            <a:ext cx="6384197" cy="923330"/>
          </a:xfrm>
          <a:prstGeom prst="rect">
            <a:avLst/>
          </a:prstGeom>
          <a:noFill/>
          <a:ln>
            <a:solidFill>
              <a:schemeClr val="bg1"/>
            </a:solidFill>
          </a:ln>
        </p:spPr>
        <p:txBody>
          <a:bodyPr wrap="square" tIns="91440" bIns="91440">
            <a:spAutoFit/>
          </a:bodyPr>
          <a:lstStyle/>
          <a:p>
            <a:pPr algn="ctr"/>
            <a:r>
              <a:rPr lang="en-US" sz="2400" dirty="0">
                <a:solidFill>
                  <a:schemeClr val="bg1"/>
                </a:solidFill>
                <a:latin typeface="Arial" panose="020B0604020202020204" pitchFamily="34" charset="0"/>
                <a:cs typeface="Arial" panose="020B0604020202020204" pitchFamily="34" charset="0"/>
              </a:rPr>
              <a:t>What limit does God place on any temptation you will face?</a:t>
            </a:r>
          </a:p>
        </p:txBody>
      </p:sp>
      <p:sp>
        <p:nvSpPr>
          <p:cNvPr id="3" name="TextBox 2">
            <a:extLst>
              <a:ext uri="{FF2B5EF4-FFF2-40B4-BE49-F238E27FC236}">
                <a16:creationId xmlns:a16="http://schemas.microsoft.com/office/drawing/2014/main" id="{D4B3748D-BA98-4665-81E6-F4DA1369F773}"/>
              </a:ext>
            </a:extLst>
          </p:cNvPr>
          <p:cNvSpPr txBox="1"/>
          <p:nvPr/>
        </p:nvSpPr>
        <p:spPr>
          <a:xfrm>
            <a:off x="1811988" y="4507153"/>
            <a:ext cx="5520023" cy="830997"/>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He will not let you be tempted beyond what you can bear.</a:t>
            </a:r>
          </a:p>
        </p:txBody>
      </p:sp>
      <p:sp>
        <p:nvSpPr>
          <p:cNvPr id="5" name="TextBox 4">
            <a:extLst>
              <a:ext uri="{FF2B5EF4-FFF2-40B4-BE49-F238E27FC236}">
                <a16:creationId xmlns:a16="http://schemas.microsoft.com/office/drawing/2014/main" id="{38CCF931-AB11-4A91-AE68-1600E3D336DB}"/>
              </a:ext>
            </a:extLst>
          </p:cNvPr>
          <p:cNvSpPr txBox="1"/>
          <p:nvPr/>
        </p:nvSpPr>
        <p:spPr>
          <a:xfrm>
            <a:off x="847027" y="478409"/>
            <a:ext cx="7821112" cy="2462213"/>
          </a:xfrm>
          <a:prstGeom prst="rect">
            <a:avLst/>
          </a:prstGeom>
          <a:noFill/>
        </p:spPr>
        <p:txBody>
          <a:bodyPr wrap="square">
            <a:spAutoFit/>
          </a:bodyPr>
          <a:lstStyle/>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No temptation has overtaken you except what is common to us all. </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And God is faithful; </a:t>
            </a:r>
            <a:r>
              <a:rPr lang="en-US" sz="2400" u="sng" dirty="0">
                <a:solidFill>
                  <a:schemeClr val="bg1"/>
                </a:solidFill>
                <a:latin typeface="Arial" panose="020B0604020202020204" pitchFamily="34" charset="0"/>
                <a:cs typeface="Arial" panose="020B0604020202020204" pitchFamily="34" charset="0"/>
              </a:rPr>
              <a:t>he will not let you be tempted beyond what you can bear</a:t>
            </a:r>
            <a:r>
              <a:rPr lang="en-US" sz="2400" dirty="0">
                <a:solidFill>
                  <a:schemeClr val="bg1"/>
                </a:solidFill>
                <a:latin typeface="Arial" panose="020B0604020202020204" pitchFamily="34" charset="0"/>
                <a:cs typeface="Arial" panose="020B0604020202020204" pitchFamily="34" charset="0"/>
              </a:rPr>
              <a:t>. </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But when you are tempted, he will also provide a way out so that you can endure it. </a:t>
            </a:r>
            <a:r>
              <a:rPr lang="en-US" sz="2000" dirty="0">
                <a:solidFill>
                  <a:schemeClr val="bg1"/>
                </a:solidFill>
                <a:latin typeface="Arial" panose="020B0604020202020204" pitchFamily="34" charset="0"/>
                <a:cs typeface="Arial" panose="020B0604020202020204" pitchFamily="34" charset="0"/>
              </a:rPr>
              <a:t>1 Corinthians 10:13</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476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1947E0-FD29-4C98-A513-8ADBDB697694}"/>
              </a:ext>
            </a:extLst>
          </p:cNvPr>
          <p:cNvSpPr txBox="1"/>
          <p:nvPr/>
        </p:nvSpPr>
        <p:spPr>
          <a:xfrm>
            <a:off x="1782148" y="1043655"/>
            <a:ext cx="5952929" cy="2554545"/>
          </a:xfrm>
          <a:prstGeom prst="rect">
            <a:avLst/>
          </a:prstGeom>
          <a:noFill/>
        </p:spPr>
        <p:txBody>
          <a:bodyPr wrap="square">
            <a:spAutoFit/>
          </a:bodyPr>
          <a:lstStyle/>
          <a:p>
            <a:pPr marR="0" lvl="0" algn="ctr" defTabSz="914400" rtl="0" eaLnBrk="0" fontAlgn="base" latinLnBrk="0" hangingPunct="0">
              <a:spcBef>
                <a:spcPct val="0"/>
              </a:spcBef>
              <a:spcAft>
                <a:spcPts val="600"/>
              </a:spcAft>
              <a:buClrTx/>
              <a:buSzTx/>
              <a:tabLst/>
            </a:pPr>
            <a:r>
              <a:rPr kumimoji="0" lang="en-US" altLang="en-US" sz="2800" b="1" i="0" u="sng"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Books of Poetry</a:t>
            </a:r>
          </a:p>
          <a:p>
            <a:pPr marL="228600" marR="0" lvl="0" indent="-228600"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sz="280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Job</a:t>
            </a:r>
            <a:r>
              <a:rPr lang="en-US" altLang="en-US" sz="2800" dirty="0">
                <a:solidFill>
                  <a:schemeClr val="bg1"/>
                </a:solidFill>
                <a:latin typeface="Arial" panose="020B0604020202020204" pitchFamily="34" charset="0"/>
                <a:ea typeface="Calibri" panose="020F0502020204030204" pitchFamily="34" charset="0"/>
                <a:cs typeface="Arial" panose="020B0604020202020204" pitchFamily="34" charset="0"/>
              </a:rPr>
              <a:t> w</a:t>
            </a:r>
            <a:r>
              <a:rPr kumimoji="0" lang="en-US" altLang="en-US" sz="280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ritten by Moses</a:t>
            </a:r>
          </a:p>
          <a:p>
            <a:pPr marL="228600" indent="-228600" defTabSz="914400" eaLnBrk="0" fontAlgn="base" hangingPunct="0">
              <a:spcBef>
                <a:spcPct val="0"/>
              </a:spcBef>
              <a:spcAft>
                <a:spcPts val="600"/>
              </a:spcAft>
              <a:buFont typeface="Arial" panose="020B0604020202020204" pitchFamily="34" charset="0"/>
              <a:buChar char="•"/>
            </a:pPr>
            <a:r>
              <a:rPr kumimoji="0" lang="en-US" altLang="en-US" sz="280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Psalms written by King David</a:t>
            </a:r>
          </a:p>
          <a:p>
            <a:pPr marL="228600" indent="-228600" defTabSz="914400" eaLnBrk="0" fontAlgn="base" hangingPunct="0">
              <a:spcBef>
                <a:spcPct val="0"/>
              </a:spcBef>
              <a:spcAft>
                <a:spcPts val="600"/>
              </a:spcAft>
              <a:buFont typeface="Arial" panose="020B0604020202020204" pitchFamily="34" charset="0"/>
              <a:buChar char="•"/>
            </a:pPr>
            <a:r>
              <a:rPr kumimoji="0" lang="en-US" altLang="en-US" sz="280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Ecclesiastes and Song of Solomon</a:t>
            </a:r>
          </a:p>
          <a:p>
            <a:pPr marL="228600" lvl="1" defTabSz="914400" eaLnBrk="0" fontAlgn="base" hangingPunct="0">
              <a:spcBef>
                <a:spcPct val="0"/>
              </a:spcBef>
              <a:spcAft>
                <a:spcPts val="600"/>
              </a:spcAft>
            </a:pPr>
            <a:r>
              <a:rPr lang="en-US" altLang="en-US" sz="2800" dirty="0">
                <a:solidFill>
                  <a:schemeClr val="bg1"/>
                </a:solidFill>
                <a:latin typeface="Arial" panose="020B0604020202020204" pitchFamily="34" charset="0"/>
                <a:ea typeface="Calibri" panose="020F0502020204030204" pitchFamily="34" charset="0"/>
                <a:cs typeface="Arial" panose="020B0604020202020204" pitchFamily="34" charset="0"/>
              </a:rPr>
              <a:t>w</a:t>
            </a:r>
            <a:r>
              <a:rPr kumimoji="0" lang="en-US" altLang="en-US" sz="280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ritten by King Solomon</a:t>
            </a:r>
          </a:p>
        </p:txBody>
      </p:sp>
      <p:sp>
        <p:nvSpPr>
          <p:cNvPr id="5" name="Text Box 100">
            <a:extLst>
              <a:ext uri="{FF2B5EF4-FFF2-40B4-BE49-F238E27FC236}">
                <a16:creationId xmlns:a16="http://schemas.microsoft.com/office/drawing/2014/main" id="{5F52BF22-D2A1-4FB7-A488-9CCFD6C05DB0}"/>
              </a:ext>
            </a:extLst>
          </p:cNvPr>
          <p:cNvSpPr txBox="1">
            <a:spLocks noChangeArrowheads="1"/>
          </p:cNvSpPr>
          <p:nvPr/>
        </p:nvSpPr>
        <p:spPr bwMode="auto">
          <a:xfrm>
            <a:off x="-83314" y="579042"/>
            <a:ext cx="6671432" cy="53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5352524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0E026A-F635-4875-B984-88D54CDEE9A9}"/>
              </a:ext>
            </a:extLst>
          </p:cNvPr>
          <p:cNvSpPr txBox="1"/>
          <p:nvPr/>
        </p:nvSpPr>
        <p:spPr>
          <a:xfrm>
            <a:off x="759756" y="2997607"/>
            <a:ext cx="7189926" cy="830997"/>
          </a:xfrm>
          <a:prstGeom prst="rect">
            <a:avLst/>
          </a:prstGeom>
          <a:noFill/>
          <a:ln>
            <a:solidFill>
              <a:schemeClr val="bg1"/>
            </a:solidFill>
          </a:ln>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What does God provide with every temptation that allows you to avoid sin?</a:t>
            </a:r>
          </a:p>
        </p:txBody>
      </p:sp>
      <p:sp>
        <p:nvSpPr>
          <p:cNvPr id="3" name="TextBox 2">
            <a:extLst>
              <a:ext uri="{FF2B5EF4-FFF2-40B4-BE49-F238E27FC236}">
                <a16:creationId xmlns:a16="http://schemas.microsoft.com/office/drawing/2014/main" id="{D4B3748D-BA98-4665-81E6-F4DA1369F773}"/>
              </a:ext>
            </a:extLst>
          </p:cNvPr>
          <p:cNvSpPr txBox="1"/>
          <p:nvPr/>
        </p:nvSpPr>
        <p:spPr>
          <a:xfrm>
            <a:off x="1811986" y="3909729"/>
            <a:ext cx="5520023" cy="461665"/>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He will also provide a way out</a:t>
            </a:r>
          </a:p>
        </p:txBody>
      </p:sp>
      <p:sp>
        <p:nvSpPr>
          <p:cNvPr id="6" name="TextBox 5">
            <a:extLst>
              <a:ext uri="{FF2B5EF4-FFF2-40B4-BE49-F238E27FC236}">
                <a16:creationId xmlns:a16="http://schemas.microsoft.com/office/drawing/2014/main" id="{C846BB03-1249-4B0E-939B-ED78E45DFC7D}"/>
              </a:ext>
            </a:extLst>
          </p:cNvPr>
          <p:cNvSpPr txBox="1"/>
          <p:nvPr/>
        </p:nvSpPr>
        <p:spPr>
          <a:xfrm>
            <a:off x="1476330" y="4639547"/>
            <a:ext cx="6044143" cy="461665"/>
          </a:xfrm>
          <a:prstGeom prst="rect">
            <a:avLst/>
          </a:prstGeom>
          <a:noFill/>
          <a:ln>
            <a:solidFill>
              <a:schemeClr val="bg1"/>
            </a:solidFill>
          </a:ln>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What is a temptation you are facing now?</a:t>
            </a:r>
          </a:p>
        </p:txBody>
      </p:sp>
      <p:sp>
        <p:nvSpPr>
          <p:cNvPr id="8" name="TextBox 7">
            <a:extLst>
              <a:ext uri="{FF2B5EF4-FFF2-40B4-BE49-F238E27FC236}">
                <a16:creationId xmlns:a16="http://schemas.microsoft.com/office/drawing/2014/main" id="{56D2F85E-C341-488A-9F38-F27565B8E7BB}"/>
              </a:ext>
            </a:extLst>
          </p:cNvPr>
          <p:cNvSpPr txBox="1"/>
          <p:nvPr/>
        </p:nvSpPr>
        <p:spPr>
          <a:xfrm>
            <a:off x="2065187" y="5413170"/>
            <a:ext cx="5013623" cy="830997"/>
          </a:xfrm>
          <a:prstGeom prst="rect">
            <a:avLst/>
          </a:prstGeom>
          <a:noFill/>
          <a:ln>
            <a:solidFill>
              <a:schemeClr val="bg1"/>
            </a:solidFill>
          </a:ln>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What way out has God provided for you to avoid sinning?</a:t>
            </a:r>
          </a:p>
        </p:txBody>
      </p:sp>
      <p:sp>
        <p:nvSpPr>
          <p:cNvPr id="7" name="TextBox 6">
            <a:extLst>
              <a:ext uri="{FF2B5EF4-FFF2-40B4-BE49-F238E27FC236}">
                <a16:creationId xmlns:a16="http://schemas.microsoft.com/office/drawing/2014/main" id="{895A5F33-BD37-43D1-BCDE-3FDB70B376D9}"/>
              </a:ext>
            </a:extLst>
          </p:cNvPr>
          <p:cNvSpPr txBox="1"/>
          <p:nvPr/>
        </p:nvSpPr>
        <p:spPr>
          <a:xfrm>
            <a:off x="759756" y="319788"/>
            <a:ext cx="7821112" cy="2462213"/>
          </a:xfrm>
          <a:prstGeom prst="rect">
            <a:avLst/>
          </a:prstGeom>
          <a:noFill/>
        </p:spPr>
        <p:txBody>
          <a:bodyPr wrap="square">
            <a:spAutoFit/>
          </a:bodyPr>
          <a:lstStyle/>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No temptation has overtaken you except what is common to us all. </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And God is faithful; he will not let you be tempted beyond what you can bear. </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But when you are tempted, </a:t>
            </a:r>
            <a:r>
              <a:rPr lang="en-US" sz="2400" u="sng" dirty="0">
                <a:solidFill>
                  <a:schemeClr val="bg1"/>
                </a:solidFill>
                <a:latin typeface="Arial" panose="020B0604020202020204" pitchFamily="34" charset="0"/>
                <a:cs typeface="Arial" panose="020B0604020202020204" pitchFamily="34" charset="0"/>
              </a:rPr>
              <a:t>he will also provide a way out</a:t>
            </a:r>
            <a:r>
              <a:rPr lang="en-US" sz="2400" dirty="0">
                <a:solidFill>
                  <a:schemeClr val="bg1"/>
                </a:solidFill>
                <a:latin typeface="Arial" panose="020B0604020202020204" pitchFamily="34" charset="0"/>
                <a:cs typeface="Arial" panose="020B0604020202020204" pitchFamily="34" charset="0"/>
              </a:rPr>
              <a:t> so that you can endure it. </a:t>
            </a:r>
            <a:r>
              <a:rPr lang="en-US" sz="2000" dirty="0">
                <a:solidFill>
                  <a:schemeClr val="bg1"/>
                </a:solidFill>
                <a:latin typeface="Arial" panose="020B0604020202020204" pitchFamily="34" charset="0"/>
                <a:cs typeface="Arial" panose="020B0604020202020204" pitchFamily="34" charset="0"/>
              </a:rPr>
              <a:t>1 Corinthians 10:13</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58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6" grpId="0" animBg="1"/>
      <p:bldP spid="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F32D78-A929-4C8E-ABF5-41D0CCB38900}"/>
              </a:ext>
            </a:extLst>
          </p:cNvPr>
          <p:cNvSpPr txBox="1"/>
          <p:nvPr/>
        </p:nvSpPr>
        <p:spPr>
          <a:xfrm>
            <a:off x="1196788" y="1330695"/>
            <a:ext cx="7378045" cy="3293209"/>
          </a:xfrm>
          <a:prstGeom prst="rect">
            <a:avLst/>
          </a:prstGeom>
          <a:noFill/>
        </p:spPr>
        <p:txBody>
          <a:bodyPr wrap="square">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Sometimes we don’t take advantage of God’s way to avoid sin. </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Our sin doesn’t cause us to lose our salvation </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but it does damage our relationship with God </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just as sin damages any relationship. </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God has provided a way to repair our damaged relationship with Him.</a:t>
            </a:r>
          </a:p>
        </p:txBody>
      </p:sp>
    </p:spTree>
    <p:extLst>
      <p:ext uri="{BB962C8B-B14F-4D97-AF65-F5344CB8AC3E}">
        <p14:creationId xmlns:p14="http://schemas.microsoft.com/office/powerpoint/2010/main" val="218766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F32D78-A929-4C8E-ABF5-41D0CCB38900}"/>
              </a:ext>
            </a:extLst>
          </p:cNvPr>
          <p:cNvSpPr txBox="1"/>
          <p:nvPr/>
        </p:nvSpPr>
        <p:spPr>
          <a:xfrm>
            <a:off x="1709973" y="678408"/>
            <a:ext cx="6454314" cy="1661993"/>
          </a:xfrm>
          <a:prstGeom prst="rect">
            <a:avLst/>
          </a:prstGeom>
          <a:noFill/>
        </p:spPr>
        <p:txBody>
          <a:bodyPr wrap="square">
            <a:spAutoFit/>
          </a:bodyPr>
          <a:lstStyle/>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If we </a:t>
            </a:r>
            <a:r>
              <a:rPr lang="en-US" sz="2400" u="sng" dirty="0">
                <a:solidFill>
                  <a:schemeClr val="bg1"/>
                </a:solidFill>
                <a:latin typeface="Arial" panose="020B0604020202020204" pitchFamily="34" charset="0"/>
                <a:cs typeface="Arial" panose="020B0604020202020204" pitchFamily="34" charset="0"/>
              </a:rPr>
              <a:t>confess our sins</a:t>
            </a:r>
            <a:r>
              <a:rPr lang="en-US" sz="2400" dirty="0">
                <a:solidFill>
                  <a:schemeClr val="bg1"/>
                </a:solidFill>
                <a:latin typeface="Arial" panose="020B0604020202020204" pitchFamily="34" charset="0"/>
                <a:cs typeface="Arial" panose="020B0604020202020204" pitchFamily="34" charset="0"/>
              </a:rPr>
              <a:t>, he is faithful and just</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and will forgive us our sins </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and purify us from all unrighteousness.        </a:t>
            </a:r>
            <a:r>
              <a:rPr lang="en-US" sz="2000" dirty="0">
                <a:solidFill>
                  <a:schemeClr val="bg1"/>
                </a:solidFill>
                <a:latin typeface="Arial" panose="020B0604020202020204" pitchFamily="34" charset="0"/>
                <a:cs typeface="Arial" panose="020B0604020202020204" pitchFamily="34" charset="0"/>
              </a:rPr>
              <a:t>1 John 1:9</a:t>
            </a:r>
            <a:endParaRPr lang="en-US" sz="24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8292963-9325-4638-BE2F-E1DD0DF98D6E}"/>
              </a:ext>
            </a:extLst>
          </p:cNvPr>
          <p:cNvSpPr txBox="1"/>
          <p:nvPr/>
        </p:nvSpPr>
        <p:spPr>
          <a:xfrm>
            <a:off x="404510" y="2728142"/>
            <a:ext cx="8646184" cy="830997"/>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What can we do </a:t>
            </a:r>
          </a:p>
          <a:p>
            <a:pPr algn="ctr">
              <a:spcAft>
                <a:spcPts val="1200"/>
              </a:spcAft>
            </a:pPr>
            <a:r>
              <a:rPr lang="en-US" sz="2400" dirty="0">
                <a:solidFill>
                  <a:schemeClr val="bg1"/>
                </a:solidFill>
                <a:latin typeface="Arial" panose="020B0604020202020204" pitchFamily="34" charset="0"/>
                <a:cs typeface="Arial" panose="020B0604020202020204" pitchFamily="34" charset="0"/>
              </a:rPr>
              <a:t>to repair our damaged relationship with God? </a:t>
            </a:r>
          </a:p>
        </p:txBody>
      </p:sp>
      <p:sp>
        <p:nvSpPr>
          <p:cNvPr id="6" name="TextBox 5">
            <a:extLst>
              <a:ext uri="{FF2B5EF4-FFF2-40B4-BE49-F238E27FC236}">
                <a16:creationId xmlns:a16="http://schemas.microsoft.com/office/drawing/2014/main" id="{5051C944-F5AF-4BE9-89F6-15A259BC4CE8}"/>
              </a:ext>
            </a:extLst>
          </p:cNvPr>
          <p:cNvSpPr txBox="1"/>
          <p:nvPr/>
        </p:nvSpPr>
        <p:spPr>
          <a:xfrm>
            <a:off x="1776338" y="3946880"/>
            <a:ext cx="5591324" cy="553998"/>
          </a:xfrm>
          <a:prstGeom prst="rect">
            <a:avLst/>
          </a:prstGeom>
          <a:noFill/>
          <a:ln>
            <a:solidFill>
              <a:schemeClr val="bg1"/>
            </a:solidFill>
          </a:ln>
        </p:spPr>
        <p:txBody>
          <a:bodyPr wrap="square" tIns="91440" bIns="91440">
            <a:spAutoFit/>
          </a:bodyPr>
          <a:lstStyle/>
          <a:p>
            <a:pPr algn="ctr">
              <a:spcAft>
                <a:spcPts val="1200"/>
              </a:spcAft>
            </a:pPr>
            <a:r>
              <a:rPr lang="en-US" sz="2400" dirty="0">
                <a:solidFill>
                  <a:schemeClr val="bg1"/>
                </a:solidFill>
                <a:latin typeface="Arial" panose="020B0604020202020204" pitchFamily="34" charset="0"/>
                <a:cs typeface="Arial" panose="020B0604020202020204" pitchFamily="34" charset="0"/>
              </a:rPr>
              <a:t>Why is it so important that we do this?</a:t>
            </a:r>
          </a:p>
        </p:txBody>
      </p:sp>
    </p:spTree>
    <p:extLst>
      <p:ext uri="{BB962C8B-B14F-4D97-AF65-F5344CB8AC3E}">
        <p14:creationId xmlns:p14="http://schemas.microsoft.com/office/powerpoint/2010/main" val="260546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3B613E09-F8F9-491A-8095-D8D521B223C5}"/>
              </a:ext>
            </a:extLst>
          </p:cNvPr>
          <p:cNvGrpSpPr/>
          <p:nvPr/>
        </p:nvGrpSpPr>
        <p:grpSpPr>
          <a:xfrm>
            <a:off x="2722666" y="2726742"/>
            <a:ext cx="3110235" cy="2854329"/>
            <a:chOff x="2722666" y="2726742"/>
            <a:chExt cx="3110235" cy="2854329"/>
          </a:xfrm>
        </p:grpSpPr>
        <p:sp>
          <p:nvSpPr>
            <p:cNvPr id="21" name="AutoShape 4">
              <a:extLst>
                <a:ext uri="{FF2B5EF4-FFF2-40B4-BE49-F238E27FC236}">
                  <a16:creationId xmlns:a16="http://schemas.microsoft.com/office/drawing/2014/main" id="{11F5790A-5C6A-4051-9C45-AD8F1A3F68D5}"/>
                </a:ext>
              </a:extLst>
            </p:cNvPr>
            <p:cNvSpPr>
              <a:spLocks noChangeArrowheads="1"/>
            </p:cNvSpPr>
            <p:nvPr/>
          </p:nvSpPr>
          <p:spPr bwMode="auto">
            <a:xfrm>
              <a:off x="2722666" y="2726742"/>
              <a:ext cx="2891205" cy="2854329"/>
            </a:xfrm>
            <a:custGeom>
              <a:avLst/>
              <a:gdLst>
                <a:gd name="G0" fmla="+- 4800 0 0"/>
                <a:gd name="G1" fmla="+- 21600 0 4800"/>
                <a:gd name="G2" fmla="+- 21600 0 4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800" y="10800"/>
                  </a:moveTo>
                  <a:cubicBezTo>
                    <a:pt x="4800" y="14114"/>
                    <a:pt x="7486" y="16800"/>
                    <a:pt x="10800" y="16800"/>
                  </a:cubicBezTo>
                  <a:cubicBezTo>
                    <a:pt x="14114" y="16800"/>
                    <a:pt x="16800" y="14114"/>
                    <a:pt x="16800" y="10800"/>
                  </a:cubicBezTo>
                  <a:cubicBezTo>
                    <a:pt x="16800" y="7486"/>
                    <a:pt x="14114" y="4800"/>
                    <a:pt x="10800" y="4800"/>
                  </a:cubicBezTo>
                  <a:cubicBezTo>
                    <a:pt x="7486" y="4800"/>
                    <a:pt x="4800" y="7486"/>
                    <a:pt x="4800" y="1080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 Box 2933">
              <a:extLst>
                <a:ext uri="{FF2B5EF4-FFF2-40B4-BE49-F238E27FC236}">
                  <a16:creationId xmlns:a16="http://schemas.microsoft.com/office/drawing/2014/main" id="{A9004929-247E-44AD-8EAB-C1A3ED3F399D}"/>
                </a:ext>
              </a:extLst>
            </p:cNvPr>
            <p:cNvSpPr txBox="1">
              <a:spLocks noChangeArrowheads="1"/>
            </p:cNvSpPr>
            <p:nvPr/>
          </p:nvSpPr>
          <p:spPr bwMode="auto">
            <a:xfrm>
              <a:off x="4754958" y="3840727"/>
              <a:ext cx="1077943" cy="626354"/>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upright="1">
              <a:noAutofit/>
            </a:bodyPr>
            <a:lstStyle/>
            <a:p>
              <a:pPr marL="0" marR="0" algn="ctr">
                <a:lnSpc>
                  <a:spcPct val="115000"/>
                </a:lnSpc>
                <a:spcBef>
                  <a:spcPts val="0"/>
                </a:spcBef>
                <a:spcAft>
                  <a:spcPts val="0"/>
                </a:spcAft>
              </a:pPr>
              <a:r>
                <a:rPr lang="en-US" sz="2400" kern="1200" dirty="0">
                  <a:solidFill>
                    <a:srgbClr val="000000"/>
                  </a:solidFill>
                  <a:effectLst/>
                  <a:latin typeface="Arial" panose="020B0604020202020204" pitchFamily="34" charset="0"/>
                  <a:ea typeface="Calibri" panose="020F0502020204030204" pitchFamily="34" charset="0"/>
                </a:rPr>
                <a:t>Sin</a:t>
              </a:r>
              <a:endParaRPr lang="en-US" sz="3600" dirty="0">
                <a:effectLst/>
                <a:latin typeface="Times New Roman" panose="02020603050405020304" pitchFamily="18" charset="0"/>
                <a:ea typeface="Times New Roman" panose="02020603050405020304" pitchFamily="18" charset="0"/>
              </a:endParaRPr>
            </a:p>
          </p:txBody>
        </p:sp>
      </p:grpSp>
      <p:grpSp>
        <p:nvGrpSpPr>
          <p:cNvPr id="28" name="Group 27">
            <a:extLst>
              <a:ext uri="{FF2B5EF4-FFF2-40B4-BE49-F238E27FC236}">
                <a16:creationId xmlns:a16="http://schemas.microsoft.com/office/drawing/2014/main" id="{08C975A1-49BE-4470-AA9C-81585FC80369}"/>
              </a:ext>
            </a:extLst>
          </p:cNvPr>
          <p:cNvGrpSpPr/>
          <p:nvPr/>
        </p:nvGrpSpPr>
        <p:grpSpPr>
          <a:xfrm>
            <a:off x="399376" y="2458656"/>
            <a:ext cx="8586003" cy="1088114"/>
            <a:chOff x="399376" y="2458656"/>
            <a:chExt cx="8586003" cy="1088114"/>
          </a:xfrm>
        </p:grpSpPr>
        <p:sp>
          <p:nvSpPr>
            <p:cNvPr id="20" name="AutoShape 3">
              <a:extLst>
                <a:ext uri="{FF2B5EF4-FFF2-40B4-BE49-F238E27FC236}">
                  <a16:creationId xmlns:a16="http://schemas.microsoft.com/office/drawing/2014/main" id="{1FCB64EA-72E2-4087-B705-8BBAAE67F206}"/>
                </a:ext>
              </a:extLst>
            </p:cNvPr>
            <p:cNvSpPr>
              <a:spLocks noChangeArrowheads="1"/>
            </p:cNvSpPr>
            <p:nvPr/>
          </p:nvSpPr>
          <p:spPr bwMode="auto">
            <a:xfrm>
              <a:off x="399376" y="2458656"/>
              <a:ext cx="8586003" cy="1088114"/>
            </a:xfrm>
            <a:prstGeom prst="rightArrow">
              <a:avLst>
                <a:gd name="adj1" fmla="val 61833"/>
                <a:gd name="adj2" fmla="val 109708"/>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22" name="Text Box 5">
              <a:extLst>
                <a:ext uri="{FF2B5EF4-FFF2-40B4-BE49-F238E27FC236}">
                  <a16:creationId xmlns:a16="http://schemas.microsoft.com/office/drawing/2014/main" id="{900556BB-7BF7-4E12-9460-8F7B5123AAE4}"/>
                </a:ext>
              </a:extLst>
            </p:cNvPr>
            <p:cNvSpPr txBox="1">
              <a:spLocks noChangeArrowheads="1"/>
            </p:cNvSpPr>
            <p:nvPr/>
          </p:nvSpPr>
          <p:spPr bwMode="auto">
            <a:xfrm>
              <a:off x="454133" y="2718857"/>
              <a:ext cx="4971997" cy="613444"/>
            </a:xfrm>
            <a:prstGeom prst="rect">
              <a:avLst/>
            </a:prstGeom>
            <a:solidFill>
              <a:srgbClr val="FFFFFF"/>
            </a:solidFill>
            <a:ln w="9525">
              <a:solidFill>
                <a:schemeClr val="bg1"/>
              </a:solidFill>
              <a:miter lim="800000"/>
              <a:headEnd/>
              <a:tailEnd/>
            </a:ln>
          </p:spPr>
          <p:txBody>
            <a:bodyPr vert="horz" wrap="square" lIns="0" tIns="45720" rIns="91440" bIns="45720" numCol="1" anchor="t" anchorCtr="0" compatLnSpc="1">
              <a:prstTxWarp prst="textNoShape">
                <a:avLst/>
              </a:prstTxWarp>
            </a:bodyPr>
            <a:lstStyle/>
            <a:p>
              <a:pPr marL="0" marR="0" fontAlgn="base">
                <a:spcBef>
                  <a:spcPts val="0"/>
                </a:spcBef>
                <a:spcAft>
                  <a:spcPts val="1000"/>
                </a:spcAft>
              </a:pPr>
              <a:r>
                <a:rPr lang="en-US" sz="2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LIVING BY THE SPIRIT</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3" name="TextBox 2">
            <a:extLst>
              <a:ext uri="{FF2B5EF4-FFF2-40B4-BE49-F238E27FC236}">
                <a16:creationId xmlns:a16="http://schemas.microsoft.com/office/drawing/2014/main" id="{5C674358-C35B-494D-BB48-0A4DC8D155E4}"/>
              </a:ext>
            </a:extLst>
          </p:cNvPr>
          <p:cNvSpPr txBox="1"/>
          <p:nvPr/>
        </p:nvSpPr>
        <p:spPr>
          <a:xfrm>
            <a:off x="1996888" y="276413"/>
            <a:ext cx="5150224"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Facing Temptation</a:t>
            </a:r>
          </a:p>
        </p:txBody>
      </p:sp>
      <p:grpSp>
        <p:nvGrpSpPr>
          <p:cNvPr id="34" name="Group 33">
            <a:extLst>
              <a:ext uri="{FF2B5EF4-FFF2-40B4-BE49-F238E27FC236}">
                <a16:creationId xmlns:a16="http://schemas.microsoft.com/office/drawing/2014/main" id="{4865F033-C50A-44D2-8DF4-4EED74BA8BC5}"/>
              </a:ext>
            </a:extLst>
          </p:cNvPr>
          <p:cNvGrpSpPr/>
          <p:nvPr/>
        </p:nvGrpSpPr>
        <p:grpSpPr>
          <a:xfrm>
            <a:off x="2267339" y="3373303"/>
            <a:ext cx="1710060" cy="1093778"/>
            <a:chOff x="2267339" y="3373303"/>
            <a:chExt cx="1710060" cy="1093778"/>
          </a:xfrm>
        </p:grpSpPr>
        <p:sp>
          <p:nvSpPr>
            <p:cNvPr id="27" name="Arc 10">
              <a:extLst>
                <a:ext uri="{FF2B5EF4-FFF2-40B4-BE49-F238E27FC236}">
                  <a16:creationId xmlns:a16="http://schemas.microsoft.com/office/drawing/2014/main" id="{A7401EC8-A8D8-447D-AD15-8E48DD662588}"/>
                </a:ext>
              </a:extLst>
            </p:cNvPr>
            <p:cNvSpPr>
              <a:spLocks/>
            </p:cNvSpPr>
            <p:nvPr/>
          </p:nvSpPr>
          <p:spPr bwMode="auto">
            <a:xfrm rot="11642474" flipV="1">
              <a:off x="3190453" y="3373303"/>
              <a:ext cx="325417" cy="432092"/>
            </a:xfrm>
            <a:custGeom>
              <a:avLst/>
              <a:gdLst>
                <a:gd name="G0" fmla="+- 0 0 0"/>
                <a:gd name="G1" fmla="+- 20584 0 0"/>
                <a:gd name="G2" fmla="+- 21600 0 0"/>
                <a:gd name="T0" fmla="*/ 6546 w 21238"/>
                <a:gd name="T1" fmla="*/ 0 h 20584"/>
                <a:gd name="T2" fmla="*/ 21238 w 21238"/>
                <a:gd name="T3" fmla="*/ 16649 h 20584"/>
                <a:gd name="T4" fmla="*/ 0 w 21238"/>
                <a:gd name="T5" fmla="*/ 20584 h 20584"/>
              </a:gdLst>
              <a:ahLst/>
              <a:cxnLst>
                <a:cxn ang="0">
                  <a:pos x="T0" y="T1"/>
                </a:cxn>
                <a:cxn ang="0">
                  <a:pos x="T2" y="T3"/>
                </a:cxn>
                <a:cxn ang="0">
                  <a:pos x="T4" y="T5"/>
                </a:cxn>
              </a:cxnLst>
              <a:rect l="0" t="0" r="r" b="b"/>
              <a:pathLst>
                <a:path w="21238" h="20584" fill="none" extrusionOk="0">
                  <a:moveTo>
                    <a:pt x="6546" y="-1"/>
                  </a:moveTo>
                  <a:cubicBezTo>
                    <a:pt x="14139" y="2414"/>
                    <a:pt x="19786" y="8814"/>
                    <a:pt x="21238" y="16648"/>
                  </a:cubicBezTo>
                </a:path>
                <a:path w="21238" h="20584" stroke="0" extrusionOk="0">
                  <a:moveTo>
                    <a:pt x="6546" y="-1"/>
                  </a:moveTo>
                  <a:cubicBezTo>
                    <a:pt x="14139" y="2414"/>
                    <a:pt x="19786" y="8814"/>
                    <a:pt x="21238" y="16648"/>
                  </a:cubicBezTo>
                  <a:lnTo>
                    <a:pt x="0" y="20584"/>
                  </a:lnTo>
                  <a:close/>
                </a:path>
              </a:pathLst>
            </a:custGeom>
            <a:noFill/>
            <a:ln w="38100">
              <a:solidFill>
                <a:srgbClr val="000000"/>
              </a:solidFill>
              <a:round/>
              <a:headEnd type="triangle" w="med" len="me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 Box 2932">
              <a:extLst>
                <a:ext uri="{FF2B5EF4-FFF2-40B4-BE49-F238E27FC236}">
                  <a16:creationId xmlns:a16="http://schemas.microsoft.com/office/drawing/2014/main" id="{5B9F5C08-2509-4E4E-A4A3-278DCAF37732}"/>
                </a:ext>
              </a:extLst>
            </p:cNvPr>
            <p:cNvSpPr txBox="1">
              <a:spLocks noChangeArrowheads="1"/>
            </p:cNvSpPr>
            <p:nvPr/>
          </p:nvSpPr>
          <p:spPr bwMode="auto">
            <a:xfrm>
              <a:off x="2267339" y="3840727"/>
              <a:ext cx="1710060" cy="626354"/>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upright="1">
              <a:noAutofit/>
            </a:bodyPr>
            <a:lstStyle/>
            <a:p>
              <a:pPr marL="0" marR="0" algn="ctr">
                <a:lnSpc>
                  <a:spcPct val="115000"/>
                </a:lnSpc>
                <a:spcBef>
                  <a:spcPts val="0"/>
                </a:spcBef>
                <a:spcAft>
                  <a:spcPts val="0"/>
                </a:spcAft>
              </a:pPr>
              <a:r>
                <a:rPr lang="en-US" sz="2400" kern="1200" dirty="0">
                  <a:solidFill>
                    <a:srgbClr val="000000"/>
                  </a:solidFill>
                  <a:effectLst/>
                  <a:latin typeface="Arial" panose="020B0604020202020204" pitchFamily="34" charset="0"/>
                  <a:ea typeface="Calibri" panose="020F0502020204030204" pitchFamily="34" charset="0"/>
                </a:rPr>
                <a:t>Confession</a:t>
              </a:r>
              <a:endParaRPr lang="en-US" sz="3600" dirty="0">
                <a:effectLst/>
                <a:latin typeface="Times New Roman" panose="02020603050405020304" pitchFamily="18" charset="0"/>
                <a:ea typeface="Times New Roman" panose="02020603050405020304" pitchFamily="18" charset="0"/>
              </a:endParaRPr>
            </a:p>
          </p:txBody>
        </p:sp>
      </p:grpSp>
      <p:grpSp>
        <p:nvGrpSpPr>
          <p:cNvPr id="30" name="Group 29">
            <a:extLst>
              <a:ext uri="{FF2B5EF4-FFF2-40B4-BE49-F238E27FC236}">
                <a16:creationId xmlns:a16="http://schemas.microsoft.com/office/drawing/2014/main" id="{6324AB3C-ED8B-4247-B600-9FB912856EFF}"/>
              </a:ext>
            </a:extLst>
          </p:cNvPr>
          <p:cNvGrpSpPr/>
          <p:nvPr/>
        </p:nvGrpSpPr>
        <p:grpSpPr>
          <a:xfrm>
            <a:off x="5092038" y="1688009"/>
            <a:ext cx="1856661" cy="1792323"/>
            <a:chOff x="5092038" y="1688009"/>
            <a:chExt cx="1856661" cy="1792323"/>
          </a:xfrm>
        </p:grpSpPr>
        <p:sp>
          <p:nvSpPr>
            <p:cNvPr id="16" name="TextBox 15">
              <a:extLst>
                <a:ext uri="{FF2B5EF4-FFF2-40B4-BE49-F238E27FC236}">
                  <a16:creationId xmlns:a16="http://schemas.microsoft.com/office/drawing/2014/main" id="{7D4989B8-7DAC-4094-88A3-250C3C38143E}"/>
                </a:ext>
              </a:extLst>
            </p:cNvPr>
            <p:cNvSpPr txBox="1"/>
            <p:nvPr/>
          </p:nvSpPr>
          <p:spPr>
            <a:xfrm>
              <a:off x="5613870" y="1688009"/>
              <a:ext cx="1334829" cy="461666"/>
            </a:xfrm>
            <a:prstGeom prst="rect">
              <a:avLst/>
            </a:prstGeom>
            <a:solidFill>
              <a:schemeClr val="bg1"/>
            </a:solidFill>
            <a:ln>
              <a:solidFill>
                <a:schemeClr val="tx1"/>
              </a:solidFill>
            </a:ln>
          </p:spPr>
          <p:txBody>
            <a:bodyPr wrap="square" rtlCol="0">
              <a:spAutoFit/>
            </a:bodyPr>
            <a:lstStyle/>
            <a:p>
              <a:pPr algn="ctr"/>
              <a:r>
                <a:rPr lang="en-US" sz="2400" dirty="0">
                  <a:latin typeface="Arial" panose="020B0604020202020204" pitchFamily="34" charset="0"/>
                  <a:cs typeface="Arial" panose="020B0604020202020204" pitchFamily="34" charset="0"/>
                </a:rPr>
                <a:t>Choice                 </a:t>
              </a:r>
            </a:p>
          </p:txBody>
        </p:sp>
        <p:cxnSp>
          <p:nvCxnSpPr>
            <p:cNvPr id="6" name="Straight Arrow Connector 5">
              <a:extLst>
                <a:ext uri="{FF2B5EF4-FFF2-40B4-BE49-F238E27FC236}">
                  <a16:creationId xmlns:a16="http://schemas.microsoft.com/office/drawing/2014/main" id="{00B1EB97-A03F-425B-982C-347C1C681924}"/>
                </a:ext>
              </a:extLst>
            </p:cNvPr>
            <p:cNvCxnSpPr>
              <a:cxnSpLocks/>
            </p:cNvCxnSpPr>
            <p:nvPr/>
          </p:nvCxnSpPr>
          <p:spPr>
            <a:xfrm>
              <a:off x="5092038" y="3021168"/>
              <a:ext cx="494866" cy="14751"/>
            </a:xfrm>
            <a:prstGeom prst="straightConnector1">
              <a:avLst/>
            </a:prstGeom>
            <a:ln w="38100">
              <a:solidFill>
                <a:schemeClr val="bg1">
                  <a:lumMod val="6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38417F1-0B67-4C73-90CB-979C8B4EB336}"/>
                </a:ext>
              </a:extLst>
            </p:cNvPr>
            <p:cNvCxnSpPr>
              <a:cxnSpLocks/>
            </p:cNvCxnSpPr>
            <p:nvPr/>
          </p:nvCxnSpPr>
          <p:spPr>
            <a:xfrm>
              <a:off x="5092038" y="3004082"/>
              <a:ext cx="0" cy="476250"/>
            </a:xfrm>
            <a:prstGeom prst="straightConnector1">
              <a:avLst/>
            </a:prstGeom>
            <a:ln w="38100">
              <a:solidFill>
                <a:schemeClr val="bg1">
                  <a:lumMod val="6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AAAD9A7-411F-4B8D-A9E3-AAEA6925E0D7}"/>
                </a:ext>
              </a:extLst>
            </p:cNvPr>
            <p:cNvCxnSpPr>
              <a:cxnSpLocks/>
              <a:stCxn id="16" idx="1"/>
            </p:cNvCxnSpPr>
            <p:nvPr/>
          </p:nvCxnSpPr>
          <p:spPr>
            <a:xfrm flipH="1">
              <a:off x="5109136" y="1918842"/>
              <a:ext cx="504734" cy="1017218"/>
            </a:xfrm>
            <a:prstGeom prst="straightConnector1">
              <a:avLst/>
            </a:prstGeom>
            <a:ln w="38100">
              <a:solidFill>
                <a:schemeClr val="bg1">
                  <a:lumMod val="65000"/>
                </a:schemeClr>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FC708314-D47A-4D1C-856D-A4DB2DE3371B}"/>
              </a:ext>
            </a:extLst>
          </p:cNvPr>
          <p:cNvGrpSpPr/>
          <p:nvPr/>
        </p:nvGrpSpPr>
        <p:grpSpPr>
          <a:xfrm>
            <a:off x="1828800" y="1604866"/>
            <a:ext cx="3089381" cy="1562768"/>
            <a:chOff x="1828800" y="1604866"/>
            <a:chExt cx="3089381" cy="1562768"/>
          </a:xfrm>
        </p:grpSpPr>
        <p:sp>
          <p:nvSpPr>
            <p:cNvPr id="15" name="TextBox 14">
              <a:extLst>
                <a:ext uri="{FF2B5EF4-FFF2-40B4-BE49-F238E27FC236}">
                  <a16:creationId xmlns:a16="http://schemas.microsoft.com/office/drawing/2014/main" id="{CE04ADA9-1A66-41DB-A7D5-ABAB90B3718A}"/>
                </a:ext>
              </a:extLst>
            </p:cNvPr>
            <p:cNvSpPr txBox="1"/>
            <p:nvPr/>
          </p:nvSpPr>
          <p:spPr>
            <a:xfrm>
              <a:off x="1828800" y="1604866"/>
              <a:ext cx="1872616" cy="461666"/>
            </a:xfrm>
            <a:prstGeom prst="rect">
              <a:avLst/>
            </a:prstGeom>
            <a:solidFill>
              <a:schemeClr val="bg1"/>
            </a:solidFill>
            <a:ln>
              <a:solidFill>
                <a:schemeClr val="tx1"/>
              </a:solidFill>
            </a:ln>
          </p:spPr>
          <p:txBody>
            <a:bodyPr wrap="square" rtlCol="0">
              <a:spAutoFit/>
            </a:bodyPr>
            <a:lstStyle/>
            <a:p>
              <a:pPr algn="ctr"/>
              <a:r>
                <a:rPr lang="en-US" sz="2400" dirty="0">
                  <a:latin typeface="Arial" panose="020B0604020202020204" pitchFamily="34" charset="0"/>
                  <a:cs typeface="Arial" panose="020B0604020202020204" pitchFamily="34" charset="0"/>
                </a:rPr>
                <a:t>Temptation </a:t>
              </a:r>
            </a:p>
          </p:txBody>
        </p:sp>
        <p:sp>
          <p:nvSpPr>
            <p:cNvPr id="9" name="Thought Bubble: Cloud 8">
              <a:extLst>
                <a:ext uri="{FF2B5EF4-FFF2-40B4-BE49-F238E27FC236}">
                  <a16:creationId xmlns:a16="http://schemas.microsoft.com/office/drawing/2014/main" id="{277E6B41-FF70-4CB7-8971-26EE37120590}"/>
                </a:ext>
              </a:extLst>
            </p:cNvPr>
            <p:cNvSpPr/>
            <p:nvPr/>
          </p:nvSpPr>
          <p:spPr>
            <a:xfrm>
              <a:off x="4560508" y="2901464"/>
              <a:ext cx="357673" cy="266170"/>
            </a:xfrm>
            <a:prstGeom prst="cloudCallout">
              <a:avLst>
                <a:gd name="adj1" fmla="val -8768"/>
                <a:gd name="adj2" fmla="val 2162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5FE28960-8B6E-458E-9A05-7B79E84E0343}"/>
                </a:ext>
              </a:extLst>
            </p:cNvPr>
            <p:cNvCxnSpPr>
              <a:cxnSpLocks/>
              <a:stCxn id="15" idx="3"/>
            </p:cNvCxnSpPr>
            <p:nvPr/>
          </p:nvCxnSpPr>
          <p:spPr>
            <a:xfrm>
              <a:off x="3701416" y="1835699"/>
              <a:ext cx="848349" cy="1058120"/>
            </a:xfrm>
            <a:prstGeom prst="straightConnector1">
              <a:avLst/>
            </a:prstGeom>
            <a:ln w="38100">
              <a:solidFill>
                <a:schemeClr val="bg1">
                  <a:lumMod val="65000"/>
                </a:schemeClr>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F01C9B09-6AE5-4CCA-AC5C-CAE8D430E3CD}"/>
              </a:ext>
            </a:extLst>
          </p:cNvPr>
          <p:cNvGrpSpPr/>
          <p:nvPr/>
        </p:nvGrpSpPr>
        <p:grpSpPr>
          <a:xfrm>
            <a:off x="338360" y="4433032"/>
            <a:ext cx="4890643" cy="1381432"/>
            <a:chOff x="338360" y="4433032"/>
            <a:chExt cx="4890643" cy="1381432"/>
          </a:xfrm>
        </p:grpSpPr>
        <p:sp>
          <p:nvSpPr>
            <p:cNvPr id="25" name="Text Box 8">
              <a:extLst>
                <a:ext uri="{FF2B5EF4-FFF2-40B4-BE49-F238E27FC236}">
                  <a16:creationId xmlns:a16="http://schemas.microsoft.com/office/drawing/2014/main" id="{3569253B-9CBF-48BB-8817-9E3F2DDAFF7B}"/>
                </a:ext>
              </a:extLst>
            </p:cNvPr>
            <p:cNvSpPr txBox="1">
              <a:spLocks noChangeArrowheads="1"/>
            </p:cNvSpPr>
            <p:nvPr/>
          </p:nvSpPr>
          <p:spPr bwMode="auto">
            <a:xfrm>
              <a:off x="3012099" y="4962896"/>
              <a:ext cx="1138960" cy="1624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222D735E-0EE2-463A-8DD9-ACED2D1212E1}"/>
                </a:ext>
              </a:extLst>
            </p:cNvPr>
            <p:cNvGrpSpPr/>
            <p:nvPr/>
          </p:nvGrpSpPr>
          <p:grpSpPr>
            <a:xfrm>
              <a:off x="338360" y="4433032"/>
              <a:ext cx="4890643" cy="1381432"/>
              <a:chOff x="338360" y="4433032"/>
              <a:chExt cx="4890643" cy="1381432"/>
            </a:xfrm>
          </p:grpSpPr>
          <p:sp>
            <p:nvSpPr>
              <p:cNvPr id="23" name="AutoShape 6">
                <a:extLst>
                  <a:ext uri="{FF2B5EF4-FFF2-40B4-BE49-F238E27FC236}">
                    <a16:creationId xmlns:a16="http://schemas.microsoft.com/office/drawing/2014/main" id="{FEB55307-9B0F-411C-8C58-0B21E68085B6}"/>
                  </a:ext>
                </a:extLst>
              </p:cNvPr>
              <p:cNvSpPr>
                <a:spLocks noChangeArrowheads="1"/>
              </p:cNvSpPr>
              <p:nvPr/>
            </p:nvSpPr>
            <p:spPr bwMode="auto">
              <a:xfrm>
                <a:off x="338360" y="4726350"/>
                <a:ext cx="3639039" cy="1088114"/>
              </a:xfrm>
              <a:prstGeom prst="leftArrow">
                <a:avLst>
                  <a:gd name="adj1" fmla="val 54459"/>
                  <a:gd name="adj2" fmla="val 79747"/>
                </a:avLst>
              </a:prstGeom>
              <a:solidFill>
                <a:srgbClr val="FFFFFF"/>
              </a:solidFill>
              <a:ln w="9525">
                <a:solidFill>
                  <a:schemeClr val="bg1"/>
                </a:solidFill>
                <a:miter lim="800000"/>
                <a:headEnd/>
                <a:tailEnd/>
              </a:ln>
            </p:spPr>
            <p:txBody>
              <a:bodyPr vert="horz" wrap="square" lIns="91440" tIns="45720" rIns="91440" bIns="45720" numCol="1" anchor="t" anchorCtr="0" compatLnSpc="1">
                <a:prstTxWarp prst="textNoShape">
                  <a:avLst/>
                </a:prstTxWarp>
                <a:noAutofit/>
              </a:bodyPr>
              <a:lstStyle/>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E4A8BDAD-0396-4AFD-B8C2-DFF822BDA79E}"/>
                  </a:ext>
                </a:extLst>
              </p:cNvPr>
              <p:cNvGrpSpPr/>
              <p:nvPr/>
            </p:nvGrpSpPr>
            <p:grpSpPr>
              <a:xfrm>
                <a:off x="945388" y="4433032"/>
                <a:ext cx="4283615" cy="1130692"/>
                <a:chOff x="945388" y="4433032"/>
                <a:chExt cx="4283615" cy="1130692"/>
              </a:xfrm>
            </p:grpSpPr>
            <p:sp>
              <p:nvSpPr>
                <p:cNvPr id="24" name="Text Box 7">
                  <a:extLst>
                    <a:ext uri="{FF2B5EF4-FFF2-40B4-BE49-F238E27FC236}">
                      <a16:creationId xmlns:a16="http://schemas.microsoft.com/office/drawing/2014/main" id="{D37A421D-B228-41C4-8279-79A17C4C1D39}"/>
                    </a:ext>
                  </a:extLst>
                </p:cNvPr>
                <p:cNvSpPr txBox="1">
                  <a:spLocks noChangeArrowheads="1"/>
                </p:cNvSpPr>
                <p:nvPr/>
              </p:nvSpPr>
              <p:spPr bwMode="auto">
                <a:xfrm>
                  <a:off x="945388" y="5018090"/>
                  <a:ext cx="3168123" cy="5456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marR="0" algn="ctr" fontAlgn="base">
                    <a:spcBef>
                      <a:spcPts val="0"/>
                    </a:spcBef>
                    <a:spcAft>
                      <a:spcPts val="1000"/>
                    </a:spcAft>
                  </a:pPr>
                  <a:r>
                    <a:rPr lang="en-US" sz="2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WORLDLY LIVING</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6" name="Arc 9">
                  <a:extLst>
                    <a:ext uri="{FF2B5EF4-FFF2-40B4-BE49-F238E27FC236}">
                      <a16:creationId xmlns:a16="http://schemas.microsoft.com/office/drawing/2014/main" id="{C1DF224C-4F8E-406F-8A86-B41785457B09}"/>
                    </a:ext>
                  </a:extLst>
                </p:cNvPr>
                <p:cNvSpPr>
                  <a:spLocks/>
                </p:cNvSpPr>
                <p:nvPr/>
              </p:nvSpPr>
              <p:spPr bwMode="auto">
                <a:xfrm flipV="1">
                  <a:off x="4754958" y="4433032"/>
                  <a:ext cx="474045" cy="605559"/>
                </a:xfrm>
                <a:custGeom>
                  <a:avLst/>
                  <a:gdLst>
                    <a:gd name="G0" fmla="+- 0 0 0"/>
                    <a:gd name="G1" fmla="+- 21267 0 0"/>
                    <a:gd name="G2" fmla="+- 21600 0 0"/>
                    <a:gd name="T0" fmla="*/ 3781 w 21238"/>
                    <a:gd name="T1" fmla="*/ 0 h 21267"/>
                    <a:gd name="T2" fmla="*/ 21238 w 21238"/>
                    <a:gd name="T3" fmla="*/ 17332 h 21267"/>
                    <a:gd name="T4" fmla="*/ 0 w 21238"/>
                    <a:gd name="T5" fmla="*/ 21267 h 21267"/>
                  </a:gdLst>
                  <a:ahLst/>
                  <a:cxnLst>
                    <a:cxn ang="0">
                      <a:pos x="T0" y="T1"/>
                    </a:cxn>
                    <a:cxn ang="0">
                      <a:pos x="T2" y="T3"/>
                    </a:cxn>
                    <a:cxn ang="0">
                      <a:pos x="T4" y="T5"/>
                    </a:cxn>
                  </a:cxnLst>
                  <a:rect l="0" t="0" r="r" b="b"/>
                  <a:pathLst>
                    <a:path w="21238" h="21267" fill="none" extrusionOk="0">
                      <a:moveTo>
                        <a:pt x="3780" y="0"/>
                      </a:moveTo>
                      <a:cubicBezTo>
                        <a:pt x="12642" y="1576"/>
                        <a:pt x="19598" y="8481"/>
                        <a:pt x="21238" y="17331"/>
                      </a:cubicBezTo>
                    </a:path>
                    <a:path w="21238" h="21267" stroke="0" extrusionOk="0">
                      <a:moveTo>
                        <a:pt x="3780" y="0"/>
                      </a:moveTo>
                      <a:cubicBezTo>
                        <a:pt x="12642" y="1576"/>
                        <a:pt x="19598" y="8481"/>
                        <a:pt x="21238" y="17331"/>
                      </a:cubicBezTo>
                      <a:lnTo>
                        <a:pt x="0" y="21267"/>
                      </a:lnTo>
                      <a:close/>
                    </a:path>
                  </a:pathLst>
                </a:custGeom>
                <a:noFill/>
                <a:ln w="38100">
                  <a:solidFill>
                    <a:srgbClr val="000000"/>
                  </a:solidFill>
                  <a:round/>
                  <a:headEnd type="triangle" w="med" len="me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a:lnSpc>
                      <a:spcPct val="115000"/>
                    </a:lnSpc>
                    <a:spcBef>
                      <a:spcPts val="0"/>
                    </a:spcBef>
                    <a:spcAft>
                      <a:spcPts val="0"/>
                    </a:spcAft>
                  </a:pPr>
                  <a:r>
                    <a:rPr lang="en-US" sz="1200">
                      <a:effectLst/>
                      <a:latin typeface="Arial" panose="020B0604020202020204" pitchFamily="34" charset="0"/>
                      <a:ea typeface="Times New Roman" panose="02020603050405020304" pitchFamily="18"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p:txBody>
            </p:sp>
          </p:grpSp>
        </p:grpSp>
      </p:grpSp>
      <p:sp>
        <p:nvSpPr>
          <p:cNvPr id="8" name="Text Box 5">
            <a:extLst>
              <a:ext uri="{FF2B5EF4-FFF2-40B4-BE49-F238E27FC236}">
                <a16:creationId xmlns:a16="http://schemas.microsoft.com/office/drawing/2014/main" id="{83D60599-F8B8-41A7-AC5C-B2341C1ABD9B}"/>
              </a:ext>
            </a:extLst>
          </p:cNvPr>
          <p:cNvSpPr txBox="1">
            <a:spLocks noChangeArrowheads="1"/>
          </p:cNvSpPr>
          <p:nvPr/>
        </p:nvSpPr>
        <p:spPr bwMode="auto">
          <a:xfrm>
            <a:off x="5586904" y="2772632"/>
            <a:ext cx="2687344" cy="553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fontAlgn="base">
              <a:spcBef>
                <a:spcPts val="0"/>
              </a:spcBef>
              <a:spcAft>
                <a:spcPts val="1000"/>
              </a:spcAft>
            </a:pPr>
            <a:r>
              <a:rPr lang="en-US" sz="2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Way of Escape</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91464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right)">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right)">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down)">
                                      <p:cBhvr>
                                        <p:cTn id="3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F32D78-A929-4C8E-ABF5-41D0CCB38900}"/>
              </a:ext>
            </a:extLst>
          </p:cNvPr>
          <p:cNvSpPr txBox="1"/>
          <p:nvPr/>
        </p:nvSpPr>
        <p:spPr>
          <a:xfrm>
            <a:off x="757427" y="438763"/>
            <a:ext cx="8087994" cy="1938992"/>
          </a:xfrm>
          <a:prstGeom prst="rect">
            <a:avLst/>
          </a:prstGeom>
          <a:noFill/>
        </p:spPr>
        <p:txBody>
          <a:bodyPr wrap="square">
            <a:spAutoFit/>
          </a:bodyPr>
          <a:lstStyle/>
          <a:p>
            <a:pPr marL="233363" marR="0" lvl="0" indent="-233363" algn="l" defTabSz="457200" rtl="0" eaLnBrk="1" fontAlgn="auto" latinLnBrk="0" hangingPunct="1">
              <a:lnSpc>
                <a:spcPct val="100000"/>
              </a:lnSpc>
              <a:spcBef>
                <a:spcPts val="0"/>
              </a:spcBef>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Hold on to instruction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do not let it go; guard it well, for it is your life. </a:t>
            </a:r>
          </a:p>
          <a:p>
            <a:pPr marL="233363" marR="0" lvl="0" indent="-233363"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 not set foot on the path of the wicked or walk in the way of evil men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Avoid it, do not travel on it; turn from it and go on your way. </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Proverbs 4:13-15</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8292963-9325-4638-BE2F-E1DD0DF98D6E}"/>
              </a:ext>
            </a:extLst>
          </p:cNvPr>
          <p:cNvSpPr txBox="1"/>
          <p:nvPr/>
        </p:nvSpPr>
        <p:spPr>
          <a:xfrm>
            <a:off x="1035422" y="2569546"/>
            <a:ext cx="7073153"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can you do to resist temptation?</a:t>
            </a:r>
          </a:p>
        </p:txBody>
      </p:sp>
      <p:sp>
        <p:nvSpPr>
          <p:cNvPr id="6" name="TextBox 5">
            <a:extLst>
              <a:ext uri="{FF2B5EF4-FFF2-40B4-BE49-F238E27FC236}">
                <a16:creationId xmlns:a16="http://schemas.microsoft.com/office/drawing/2014/main" id="{5051C944-F5AF-4BE9-89F6-15A259BC4CE8}"/>
              </a:ext>
            </a:extLst>
          </p:cNvPr>
          <p:cNvSpPr txBox="1"/>
          <p:nvPr/>
        </p:nvSpPr>
        <p:spPr>
          <a:xfrm>
            <a:off x="954895" y="3414794"/>
            <a:ext cx="7234200" cy="461665"/>
          </a:xfrm>
          <a:prstGeom prst="rect">
            <a:avLst/>
          </a:prstGeom>
          <a:no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can you do to better hold on to God’s Word?</a:t>
            </a:r>
          </a:p>
        </p:txBody>
      </p:sp>
      <p:sp>
        <p:nvSpPr>
          <p:cNvPr id="3" name="TextBox 2">
            <a:extLst>
              <a:ext uri="{FF2B5EF4-FFF2-40B4-BE49-F238E27FC236}">
                <a16:creationId xmlns:a16="http://schemas.microsoft.com/office/drawing/2014/main" id="{20358796-4D1F-4D01-96E4-E7E68E0609F8}"/>
              </a:ext>
            </a:extLst>
          </p:cNvPr>
          <p:cNvSpPr txBox="1"/>
          <p:nvPr/>
        </p:nvSpPr>
        <p:spPr>
          <a:xfrm>
            <a:off x="2221021" y="4230616"/>
            <a:ext cx="4701948" cy="907941"/>
          </a:xfrm>
          <a:prstGeom prst="rect">
            <a:avLst/>
          </a:prstGeom>
          <a:no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Are there any relationships </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that are getting you off the path?</a:t>
            </a:r>
          </a:p>
        </p:txBody>
      </p:sp>
      <p:sp>
        <p:nvSpPr>
          <p:cNvPr id="8" name="TextBox 7">
            <a:extLst>
              <a:ext uri="{FF2B5EF4-FFF2-40B4-BE49-F238E27FC236}">
                <a16:creationId xmlns:a16="http://schemas.microsoft.com/office/drawing/2014/main" id="{D8A92E30-59AE-4F24-A066-BEAAEBF8E29C}"/>
              </a:ext>
            </a:extLst>
          </p:cNvPr>
          <p:cNvSpPr txBox="1"/>
          <p:nvPr/>
        </p:nvSpPr>
        <p:spPr>
          <a:xfrm>
            <a:off x="2528406" y="5499029"/>
            <a:ext cx="4087178" cy="461665"/>
          </a:xfrm>
          <a:prstGeom prst="rect">
            <a:avLst/>
          </a:prstGeom>
          <a:no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can you do about it?</a:t>
            </a:r>
          </a:p>
        </p:txBody>
      </p:sp>
    </p:spTree>
    <p:extLst>
      <p:ext uri="{BB962C8B-B14F-4D97-AF65-F5344CB8AC3E}">
        <p14:creationId xmlns:p14="http://schemas.microsoft.com/office/powerpoint/2010/main" val="26297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3" grpId="0" animBg="1"/>
      <p:bldP spid="8"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F32D78-A929-4C8E-ABF5-41D0CCB38900}"/>
              </a:ext>
            </a:extLst>
          </p:cNvPr>
          <p:cNvSpPr txBox="1"/>
          <p:nvPr/>
        </p:nvSpPr>
        <p:spPr>
          <a:xfrm>
            <a:off x="1773642" y="596582"/>
            <a:ext cx="6101395" cy="1292662"/>
          </a:xfrm>
          <a:prstGeom prst="rect">
            <a:avLst/>
          </a:prstGeom>
          <a:noFill/>
        </p:spPr>
        <p:txBody>
          <a:bodyPr wrap="square">
            <a:spAutoFit/>
          </a:bodyPr>
          <a:lstStyle/>
          <a:p>
            <a:pPr marL="233363" marR="0" lvl="0" indent="-233363"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Submit yourselves, then, to God</a:t>
            </a:r>
            <a:r>
              <a:rPr kumimoji="0" lang="en-US" sz="2400" b="0" i="0"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233363" marR="0" lvl="0" indent="-233363"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Resist the devil</a:t>
            </a:r>
            <a:r>
              <a:rPr kumimoji="0" lang="en-US" sz="2400" b="0" i="0"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and he will flee from you.</a:t>
            </a:r>
          </a:p>
          <a:p>
            <a:pPr marR="0" lvl="0" algn="l" defTabSz="457200" rtl="0" eaLnBrk="1" fontAlgn="auto" latinLnBrk="0" hangingPunct="1">
              <a:lnSpc>
                <a:spcPct val="100000"/>
              </a:lnSpc>
              <a:spcBef>
                <a:spcPts val="0"/>
              </a:spcBef>
              <a:spcAft>
                <a:spcPts val="1800"/>
              </a:spcAft>
              <a:buClrTx/>
              <a:buSzTx/>
              <a:tabLst/>
              <a:defRPr/>
            </a:pPr>
            <a:r>
              <a:rPr kumimoji="0" lang="en-US" sz="2000" b="0" i="0"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James 4:7</a:t>
            </a:r>
            <a:endParaRPr kumimoji="0" lang="en-US" sz="2400" b="0" i="0"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8292963-9325-4638-BE2F-E1DD0DF98D6E}"/>
              </a:ext>
            </a:extLst>
          </p:cNvPr>
          <p:cNvSpPr txBox="1"/>
          <p:nvPr/>
        </p:nvSpPr>
        <p:spPr>
          <a:xfrm>
            <a:off x="1698655" y="2077576"/>
            <a:ext cx="5746693"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can you do to resist temptation?</a:t>
            </a:r>
          </a:p>
        </p:txBody>
      </p:sp>
      <p:sp>
        <p:nvSpPr>
          <p:cNvPr id="6" name="TextBox 5">
            <a:extLst>
              <a:ext uri="{FF2B5EF4-FFF2-40B4-BE49-F238E27FC236}">
                <a16:creationId xmlns:a16="http://schemas.microsoft.com/office/drawing/2014/main" id="{5051C944-F5AF-4BE9-89F6-15A259BC4CE8}"/>
              </a:ext>
            </a:extLst>
          </p:cNvPr>
          <p:cNvSpPr txBox="1"/>
          <p:nvPr/>
        </p:nvSpPr>
        <p:spPr>
          <a:xfrm>
            <a:off x="2407639" y="3111098"/>
            <a:ext cx="4328723" cy="830997"/>
          </a:xfrm>
          <a:prstGeom prst="rect">
            <a:avLst/>
          </a:prstGeom>
          <a:no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practical things can you do to submit yourself to God?</a:t>
            </a:r>
          </a:p>
        </p:txBody>
      </p:sp>
      <p:sp>
        <p:nvSpPr>
          <p:cNvPr id="3" name="TextBox 2">
            <a:extLst>
              <a:ext uri="{FF2B5EF4-FFF2-40B4-BE49-F238E27FC236}">
                <a16:creationId xmlns:a16="http://schemas.microsoft.com/office/drawing/2014/main" id="{20358796-4D1F-4D01-96E4-E7E68E0609F8}"/>
              </a:ext>
            </a:extLst>
          </p:cNvPr>
          <p:cNvSpPr txBox="1"/>
          <p:nvPr/>
        </p:nvSpPr>
        <p:spPr>
          <a:xfrm>
            <a:off x="2388955" y="4318760"/>
            <a:ext cx="4366090" cy="907941"/>
          </a:xfrm>
          <a:prstGeom prst="rect">
            <a:avLst/>
          </a:prstGeom>
          <a:no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practical things </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can you do to resist the devil?</a:t>
            </a:r>
          </a:p>
        </p:txBody>
      </p:sp>
    </p:spTree>
    <p:extLst>
      <p:ext uri="{BB962C8B-B14F-4D97-AF65-F5344CB8AC3E}">
        <p14:creationId xmlns:p14="http://schemas.microsoft.com/office/powerpoint/2010/main" val="375462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F32D78-A929-4C8E-ABF5-41D0CCB38900}"/>
              </a:ext>
            </a:extLst>
          </p:cNvPr>
          <p:cNvSpPr txBox="1"/>
          <p:nvPr/>
        </p:nvSpPr>
        <p:spPr>
          <a:xfrm>
            <a:off x="94122" y="189422"/>
            <a:ext cx="8955741"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800" b="1" i="0"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“Obey God” Summary</a:t>
            </a:r>
          </a:p>
        </p:txBody>
      </p:sp>
      <p:sp>
        <p:nvSpPr>
          <p:cNvPr id="4" name="TextBox 3">
            <a:extLst>
              <a:ext uri="{FF2B5EF4-FFF2-40B4-BE49-F238E27FC236}">
                <a16:creationId xmlns:a16="http://schemas.microsoft.com/office/drawing/2014/main" id="{68292963-9325-4638-BE2F-E1DD0DF98D6E}"/>
              </a:ext>
            </a:extLst>
          </p:cNvPr>
          <p:cNvSpPr txBox="1"/>
          <p:nvPr/>
        </p:nvSpPr>
        <p:spPr>
          <a:xfrm>
            <a:off x="1385048" y="1229235"/>
            <a:ext cx="6804203" cy="240065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Why You Should Obey God</a:t>
            </a:r>
          </a:p>
          <a:p>
            <a:pPr marL="228600" marR="0" lvl="0" indent="-228600"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It is for your own good</a:t>
            </a:r>
          </a:p>
          <a:p>
            <a:pPr marL="228600" marR="0" lvl="0" indent="-228600"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It is how we love God</a:t>
            </a:r>
          </a:p>
          <a:p>
            <a:pPr marL="228600" marR="0" lvl="0" indent="-228600"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It is the wise thing to do and will keep us from destructive behavior</a:t>
            </a:r>
          </a:p>
        </p:txBody>
      </p:sp>
    </p:spTree>
    <p:extLst>
      <p:ext uri="{BB962C8B-B14F-4D97-AF65-F5344CB8AC3E}">
        <p14:creationId xmlns:p14="http://schemas.microsoft.com/office/powerpoint/2010/main" val="322217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358796-4D1F-4D01-96E4-E7E68E0609F8}"/>
              </a:ext>
            </a:extLst>
          </p:cNvPr>
          <p:cNvSpPr txBox="1"/>
          <p:nvPr/>
        </p:nvSpPr>
        <p:spPr>
          <a:xfrm>
            <a:off x="718182" y="559288"/>
            <a:ext cx="7865980" cy="4262705"/>
          </a:xfrm>
          <a:prstGeom prst="rect">
            <a:avLst/>
          </a:prstGeom>
          <a:noFill/>
          <a:ln>
            <a:noFill/>
          </a:ln>
        </p:spPr>
        <p:txBody>
          <a:bodyPr wrap="square">
            <a:spAutoFit/>
          </a:bodyPr>
          <a:lstStyle/>
          <a:p>
            <a:pPr marR="0" lvl="0" algn="ctr" defTabSz="457200" rtl="0" eaLnBrk="1" fontAlgn="auto" latinLnBrk="0" hangingPunct="1">
              <a:lnSpc>
                <a:spcPct val="100000"/>
              </a:lnSpc>
              <a:spcBef>
                <a:spcPts val="0"/>
              </a:spcBef>
              <a:spcAft>
                <a:spcPts val="2400"/>
              </a:spcAft>
              <a:buClrTx/>
              <a:buSzTx/>
              <a:tabLst>
                <a:tab pos="2743200" algn="l"/>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Practical Help in Obeying God</a:t>
            </a:r>
          </a:p>
          <a:p>
            <a:pPr marL="228600" marR="0" lvl="0" indent="-228600"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 should have a positive attitude about obeying God</a:t>
            </a:r>
          </a:p>
          <a:p>
            <a:pPr marL="685800" lvl="1" indent="-2286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Obey with all of your heart and all of your soul</a:t>
            </a:r>
          </a:p>
          <a:p>
            <a:pPr marL="685800" lvl="1" indent="-2286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Desire to obey God</a:t>
            </a:r>
          </a:p>
          <a:p>
            <a:pPr marL="685800" lvl="1" indent="-2286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Have an honest and good heart and persevere</a:t>
            </a:r>
          </a:p>
          <a:p>
            <a:pPr marL="228600" indent="-2286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Understanding temptation	</a:t>
            </a:r>
          </a:p>
          <a:p>
            <a:pPr marL="685800" lvl="1" indent="-2286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devil tempts us</a:t>
            </a:r>
          </a:p>
          <a:p>
            <a:pPr marL="685800" lvl="1" indent="-2286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 never tempts us</a:t>
            </a:r>
          </a:p>
          <a:p>
            <a:pPr marL="685800" lvl="1" indent="-2286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emptation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comes from your own evil desire</a:t>
            </a:r>
          </a:p>
        </p:txBody>
      </p:sp>
    </p:spTree>
    <p:extLst>
      <p:ext uri="{BB962C8B-B14F-4D97-AF65-F5344CB8AC3E}">
        <p14:creationId xmlns:p14="http://schemas.microsoft.com/office/powerpoint/2010/main" val="9670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358796-4D1F-4D01-96E4-E7E68E0609F8}"/>
              </a:ext>
            </a:extLst>
          </p:cNvPr>
          <p:cNvSpPr txBox="1"/>
          <p:nvPr/>
        </p:nvSpPr>
        <p:spPr>
          <a:xfrm>
            <a:off x="938275" y="735746"/>
            <a:ext cx="7412623" cy="4324261"/>
          </a:xfrm>
          <a:prstGeom prst="rect">
            <a:avLst/>
          </a:prstGeom>
          <a:noFill/>
          <a:ln>
            <a:noFill/>
          </a:ln>
        </p:spPr>
        <p:txBody>
          <a:bodyPr wrap="square">
            <a:spAutoFit/>
          </a:bodyPr>
          <a:lstStyle/>
          <a:p>
            <a:pPr marL="228600" marR="0" lvl="0" indent="-228600"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lesson from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Achan</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685800" lvl="1" indent="-2286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 looked at, dwelled on, and coveted riches</a:t>
            </a:r>
          </a:p>
          <a:p>
            <a:pPr marL="685800" lvl="1" indent="-2286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 should have looked away and not dwelt on this temptation</a:t>
            </a:r>
          </a:p>
          <a:p>
            <a:pPr marL="228600" marR="0" lvl="0" indent="-228600"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Sins are acts of disobedience to God 	</a:t>
            </a:r>
          </a:p>
          <a:p>
            <a:pPr marL="685800" lvl="1" indent="-2286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Sin may be acts of omission or commission</a:t>
            </a:r>
          </a:p>
          <a:p>
            <a:pPr marL="685800" lvl="1" indent="-2286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Sin may consist of thought, word, or deed</a:t>
            </a:r>
          </a:p>
          <a:p>
            <a:pPr marL="685800" lvl="1" indent="-2286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Sin damages your relationship with God</a:t>
            </a:r>
          </a:p>
          <a:p>
            <a:pPr marL="228600" marR="0" lvl="0" indent="-228600"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Temptation is the opportunity to sin and sin is the act of disobedience</a:t>
            </a:r>
          </a:p>
        </p:txBody>
      </p:sp>
    </p:spTree>
    <p:extLst>
      <p:ext uri="{BB962C8B-B14F-4D97-AF65-F5344CB8AC3E}">
        <p14:creationId xmlns:p14="http://schemas.microsoft.com/office/powerpoint/2010/main" val="169678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358796-4D1F-4D01-96E4-E7E68E0609F8}"/>
              </a:ext>
            </a:extLst>
          </p:cNvPr>
          <p:cNvSpPr txBox="1"/>
          <p:nvPr/>
        </p:nvSpPr>
        <p:spPr>
          <a:xfrm>
            <a:off x="1163034" y="939922"/>
            <a:ext cx="7271840" cy="3877985"/>
          </a:xfrm>
          <a:prstGeom prst="rect">
            <a:avLst/>
          </a:prstGeom>
          <a:noFill/>
          <a:ln>
            <a:noFill/>
          </a:ln>
        </p:spPr>
        <p:txBody>
          <a:bodyPr wrap="square">
            <a:spAutoFit/>
          </a:bodyPr>
          <a:lstStyle/>
          <a:p>
            <a:pPr marL="228600" marR="0" lvl="0" indent="-228600"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 helps you resist temptation</a:t>
            </a:r>
          </a:p>
          <a:p>
            <a:pPr marL="685800" lvl="1" indent="-2286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Everyone faces temptation just like you do</a:t>
            </a:r>
          </a:p>
          <a:p>
            <a:pPr marL="685800" lvl="1" indent="-2286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 will not allow you to be tempted beyond what you can bear</a:t>
            </a:r>
          </a:p>
          <a:p>
            <a:pPr marL="685800" lvl="1" indent="-2286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 always provides a way of escape</a:t>
            </a:r>
          </a:p>
          <a:p>
            <a:pPr marL="228600" marR="0" lvl="0" indent="-228600"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If you confess your sin, God will forgive you</a:t>
            </a:r>
          </a:p>
          <a:p>
            <a:pPr marL="685800" lvl="1" indent="-2286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When you sin, you don’t lose your salvation</a:t>
            </a:r>
          </a:p>
          <a:p>
            <a:pPr marL="685800" lvl="1" indent="-2286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Confession repairs your damaged relationship with God</a:t>
            </a:r>
          </a:p>
        </p:txBody>
      </p:sp>
    </p:spTree>
    <p:extLst>
      <p:ext uri="{BB962C8B-B14F-4D97-AF65-F5344CB8AC3E}">
        <p14:creationId xmlns:p14="http://schemas.microsoft.com/office/powerpoint/2010/main" val="7756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1947E0-FD29-4C98-A513-8ADBDB697694}"/>
              </a:ext>
            </a:extLst>
          </p:cNvPr>
          <p:cNvSpPr txBox="1"/>
          <p:nvPr/>
        </p:nvSpPr>
        <p:spPr>
          <a:xfrm>
            <a:off x="1779802" y="405994"/>
            <a:ext cx="5584395" cy="1277273"/>
          </a:xfrm>
          <a:prstGeom prst="rect">
            <a:avLst/>
          </a:prstGeom>
          <a:noFill/>
        </p:spPr>
        <p:txBody>
          <a:bodyPr wrap="square">
            <a:spAutoFit/>
          </a:bodyPr>
          <a:lstStyle/>
          <a:p>
            <a:pPr marL="0" marR="0" lvl="0" indent="0" algn="ctr" defTabSz="914400" rtl="0" eaLnBrk="0" fontAlgn="base" latinLnBrk="0" hangingPunct="0">
              <a:spcBef>
                <a:spcPct val="0"/>
              </a:spcBef>
              <a:spcAft>
                <a:spcPts val="600"/>
              </a:spcAft>
              <a:buClrTx/>
              <a:buSzTx/>
              <a:buFontTx/>
              <a:buNone/>
              <a:tabLst/>
            </a:pPr>
            <a:r>
              <a:rPr kumimoji="0" lang="en-US" altLang="en-US" sz="2400" b="1" i="0" u="sng"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Prophets</a:t>
            </a:r>
          </a:p>
          <a:p>
            <a:pPr marL="0" marR="0" lvl="0" indent="0" algn="ctr" defTabSz="914400" rtl="0" eaLnBrk="0" fontAlgn="base" latinLnBrk="0" hangingPunct="0">
              <a:spcBef>
                <a:spcPct val="0"/>
              </a:spcBef>
              <a:spcAft>
                <a:spcPts val="600"/>
              </a:spcAft>
              <a:buClrTx/>
              <a:buSzTx/>
              <a:buFontTx/>
              <a:buNone/>
              <a:tabLst/>
            </a:pPr>
            <a:r>
              <a:rPr kumimoji="0" lang="en-US" altLang="en-US" sz="240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Books of warning to the Nation of Israel &amp; foretelling of future things.</a:t>
            </a:r>
          </a:p>
        </p:txBody>
      </p:sp>
      <p:sp>
        <p:nvSpPr>
          <p:cNvPr id="6" name="TextBox 5">
            <a:extLst>
              <a:ext uri="{FF2B5EF4-FFF2-40B4-BE49-F238E27FC236}">
                <a16:creationId xmlns:a16="http://schemas.microsoft.com/office/drawing/2014/main" id="{B6D71694-57D7-4815-8738-6E98E3D1E40B}"/>
              </a:ext>
            </a:extLst>
          </p:cNvPr>
          <p:cNvSpPr txBox="1"/>
          <p:nvPr/>
        </p:nvSpPr>
        <p:spPr>
          <a:xfrm>
            <a:off x="1165615" y="2505756"/>
            <a:ext cx="2942462" cy="2308324"/>
          </a:xfrm>
          <a:prstGeom prst="rect">
            <a:avLst/>
          </a:prstGeom>
          <a:noFill/>
        </p:spPr>
        <p:txBody>
          <a:bodyPr wrap="square">
            <a:spAutoFit/>
          </a:bodyPr>
          <a:lstStyle/>
          <a:p>
            <a:pPr marR="0" lvl="0" algn="ctr" defTabSz="914400" rtl="0" eaLnBrk="0" fontAlgn="base" latinLnBrk="0" hangingPunct="0">
              <a:lnSpc>
                <a:spcPct val="100000"/>
              </a:lnSpc>
              <a:spcBef>
                <a:spcPct val="0"/>
              </a:spcBef>
              <a:spcAft>
                <a:spcPct val="0"/>
              </a:spcAft>
              <a:buClrTx/>
              <a:buSzTx/>
              <a:tabLst/>
            </a:pPr>
            <a:r>
              <a:rPr kumimoji="0" lang="en-US" altLang="en-US" sz="2400" b="0" i="0" u="sng"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Major Prophets</a:t>
            </a: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Isaiah</a:t>
            </a:r>
            <a:endParaRPr kumimoji="0" lang="en-US" altLang="en-US" sz="2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Jeremiah</a:t>
            </a:r>
            <a:endParaRPr kumimoji="0" lang="en-US" altLang="en-US" sz="2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Lamentations</a:t>
            </a:r>
            <a:endParaRPr kumimoji="0" lang="en-US" altLang="en-US" sz="2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Ezekiel</a:t>
            </a:r>
            <a:endParaRPr kumimoji="0" lang="en-US" altLang="en-US" sz="2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Daniel</a:t>
            </a:r>
            <a:endParaRPr kumimoji="0" lang="en-US" altLang="en-US" sz="2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59EE08D5-FE06-4BFB-9C60-29DF8017F98A}"/>
              </a:ext>
            </a:extLst>
          </p:cNvPr>
          <p:cNvGrpSpPr/>
          <p:nvPr/>
        </p:nvGrpSpPr>
        <p:grpSpPr>
          <a:xfrm>
            <a:off x="4572000" y="2495586"/>
            <a:ext cx="4229949" cy="2742236"/>
            <a:chOff x="4160218" y="3167390"/>
            <a:chExt cx="4855799" cy="2742236"/>
          </a:xfrm>
        </p:grpSpPr>
        <p:grpSp>
          <p:nvGrpSpPr>
            <p:cNvPr id="9" name="Group 8">
              <a:extLst>
                <a:ext uri="{FF2B5EF4-FFF2-40B4-BE49-F238E27FC236}">
                  <a16:creationId xmlns:a16="http://schemas.microsoft.com/office/drawing/2014/main" id="{FB948D5D-F18C-481A-903D-1EDA74D21872}"/>
                </a:ext>
              </a:extLst>
            </p:cNvPr>
            <p:cNvGrpSpPr/>
            <p:nvPr/>
          </p:nvGrpSpPr>
          <p:grpSpPr>
            <a:xfrm>
              <a:off x="4160218" y="3601302"/>
              <a:ext cx="4855799" cy="2308324"/>
              <a:chOff x="2729754" y="3027435"/>
              <a:chExt cx="4855799" cy="2308324"/>
            </a:xfrm>
          </p:grpSpPr>
          <p:sp>
            <p:nvSpPr>
              <p:cNvPr id="10" name="TextBox 9">
                <a:extLst>
                  <a:ext uri="{FF2B5EF4-FFF2-40B4-BE49-F238E27FC236}">
                    <a16:creationId xmlns:a16="http://schemas.microsoft.com/office/drawing/2014/main" id="{DABDC65A-2AAC-4DCA-8B6B-F96F034D8A48}"/>
                  </a:ext>
                </a:extLst>
              </p:cNvPr>
              <p:cNvSpPr txBox="1"/>
              <p:nvPr/>
            </p:nvSpPr>
            <p:spPr>
              <a:xfrm>
                <a:off x="2729754" y="3027435"/>
                <a:ext cx="2124635" cy="2308324"/>
              </a:xfrm>
              <a:prstGeom prst="rect">
                <a:avLst/>
              </a:prstGeom>
              <a:noFill/>
            </p:spPr>
            <p:txBody>
              <a:bodyPr wrap="square">
                <a:spAutoFit/>
              </a:bodyPr>
              <a:lstStyle/>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Hosea</a:t>
                </a: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Joel</a:t>
                </a: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Amos</a:t>
                </a: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Obadiah</a:t>
                </a: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Jonah</a:t>
                </a: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Micah</a:t>
                </a:r>
              </a:p>
            </p:txBody>
          </p:sp>
          <p:sp>
            <p:nvSpPr>
              <p:cNvPr id="11" name="TextBox 10">
                <a:extLst>
                  <a:ext uri="{FF2B5EF4-FFF2-40B4-BE49-F238E27FC236}">
                    <a16:creationId xmlns:a16="http://schemas.microsoft.com/office/drawing/2014/main" id="{A21BF1DC-C3B7-4824-A5BA-5AC8D8F90667}"/>
                  </a:ext>
                </a:extLst>
              </p:cNvPr>
              <p:cNvSpPr txBox="1"/>
              <p:nvPr/>
            </p:nvSpPr>
            <p:spPr>
              <a:xfrm>
                <a:off x="5089712" y="3027435"/>
                <a:ext cx="2495841" cy="2308324"/>
              </a:xfrm>
              <a:prstGeom prst="rect">
                <a:avLst/>
              </a:prstGeom>
              <a:noFill/>
            </p:spPr>
            <p:txBody>
              <a:bodyPr wrap="square">
                <a:spAutoFit/>
              </a:bodyPr>
              <a:lstStyle/>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Nahum</a:t>
                </a: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Habakkuk</a:t>
                </a: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Zephaniah</a:t>
                </a: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Haggai</a:t>
                </a: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Zechariah</a:t>
                </a: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Malachi</a:t>
                </a:r>
              </a:p>
            </p:txBody>
          </p:sp>
        </p:grpSp>
        <p:sp>
          <p:nvSpPr>
            <p:cNvPr id="12" name="TextBox 11">
              <a:extLst>
                <a:ext uri="{FF2B5EF4-FFF2-40B4-BE49-F238E27FC236}">
                  <a16:creationId xmlns:a16="http://schemas.microsoft.com/office/drawing/2014/main" id="{77613677-6CAA-4DCC-8C97-78B1D88D01B2}"/>
                </a:ext>
              </a:extLst>
            </p:cNvPr>
            <p:cNvSpPr txBox="1"/>
            <p:nvPr/>
          </p:nvSpPr>
          <p:spPr>
            <a:xfrm>
              <a:off x="4571999" y="3167390"/>
              <a:ext cx="3153099"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Minor Prophets</a:t>
              </a:r>
            </a:p>
          </p:txBody>
        </p:sp>
      </p:grpSp>
      <p:pic>
        <p:nvPicPr>
          <p:cNvPr id="11266" name="Picture 2" descr="Understanding Prophets in the Bible! Introduction to the Bible Concepts of  Prophets! Part 1 | The Agapegeek Blog">
            <a:extLst>
              <a:ext uri="{FF2B5EF4-FFF2-40B4-BE49-F238E27FC236}">
                <a16:creationId xmlns:a16="http://schemas.microsoft.com/office/drawing/2014/main" id="{B6291A7D-A63E-4A3C-AA20-56AF437496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33446" b="11324"/>
          <a:stretch/>
        </p:blipFill>
        <p:spPr bwMode="auto">
          <a:xfrm>
            <a:off x="7501812" y="297136"/>
            <a:ext cx="1642188" cy="1642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8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358796-4D1F-4D01-96E4-E7E68E0609F8}"/>
              </a:ext>
            </a:extLst>
          </p:cNvPr>
          <p:cNvSpPr txBox="1"/>
          <p:nvPr/>
        </p:nvSpPr>
        <p:spPr>
          <a:xfrm>
            <a:off x="1180322" y="1135041"/>
            <a:ext cx="7207898" cy="2616101"/>
          </a:xfrm>
          <a:prstGeom prst="rect">
            <a:avLst/>
          </a:prstGeom>
          <a:noFill/>
          <a:ln>
            <a:noFill/>
          </a:ln>
        </p:spPr>
        <p:txBody>
          <a:bodyPr wrap="square">
            <a:spAutoFit/>
          </a:bodyPr>
          <a:lstStyle/>
          <a:p>
            <a:pPr marL="228600" lvl="1" indent="-2286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you can do to resist temptation</a:t>
            </a:r>
          </a:p>
          <a:p>
            <a:pPr marL="511175" lvl="2" indent="-2286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Remember God’s Word</a:t>
            </a:r>
          </a:p>
          <a:p>
            <a:pPr marL="511175" lvl="2" indent="-2286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Choose to be around people who build you up</a:t>
            </a:r>
          </a:p>
          <a:p>
            <a:pPr marL="511175" lvl="2" indent="-2286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Submit to God by yielding your will to His</a:t>
            </a:r>
          </a:p>
          <a:p>
            <a:pPr marL="511175" lvl="2" indent="-2286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Resist the devil by relying on God’s supernatural provision </a:t>
            </a:r>
          </a:p>
        </p:txBody>
      </p:sp>
    </p:spTree>
    <p:extLst>
      <p:ext uri="{BB962C8B-B14F-4D97-AF65-F5344CB8AC3E}">
        <p14:creationId xmlns:p14="http://schemas.microsoft.com/office/powerpoint/2010/main" val="117748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358796-4D1F-4D01-96E4-E7E68E0609F8}"/>
              </a:ext>
            </a:extLst>
          </p:cNvPr>
          <p:cNvSpPr txBox="1"/>
          <p:nvPr/>
        </p:nvSpPr>
        <p:spPr>
          <a:xfrm>
            <a:off x="342900" y="134471"/>
            <a:ext cx="8458200" cy="892552"/>
          </a:xfrm>
          <a:prstGeom prst="rect">
            <a:avLst/>
          </a:prstGeom>
          <a:noFill/>
          <a:ln>
            <a:noFill/>
          </a:ln>
        </p:spPr>
        <p:txBody>
          <a:bodyPr wrap="square">
            <a:spAutoFit/>
          </a:bodyPr>
          <a:lstStyle/>
          <a:p>
            <a:pPr marL="0" lvl="1" algn="ctr">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Make Jesus Lord of Your Life</a:t>
            </a:r>
          </a:p>
          <a:p>
            <a:pPr marL="0" lvl="1" algn="ctr">
              <a:spcAft>
                <a:spcPts val="600"/>
              </a:spcAf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Chapter 4</a:t>
            </a:r>
          </a:p>
        </p:txBody>
      </p:sp>
      <p:sp>
        <p:nvSpPr>
          <p:cNvPr id="4" name="TextBox 3">
            <a:extLst>
              <a:ext uri="{FF2B5EF4-FFF2-40B4-BE49-F238E27FC236}">
                <a16:creationId xmlns:a16="http://schemas.microsoft.com/office/drawing/2014/main" id="{895AA7E8-2BE3-4EB5-9D60-59EF23C42814}"/>
              </a:ext>
            </a:extLst>
          </p:cNvPr>
          <p:cNvSpPr txBox="1"/>
          <p:nvPr/>
        </p:nvSpPr>
        <p:spPr>
          <a:xfrm>
            <a:off x="539426" y="1442394"/>
            <a:ext cx="8065148" cy="3662541"/>
          </a:xfrm>
          <a:prstGeom prst="rect">
            <a:avLst/>
          </a:prstGeom>
          <a:noFill/>
        </p:spPr>
        <p:txBody>
          <a:bodyPr wrap="square">
            <a:spAutoFit/>
          </a:bodyPr>
          <a:lstStyle/>
          <a:p>
            <a:pPr algn="ctr"/>
            <a:r>
              <a:rPr lang="en-US" sz="2400" b="1" dirty="0">
                <a:solidFill>
                  <a:schemeClr val="bg1"/>
                </a:solidFill>
                <a:latin typeface="Arial" panose="020B0604020202020204" pitchFamily="34" charset="0"/>
                <a:cs typeface="Arial" panose="020B0604020202020204" pitchFamily="34" charset="0"/>
              </a:rPr>
              <a:t>Jesus is Lord of All</a:t>
            </a:r>
          </a:p>
          <a:p>
            <a:pPr algn="ctr"/>
            <a:endParaRPr lang="en-US" sz="1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You call me ‘</a:t>
            </a:r>
            <a:r>
              <a:rPr lang="en-US" sz="2400" u="sng" dirty="0">
                <a:solidFill>
                  <a:schemeClr val="bg1"/>
                </a:solidFill>
                <a:latin typeface="Arial" panose="020B0604020202020204" pitchFamily="34" charset="0"/>
                <a:cs typeface="Arial" panose="020B0604020202020204" pitchFamily="34" charset="0"/>
              </a:rPr>
              <a:t>Teacher’ and ‘Lord</a:t>
            </a:r>
            <a:r>
              <a:rPr lang="en-US" sz="2400" dirty="0">
                <a:solidFill>
                  <a:schemeClr val="bg1"/>
                </a:solidFill>
                <a:latin typeface="Arial" panose="020B0604020202020204" pitchFamily="34" charset="0"/>
                <a:cs typeface="Arial" panose="020B0604020202020204" pitchFamily="34" charset="0"/>
              </a:rPr>
              <a:t>,’ and rightly so, for that is what I am. </a:t>
            </a:r>
            <a:r>
              <a:rPr lang="en-US" sz="2000" dirty="0">
                <a:solidFill>
                  <a:schemeClr val="bg1"/>
                </a:solidFill>
                <a:latin typeface="Arial" panose="020B0604020202020204" pitchFamily="34" charset="0"/>
                <a:cs typeface="Arial" panose="020B0604020202020204" pitchFamily="34" charset="0"/>
              </a:rPr>
              <a:t>John 13:13</a:t>
            </a:r>
          </a:p>
          <a:p>
            <a:endParaRPr lang="en-US" sz="1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They will make war against the Lamb, but the Lamb will overcome them because he is </a:t>
            </a:r>
            <a:r>
              <a:rPr lang="en-US" sz="2400" u="sng" dirty="0">
                <a:solidFill>
                  <a:schemeClr val="bg1"/>
                </a:solidFill>
                <a:latin typeface="Arial" panose="020B0604020202020204" pitchFamily="34" charset="0"/>
                <a:cs typeface="Arial" panose="020B0604020202020204" pitchFamily="34" charset="0"/>
              </a:rPr>
              <a:t>Lord of lords and King of kings</a:t>
            </a:r>
            <a:r>
              <a:rPr lang="en-US" sz="2400" dirty="0">
                <a:solidFill>
                  <a:schemeClr val="bg1"/>
                </a:solidFill>
                <a:latin typeface="Arial" panose="020B0604020202020204" pitchFamily="34" charset="0"/>
                <a:cs typeface="Arial" panose="020B0604020202020204" pitchFamily="34" charset="0"/>
              </a:rPr>
              <a:t>—and with him will be his called, chosen and faithful followers.” </a:t>
            </a:r>
            <a:r>
              <a:rPr lang="en-US" sz="2000" dirty="0">
                <a:solidFill>
                  <a:schemeClr val="bg1"/>
                </a:solidFill>
                <a:latin typeface="Arial" panose="020B0604020202020204" pitchFamily="34" charset="0"/>
                <a:cs typeface="Arial" panose="020B0604020202020204" pitchFamily="34" charset="0"/>
              </a:rPr>
              <a:t>Revelation 17:14</a:t>
            </a:r>
          </a:p>
          <a:p>
            <a:endParaRPr lang="en-US" sz="12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What is Jesus called?</a:t>
            </a:r>
          </a:p>
        </p:txBody>
      </p:sp>
    </p:spTree>
    <p:extLst>
      <p:ext uri="{BB962C8B-B14F-4D97-AF65-F5344CB8AC3E}">
        <p14:creationId xmlns:p14="http://schemas.microsoft.com/office/powerpoint/2010/main" val="208660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5AA7E8-2BE3-4EB5-9D60-59EF23C42814}"/>
              </a:ext>
            </a:extLst>
          </p:cNvPr>
          <p:cNvSpPr txBox="1"/>
          <p:nvPr/>
        </p:nvSpPr>
        <p:spPr>
          <a:xfrm>
            <a:off x="634209" y="417397"/>
            <a:ext cx="7828656" cy="5170646"/>
          </a:xfrm>
          <a:prstGeom prst="rect">
            <a:avLst/>
          </a:prstGeom>
          <a:noFill/>
        </p:spPr>
        <p:txBody>
          <a:bodyPr wrap="square">
            <a:spAutoFit/>
          </a:bodyPr>
          <a:lstStyle/>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Therefore God exalted him to the </a:t>
            </a:r>
            <a:r>
              <a:rPr lang="en-US" sz="2400" u="sng" dirty="0">
                <a:solidFill>
                  <a:schemeClr val="bg1"/>
                </a:solidFill>
                <a:latin typeface="Arial" panose="020B0604020202020204" pitchFamily="34" charset="0"/>
                <a:cs typeface="Arial" panose="020B0604020202020204" pitchFamily="34" charset="0"/>
              </a:rPr>
              <a:t>highest place</a:t>
            </a:r>
            <a:r>
              <a:rPr lang="en-US" sz="2400" dirty="0">
                <a:solidFill>
                  <a:schemeClr val="bg1"/>
                </a:solidFill>
                <a:latin typeface="Arial" panose="020B0604020202020204" pitchFamily="34" charset="0"/>
                <a:cs typeface="Arial" panose="020B0604020202020204" pitchFamily="34" charset="0"/>
              </a:rPr>
              <a:t>       and gave him the </a:t>
            </a:r>
            <a:r>
              <a:rPr lang="en-US" sz="2400" u="sng" dirty="0">
                <a:solidFill>
                  <a:schemeClr val="bg1"/>
                </a:solidFill>
                <a:latin typeface="Arial" panose="020B0604020202020204" pitchFamily="34" charset="0"/>
                <a:cs typeface="Arial" panose="020B0604020202020204" pitchFamily="34" charset="0"/>
              </a:rPr>
              <a:t>name that is above every name</a:t>
            </a:r>
            <a:r>
              <a:rPr lang="en-US" sz="2400" dirty="0">
                <a:solidFill>
                  <a:schemeClr val="bg1"/>
                </a:solidFill>
                <a:latin typeface="Arial" panose="020B0604020202020204" pitchFamily="34" charset="0"/>
                <a:cs typeface="Arial" panose="020B0604020202020204" pitchFamily="34" charset="0"/>
              </a:rPr>
              <a:t>, </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that at the name of Jesus </a:t>
            </a:r>
            <a:r>
              <a:rPr lang="en-US" sz="2400" u="sng" dirty="0">
                <a:solidFill>
                  <a:schemeClr val="bg1"/>
                </a:solidFill>
                <a:latin typeface="Arial" panose="020B0604020202020204" pitchFamily="34" charset="0"/>
                <a:cs typeface="Arial" panose="020B0604020202020204" pitchFamily="34" charset="0"/>
              </a:rPr>
              <a:t>every knee should bow</a:t>
            </a:r>
            <a:r>
              <a:rPr lang="en-US" sz="2400" dirty="0">
                <a:solidFill>
                  <a:schemeClr val="bg1"/>
                </a:solidFill>
                <a:latin typeface="Arial" panose="020B0604020202020204" pitchFamily="34" charset="0"/>
                <a:cs typeface="Arial" panose="020B0604020202020204" pitchFamily="34" charset="0"/>
              </a:rPr>
              <a:t>,      in heaven and on earth and under the earth, </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and </a:t>
            </a:r>
            <a:r>
              <a:rPr lang="en-US" sz="2400" u="sng" dirty="0">
                <a:solidFill>
                  <a:schemeClr val="bg1"/>
                </a:solidFill>
                <a:latin typeface="Arial" panose="020B0604020202020204" pitchFamily="34" charset="0"/>
                <a:cs typeface="Arial" panose="020B0604020202020204" pitchFamily="34" charset="0"/>
              </a:rPr>
              <a:t>every tongue confess that Jesus Christ is Lord</a:t>
            </a:r>
            <a:r>
              <a:rPr lang="en-US" sz="2400" dirty="0">
                <a:solidFill>
                  <a:schemeClr val="bg1"/>
                </a:solidFill>
                <a:latin typeface="Arial" panose="020B0604020202020204" pitchFamily="34" charset="0"/>
                <a:cs typeface="Arial" panose="020B0604020202020204" pitchFamily="34" charset="0"/>
              </a:rPr>
              <a:t>,   to the glory of God the Father. </a:t>
            </a:r>
          </a:p>
          <a:p>
            <a:pPr>
              <a:spcAft>
                <a:spcPts val="1800"/>
              </a:spcAft>
            </a:pPr>
            <a:r>
              <a:rPr lang="en-US" sz="2000" dirty="0">
                <a:solidFill>
                  <a:schemeClr val="bg1"/>
                </a:solidFill>
                <a:latin typeface="Arial" panose="020B0604020202020204" pitchFamily="34" charset="0"/>
                <a:cs typeface="Arial" panose="020B0604020202020204" pitchFamily="34" charset="0"/>
              </a:rPr>
              <a:t>   Philippians 2:9-11</a:t>
            </a:r>
          </a:p>
          <a:p>
            <a:pPr algn="ctr"/>
            <a:r>
              <a:rPr lang="en-US" sz="2400" dirty="0">
                <a:solidFill>
                  <a:schemeClr val="bg1"/>
                </a:solidFill>
                <a:latin typeface="Arial" panose="020B0604020202020204" pitchFamily="34" charset="0"/>
                <a:cs typeface="Arial" panose="020B0604020202020204" pitchFamily="34" charset="0"/>
              </a:rPr>
              <a:t>How has God exalted Jesus?</a:t>
            </a:r>
          </a:p>
          <a:p>
            <a:endParaRPr lang="en-US" sz="12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How will every person acknowledge Jesus?</a:t>
            </a:r>
          </a:p>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How should we honor Jesus’ authority over us?</a:t>
            </a:r>
          </a:p>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What does the word “Lord” mean as it applies to Jesus?</a:t>
            </a:r>
          </a:p>
        </p:txBody>
      </p:sp>
    </p:spTree>
    <p:extLst>
      <p:ext uri="{BB962C8B-B14F-4D97-AF65-F5344CB8AC3E}">
        <p14:creationId xmlns:p14="http://schemas.microsoft.com/office/powerpoint/2010/main" val="178111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5AA7E8-2BE3-4EB5-9D60-59EF23C42814}"/>
              </a:ext>
            </a:extLst>
          </p:cNvPr>
          <p:cNvSpPr txBox="1"/>
          <p:nvPr/>
        </p:nvSpPr>
        <p:spPr>
          <a:xfrm>
            <a:off x="174810" y="390777"/>
            <a:ext cx="8794375" cy="523220"/>
          </a:xfrm>
          <a:prstGeom prst="rect">
            <a:avLst/>
          </a:prstGeom>
          <a:noFill/>
        </p:spPr>
        <p:txBody>
          <a:bodyPr wrap="square">
            <a:spAutoFit/>
          </a:bodyPr>
          <a:lstStyle/>
          <a:p>
            <a:pPr algn="ctr"/>
            <a:r>
              <a:rPr lang="en-US" sz="2800" b="1" dirty="0">
                <a:solidFill>
                  <a:schemeClr val="bg1"/>
                </a:solidFill>
                <a:latin typeface="Arial" panose="020B0604020202020204" pitchFamily="34" charset="0"/>
                <a:cs typeface="Arial" panose="020B0604020202020204" pitchFamily="34" charset="0"/>
              </a:rPr>
              <a:t>Make Jesus Your Lord</a:t>
            </a:r>
          </a:p>
        </p:txBody>
      </p:sp>
      <p:sp>
        <p:nvSpPr>
          <p:cNvPr id="2" name="TextBox 1">
            <a:extLst>
              <a:ext uri="{FF2B5EF4-FFF2-40B4-BE49-F238E27FC236}">
                <a16:creationId xmlns:a16="http://schemas.microsoft.com/office/drawing/2014/main" id="{939C1A16-860A-49A0-AE3E-1535086E5E92}"/>
              </a:ext>
            </a:extLst>
          </p:cNvPr>
          <p:cNvSpPr txBox="1"/>
          <p:nvPr/>
        </p:nvSpPr>
        <p:spPr>
          <a:xfrm>
            <a:off x="566696" y="1482459"/>
            <a:ext cx="8010604" cy="2246769"/>
          </a:xfrm>
          <a:prstGeom prst="rect">
            <a:avLst/>
          </a:prstGeom>
          <a:noFill/>
        </p:spPr>
        <p:txBody>
          <a:bodyPr wrap="square">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Just as God did not force you to accept Jesus as Savior, He will not force you to make Jesus Lord of your life. </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Jesus is Lord of the universe and He wants to be Lord of your life. </a:t>
            </a:r>
          </a:p>
          <a:p>
            <a:pPr algn="ctr">
              <a:spcAft>
                <a:spcPts val="1200"/>
              </a:spcAft>
            </a:pPr>
            <a:r>
              <a:rPr lang="en-US" sz="2400" dirty="0">
                <a:solidFill>
                  <a:schemeClr val="bg1"/>
                </a:solidFill>
                <a:latin typeface="Arial" panose="020B0604020202020204" pitchFamily="34" charset="0"/>
                <a:cs typeface="Arial" panose="020B0604020202020204" pitchFamily="34" charset="0"/>
              </a:rPr>
              <a:t>It is your choice</a:t>
            </a:r>
          </a:p>
        </p:txBody>
      </p:sp>
    </p:spTree>
    <p:extLst>
      <p:ext uri="{BB962C8B-B14F-4D97-AF65-F5344CB8AC3E}">
        <p14:creationId xmlns:p14="http://schemas.microsoft.com/office/powerpoint/2010/main" val="17128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C1A16-860A-49A0-AE3E-1535086E5E92}"/>
              </a:ext>
            </a:extLst>
          </p:cNvPr>
          <p:cNvSpPr txBox="1"/>
          <p:nvPr/>
        </p:nvSpPr>
        <p:spPr>
          <a:xfrm>
            <a:off x="900404" y="615764"/>
            <a:ext cx="7627776" cy="5370701"/>
          </a:xfrm>
          <a:prstGeom prst="rect">
            <a:avLst/>
          </a:prstGeom>
          <a:noFill/>
        </p:spPr>
        <p:txBody>
          <a:bodyPr wrap="square">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Therefore, I urge you, brothers, in view of God’s mercy, to </a:t>
            </a:r>
            <a:r>
              <a:rPr lang="en-US" sz="2400" u="sng" dirty="0">
                <a:solidFill>
                  <a:schemeClr val="bg1"/>
                </a:solidFill>
                <a:latin typeface="Arial" panose="020B0604020202020204" pitchFamily="34" charset="0"/>
                <a:cs typeface="Arial" panose="020B0604020202020204" pitchFamily="34" charset="0"/>
              </a:rPr>
              <a:t>offer your bodies as living sacrifices</a:t>
            </a:r>
            <a:r>
              <a:rPr lang="en-US" sz="2400" dirty="0">
                <a:solidFill>
                  <a:schemeClr val="bg1"/>
                </a:solidFill>
                <a:latin typeface="Arial" panose="020B0604020202020204" pitchFamily="34" charset="0"/>
                <a:cs typeface="Arial" panose="020B0604020202020204" pitchFamily="34" charset="0"/>
              </a:rPr>
              <a:t>, holy and pleasing to God—this is your spiritual act of worship. </a:t>
            </a:r>
            <a:r>
              <a:rPr lang="en-US" sz="2000" dirty="0">
                <a:solidFill>
                  <a:schemeClr val="bg1"/>
                </a:solidFill>
                <a:latin typeface="Arial" panose="020B0604020202020204" pitchFamily="34" charset="0"/>
                <a:cs typeface="Arial" panose="020B0604020202020204" pitchFamily="34" charset="0"/>
              </a:rPr>
              <a:t>Romans 12:1</a:t>
            </a:r>
          </a:p>
          <a:p>
            <a:pPr marL="685800" lvl="1"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does God want you to do?</a:t>
            </a:r>
          </a:p>
          <a:p>
            <a:pPr marL="685800" lvl="1"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Why should you do this? </a:t>
            </a:r>
          </a:p>
          <a:p>
            <a:pPr marL="914400" lvl="1">
              <a:spcAft>
                <a:spcPts val="600"/>
              </a:spcAft>
            </a:pPr>
            <a:r>
              <a:rPr lang="en-US" sz="2400" dirty="0">
                <a:solidFill>
                  <a:schemeClr val="bg1"/>
                </a:solidFill>
                <a:latin typeface="Arial" panose="020B0604020202020204" pitchFamily="34" charset="0"/>
                <a:cs typeface="Arial" panose="020B0604020202020204" pitchFamily="34" charset="0"/>
              </a:rPr>
              <a:t>It is holy and pleasing to God and is your spiritual act of worship. </a:t>
            </a:r>
          </a:p>
          <a:p>
            <a:pPr marL="685800" lvl="1"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According to this verse what is the definition of worship?</a:t>
            </a:r>
          </a:p>
          <a:p>
            <a:pPr marL="685800" lvl="1"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is this an act of worship?</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does this change your understanding of what worship is?</a:t>
            </a:r>
          </a:p>
        </p:txBody>
      </p:sp>
    </p:spTree>
    <p:extLst>
      <p:ext uri="{BB962C8B-B14F-4D97-AF65-F5344CB8AC3E}">
        <p14:creationId xmlns:p14="http://schemas.microsoft.com/office/powerpoint/2010/main" val="234722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C1A16-860A-49A0-AE3E-1535086E5E92}"/>
              </a:ext>
            </a:extLst>
          </p:cNvPr>
          <p:cNvSpPr txBox="1"/>
          <p:nvPr/>
        </p:nvSpPr>
        <p:spPr>
          <a:xfrm>
            <a:off x="754613" y="550449"/>
            <a:ext cx="7896031" cy="5293757"/>
          </a:xfrm>
          <a:prstGeom prst="rect">
            <a:avLst/>
          </a:prstGeom>
          <a:noFill/>
        </p:spPr>
        <p:txBody>
          <a:bodyPr wrap="square">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keeps you from giving Jesus control in every area of your life?</a:t>
            </a:r>
          </a:p>
          <a:p>
            <a:pPr>
              <a:spcAft>
                <a:spcPts val="1200"/>
              </a:spcAft>
            </a:pPr>
            <a:endParaRPr lang="en-US" sz="1400" dirty="0">
              <a:solidFill>
                <a:schemeClr val="bg1"/>
              </a:solidFill>
              <a:latin typeface="Arial" panose="020B0604020202020204" pitchFamily="34" charset="0"/>
              <a:cs typeface="Arial" panose="020B0604020202020204" pitchFamily="34" charset="0"/>
            </a:endParaRPr>
          </a:p>
          <a:p>
            <a:pPr>
              <a:spcAft>
                <a:spcPts val="1200"/>
              </a:spcAft>
            </a:pPr>
            <a:r>
              <a:rPr lang="en-US" sz="2400" dirty="0">
                <a:solidFill>
                  <a:schemeClr val="bg1"/>
                </a:solidFill>
                <a:latin typeface="Arial" panose="020B0604020202020204" pitchFamily="34" charset="0"/>
                <a:cs typeface="Arial" panose="020B0604020202020204" pitchFamily="34" charset="0"/>
              </a:rPr>
              <a:t>For I know the plans I have for you, declares the LORD, plans to prosper you and not to harm you, plans to give you hope and a future. </a:t>
            </a:r>
            <a:r>
              <a:rPr lang="en-US" sz="2000" dirty="0">
                <a:solidFill>
                  <a:schemeClr val="bg1"/>
                </a:solidFill>
                <a:latin typeface="Arial" panose="020B0604020202020204" pitchFamily="34" charset="0"/>
                <a:cs typeface="Arial" panose="020B0604020202020204" pitchFamily="34" charset="0"/>
              </a:rPr>
              <a:t>Jeremiah 29:11 </a:t>
            </a:r>
          </a:p>
          <a:p>
            <a:pPr>
              <a:spcAft>
                <a:spcPts val="1200"/>
              </a:spcAft>
            </a:pPr>
            <a:endParaRPr lang="en-US" sz="1400" dirty="0">
              <a:solidFill>
                <a:schemeClr val="bg1"/>
              </a:solidFill>
              <a:latin typeface="Arial" panose="020B0604020202020204" pitchFamily="34" charset="0"/>
              <a:cs typeface="Arial" panose="020B0604020202020204" pitchFamily="34" charset="0"/>
            </a:endParaRP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does this verse make you more willing to give Jesus control of every area of your life?</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kind of prosperity does God want to give you?</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has God given you hope?</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kind of future does God want for you?</a:t>
            </a:r>
          </a:p>
        </p:txBody>
      </p:sp>
    </p:spTree>
    <p:extLst>
      <p:ext uri="{BB962C8B-B14F-4D97-AF65-F5344CB8AC3E}">
        <p14:creationId xmlns:p14="http://schemas.microsoft.com/office/powerpoint/2010/main" val="74549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C1A16-860A-49A0-AE3E-1535086E5E92}"/>
              </a:ext>
            </a:extLst>
          </p:cNvPr>
          <p:cNvSpPr txBox="1"/>
          <p:nvPr/>
        </p:nvSpPr>
        <p:spPr>
          <a:xfrm>
            <a:off x="734785" y="365064"/>
            <a:ext cx="7674429" cy="830997"/>
          </a:xfrm>
          <a:prstGeom prst="rect">
            <a:avLst/>
          </a:prstGeom>
          <a:noFill/>
        </p:spPr>
        <p:txBody>
          <a:bodyPr wrap="square">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Why is it best to give control of your life over to Jesus rather than keeping control of it yourself?</a:t>
            </a:r>
          </a:p>
        </p:txBody>
      </p:sp>
      <p:sp>
        <p:nvSpPr>
          <p:cNvPr id="4" name="TextBox 3">
            <a:extLst>
              <a:ext uri="{FF2B5EF4-FFF2-40B4-BE49-F238E27FC236}">
                <a16:creationId xmlns:a16="http://schemas.microsoft.com/office/drawing/2014/main" id="{EA816091-B7ED-489D-9541-2E20DE21AB26}"/>
              </a:ext>
            </a:extLst>
          </p:cNvPr>
          <p:cNvSpPr txBox="1"/>
          <p:nvPr/>
        </p:nvSpPr>
        <p:spPr>
          <a:xfrm>
            <a:off x="1897543" y="1850694"/>
            <a:ext cx="5348911" cy="1800493"/>
          </a:xfrm>
          <a:prstGeom prst="rect">
            <a:avLst/>
          </a:prstGeom>
          <a:noFill/>
          <a:ln>
            <a:solidFill>
              <a:schemeClr val="bg1"/>
            </a:solidFill>
          </a:ln>
        </p:spPr>
        <p:txBody>
          <a:bodyPr wrap="square">
            <a:spAutoFit/>
          </a:bodyPr>
          <a:lstStyle/>
          <a:p>
            <a:pPr algn="ctr">
              <a:spcAft>
                <a:spcPts val="600"/>
              </a:spcAft>
            </a:pPr>
            <a:r>
              <a:rPr lang="en-US" sz="2400" dirty="0">
                <a:solidFill>
                  <a:schemeClr val="bg1"/>
                </a:solidFill>
                <a:latin typeface="Arial" panose="020B0604020202020204" pitchFamily="34" charset="0"/>
                <a:cs typeface="Arial" panose="020B0604020202020204" pitchFamily="34" charset="0"/>
              </a:rPr>
              <a:t>Pray right now </a:t>
            </a:r>
          </a:p>
          <a:p>
            <a:pPr algn="ctr">
              <a:spcAft>
                <a:spcPts val="600"/>
              </a:spcAft>
            </a:pPr>
            <a:r>
              <a:rPr lang="en-US" sz="2400" dirty="0">
                <a:solidFill>
                  <a:schemeClr val="bg1"/>
                </a:solidFill>
                <a:latin typeface="Arial" panose="020B0604020202020204" pitchFamily="34" charset="0"/>
                <a:cs typeface="Arial" panose="020B0604020202020204" pitchFamily="34" charset="0"/>
              </a:rPr>
              <a:t>and give control of your life to Jesus </a:t>
            </a:r>
          </a:p>
          <a:p>
            <a:pPr algn="ctr">
              <a:spcAft>
                <a:spcPts val="600"/>
              </a:spcAft>
            </a:pPr>
            <a:r>
              <a:rPr lang="en-US" sz="2400" dirty="0">
                <a:solidFill>
                  <a:schemeClr val="bg1"/>
                </a:solidFill>
                <a:latin typeface="Arial" panose="020B0604020202020204" pitchFamily="34" charset="0"/>
                <a:cs typeface="Arial" panose="020B0604020202020204" pitchFamily="34" charset="0"/>
              </a:rPr>
              <a:t>and make Him Lord of your life </a:t>
            </a:r>
          </a:p>
          <a:p>
            <a:pPr algn="ctr">
              <a:spcAft>
                <a:spcPts val="600"/>
              </a:spcAft>
            </a:pPr>
            <a:r>
              <a:rPr lang="en-US" sz="2400" dirty="0">
                <a:solidFill>
                  <a:schemeClr val="bg1"/>
                </a:solidFill>
                <a:latin typeface="Arial" panose="020B0604020202020204" pitchFamily="34" charset="0"/>
                <a:cs typeface="Arial" panose="020B0604020202020204" pitchFamily="34" charset="0"/>
              </a:rPr>
              <a:t>just as He is Lord of the universe</a:t>
            </a:r>
          </a:p>
        </p:txBody>
      </p:sp>
      <p:sp>
        <p:nvSpPr>
          <p:cNvPr id="6" name="TextBox 5">
            <a:extLst>
              <a:ext uri="{FF2B5EF4-FFF2-40B4-BE49-F238E27FC236}">
                <a16:creationId xmlns:a16="http://schemas.microsoft.com/office/drawing/2014/main" id="{972CA632-D654-43CF-9EE1-65DD7A9E886E}"/>
              </a:ext>
            </a:extLst>
          </p:cNvPr>
          <p:cNvSpPr txBox="1"/>
          <p:nvPr/>
        </p:nvSpPr>
        <p:spPr>
          <a:xfrm>
            <a:off x="627716" y="4305820"/>
            <a:ext cx="7781498" cy="1200329"/>
          </a:xfrm>
          <a:prstGeom prst="rect">
            <a:avLst/>
          </a:prstGeom>
          <a:noFill/>
        </p:spPr>
        <p:txBody>
          <a:bodyPr wrap="square">
            <a:spAutoFit/>
          </a:bodyPr>
          <a:lstStyle/>
          <a:p>
            <a:pPr marL="228600" marR="0" lvl="0" indent="-2286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Once you have decided to make Jesus Lord of your life as well as your Savior, you must give Him control of every area of your life every day. </a:t>
            </a:r>
          </a:p>
        </p:txBody>
      </p:sp>
    </p:spTree>
    <p:extLst>
      <p:ext uri="{BB962C8B-B14F-4D97-AF65-F5344CB8AC3E}">
        <p14:creationId xmlns:p14="http://schemas.microsoft.com/office/powerpoint/2010/main" val="20072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C1A16-860A-49A0-AE3E-1535086E5E92}"/>
              </a:ext>
            </a:extLst>
          </p:cNvPr>
          <p:cNvSpPr txBox="1"/>
          <p:nvPr/>
        </p:nvSpPr>
        <p:spPr>
          <a:xfrm>
            <a:off x="536511" y="4586819"/>
            <a:ext cx="8299580" cy="1723549"/>
          </a:xfrm>
          <a:prstGeom prst="rect">
            <a:avLst/>
          </a:prstGeom>
          <a:noFill/>
        </p:spPr>
        <p:txBody>
          <a:bodyPr wrap="square">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This illustration shows some of the areas of your life that you must give control over to Jesus. </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If you don’t choose to give Jesus control of your life daily, then these things will control you.</a:t>
            </a:r>
          </a:p>
        </p:txBody>
      </p:sp>
      <p:pic>
        <p:nvPicPr>
          <p:cNvPr id="3" name="Picture 2">
            <a:extLst>
              <a:ext uri="{FF2B5EF4-FFF2-40B4-BE49-F238E27FC236}">
                <a16:creationId xmlns:a16="http://schemas.microsoft.com/office/drawing/2014/main" id="{AB351BB9-1872-4A48-9FBF-4A3C9179ACB0}"/>
              </a:ext>
            </a:extLst>
          </p:cNvPr>
          <p:cNvPicPr>
            <a:picLocks noChangeAspect="1"/>
          </p:cNvPicPr>
          <p:nvPr/>
        </p:nvPicPr>
        <p:blipFill>
          <a:blip r:embed="rId3"/>
          <a:stretch>
            <a:fillRect/>
          </a:stretch>
        </p:blipFill>
        <p:spPr>
          <a:xfrm>
            <a:off x="2544110" y="245706"/>
            <a:ext cx="4055779" cy="4070800"/>
          </a:xfrm>
          <a:prstGeom prst="rect">
            <a:avLst/>
          </a:prstGeom>
        </p:spPr>
      </p:pic>
    </p:spTree>
    <p:extLst>
      <p:ext uri="{BB962C8B-B14F-4D97-AF65-F5344CB8AC3E}">
        <p14:creationId xmlns:p14="http://schemas.microsoft.com/office/powerpoint/2010/main" val="129796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C1A16-860A-49A0-AE3E-1535086E5E92}"/>
              </a:ext>
            </a:extLst>
          </p:cNvPr>
          <p:cNvSpPr txBox="1"/>
          <p:nvPr/>
        </p:nvSpPr>
        <p:spPr>
          <a:xfrm>
            <a:off x="731218" y="4663382"/>
            <a:ext cx="7908930" cy="1354217"/>
          </a:xfrm>
          <a:prstGeom prst="rect">
            <a:avLst/>
          </a:prstGeom>
          <a:noFill/>
        </p:spPr>
        <p:txBody>
          <a:bodyPr wrap="square">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areas of your life are you not allowing Jesus to control?</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can you do to give Jesus control in these areas?</a:t>
            </a:r>
          </a:p>
        </p:txBody>
      </p:sp>
      <p:pic>
        <p:nvPicPr>
          <p:cNvPr id="5" name="Picture 4">
            <a:extLst>
              <a:ext uri="{FF2B5EF4-FFF2-40B4-BE49-F238E27FC236}">
                <a16:creationId xmlns:a16="http://schemas.microsoft.com/office/drawing/2014/main" id="{7CB49C18-275D-46FB-BDF9-F095A617553A}"/>
              </a:ext>
            </a:extLst>
          </p:cNvPr>
          <p:cNvPicPr>
            <a:picLocks noChangeAspect="1"/>
          </p:cNvPicPr>
          <p:nvPr/>
        </p:nvPicPr>
        <p:blipFill>
          <a:blip r:embed="rId3"/>
          <a:stretch>
            <a:fillRect/>
          </a:stretch>
        </p:blipFill>
        <p:spPr>
          <a:xfrm>
            <a:off x="2544110" y="299493"/>
            <a:ext cx="4055779" cy="4070800"/>
          </a:xfrm>
          <a:prstGeom prst="rect">
            <a:avLst/>
          </a:prstGeom>
        </p:spPr>
      </p:pic>
    </p:spTree>
    <p:extLst>
      <p:ext uri="{BB962C8B-B14F-4D97-AF65-F5344CB8AC3E}">
        <p14:creationId xmlns:p14="http://schemas.microsoft.com/office/powerpoint/2010/main" val="427241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C1A16-860A-49A0-AE3E-1535086E5E92}"/>
              </a:ext>
            </a:extLst>
          </p:cNvPr>
          <p:cNvSpPr txBox="1"/>
          <p:nvPr/>
        </p:nvSpPr>
        <p:spPr>
          <a:xfrm>
            <a:off x="480528" y="755722"/>
            <a:ext cx="8159620" cy="4770537"/>
          </a:xfrm>
          <a:prstGeom prst="rect">
            <a:avLst/>
          </a:prstGeom>
          <a:noFill/>
        </p:spPr>
        <p:txBody>
          <a:bodyPr wrap="square">
            <a:spAutoFit/>
          </a:bodyPr>
          <a:lstStyle/>
          <a:p>
            <a:pPr>
              <a:spcAft>
                <a:spcPts val="1200"/>
              </a:spcAft>
            </a:pPr>
            <a:r>
              <a:rPr lang="en-US" sz="2400" u="sng" dirty="0">
                <a:solidFill>
                  <a:schemeClr val="bg1"/>
                </a:solidFill>
                <a:latin typeface="Arial" panose="020B0604020202020204" pitchFamily="34" charset="0"/>
                <a:cs typeface="Arial" panose="020B0604020202020204" pitchFamily="34" charset="0"/>
              </a:rPr>
              <a:t>Humble yourselves</a:t>
            </a:r>
            <a:r>
              <a:rPr lang="en-US" sz="2400" dirty="0">
                <a:solidFill>
                  <a:schemeClr val="bg1"/>
                </a:solidFill>
                <a:latin typeface="Arial" panose="020B0604020202020204" pitchFamily="34" charset="0"/>
                <a:cs typeface="Arial" panose="020B0604020202020204" pitchFamily="34" charset="0"/>
              </a:rPr>
              <a:t>, therefore, under God’s mighty hand, that he may lift you up in due time.  </a:t>
            </a:r>
            <a:r>
              <a:rPr lang="en-US" sz="2400" u="sng" dirty="0">
                <a:solidFill>
                  <a:schemeClr val="bg1"/>
                </a:solidFill>
                <a:latin typeface="Arial" panose="020B0604020202020204" pitchFamily="34" charset="0"/>
                <a:cs typeface="Arial" panose="020B0604020202020204" pitchFamily="34" charset="0"/>
              </a:rPr>
              <a:t>Cast all your anxiety on him</a:t>
            </a:r>
            <a:r>
              <a:rPr lang="en-US" sz="2400" dirty="0">
                <a:solidFill>
                  <a:schemeClr val="bg1"/>
                </a:solidFill>
                <a:latin typeface="Arial" panose="020B0604020202020204" pitchFamily="34" charset="0"/>
                <a:cs typeface="Arial" panose="020B0604020202020204" pitchFamily="34" charset="0"/>
              </a:rPr>
              <a:t> because he cares for you. </a:t>
            </a:r>
            <a:r>
              <a:rPr lang="en-US" sz="2000" dirty="0">
                <a:solidFill>
                  <a:schemeClr val="bg1"/>
                </a:solidFill>
                <a:latin typeface="Arial" panose="020B0604020202020204" pitchFamily="34" charset="0"/>
                <a:cs typeface="Arial" panose="020B0604020202020204" pitchFamily="34" charset="0"/>
              </a:rPr>
              <a:t>1 Peter 5:6-7</a:t>
            </a:r>
          </a:p>
          <a:p>
            <a:pPr>
              <a:spcAft>
                <a:spcPts val="1200"/>
              </a:spcAft>
            </a:pPr>
            <a:endParaRPr lang="en-US" sz="1400" dirty="0">
              <a:solidFill>
                <a:schemeClr val="bg1"/>
              </a:solidFill>
              <a:latin typeface="Arial" panose="020B0604020202020204" pitchFamily="34" charset="0"/>
              <a:cs typeface="Arial" panose="020B0604020202020204" pitchFamily="34" charset="0"/>
            </a:endParaRP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can you do when you take control back in an area of your life? </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Why is it necessary to humble yourself in order to put Jesus in charge of your life?</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does anxiety keep you from putting Jesus in charge of your life?</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do you cast all your anxiety on Jesus?</a:t>
            </a:r>
          </a:p>
        </p:txBody>
      </p:sp>
    </p:spTree>
    <p:extLst>
      <p:ext uri="{BB962C8B-B14F-4D97-AF65-F5344CB8AC3E}">
        <p14:creationId xmlns:p14="http://schemas.microsoft.com/office/powerpoint/2010/main" val="341630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1947E0-FD29-4C98-A513-8ADBDB697694}"/>
              </a:ext>
            </a:extLst>
          </p:cNvPr>
          <p:cNvSpPr txBox="1"/>
          <p:nvPr/>
        </p:nvSpPr>
        <p:spPr>
          <a:xfrm>
            <a:off x="1159228" y="2869258"/>
            <a:ext cx="7034224" cy="907941"/>
          </a:xfrm>
          <a:prstGeom prst="rect">
            <a:avLst/>
          </a:prstGeom>
          <a:noFill/>
        </p:spPr>
        <p:txBody>
          <a:bodyPr wrap="square">
            <a:spAutoFit/>
          </a:bodyPr>
          <a:lstStyle/>
          <a:p>
            <a:pPr marL="0" marR="0" lvl="0" indent="0" algn="ctr" defTabSz="914400" rtl="0" eaLnBrk="0" fontAlgn="base" latinLnBrk="0" hangingPunct="0">
              <a:spcBef>
                <a:spcPct val="0"/>
              </a:spcBef>
              <a:spcAft>
                <a:spcPts val="600"/>
              </a:spcAft>
              <a:buClrTx/>
              <a:buSzTx/>
              <a:buFontTx/>
              <a:buNone/>
              <a:tabLst/>
            </a:pPr>
            <a:r>
              <a:rPr kumimoji="0" lang="en-US" altLang="en-US" sz="2400" b="1" i="0" u="sng"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Gospels </a:t>
            </a:r>
            <a:r>
              <a:rPr kumimoji="0" lang="en-US" altLang="en-US" sz="2400" i="0" u="sng"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(Biographies)</a:t>
            </a:r>
          </a:p>
          <a:p>
            <a:pPr marL="0" marR="0" lvl="0" indent="0" algn="ctr" defTabSz="914400" rtl="0" eaLnBrk="0" fontAlgn="base" latinLnBrk="0" hangingPunct="0">
              <a:spcBef>
                <a:spcPct val="0"/>
              </a:spcBef>
              <a:spcAft>
                <a:spcPts val="600"/>
              </a:spcAft>
              <a:buClrTx/>
              <a:buSzTx/>
              <a:buFontTx/>
              <a:buNone/>
              <a:tabLst/>
            </a:pPr>
            <a:r>
              <a:rPr kumimoji="0" lang="en-US" altLang="en-US" sz="240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Life, Death, &amp; Resurrection of Jesus</a:t>
            </a:r>
          </a:p>
        </p:txBody>
      </p:sp>
      <p:sp>
        <p:nvSpPr>
          <p:cNvPr id="5" name="Text Box 100">
            <a:extLst>
              <a:ext uri="{FF2B5EF4-FFF2-40B4-BE49-F238E27FC236}">
                <a16:creationId xmlns:a16="http://schemas.microsoft.com/office/drawing/2014/main" id="{5F52BF22-D2A1-4FB7-A488-9CCFD6C05DB0}"/>
              </a:ext>
            </a:extLst>
          </p:cNvPr>
          <p:cNvSpPr txBox="1">
            <a:spLocks noChangeArrowheads="1"/>
          </p:cNvSpPr>
          <p:nvPr/>
        </p:nvSpPr>
        <p:spPr bwMode="auto">
          <a:xfrm>
            <a:off x="-83314" y="579042"/>
            <a:ext cx="6671432" cy="53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bg1"/>
              </a:solidFill>
              <a:effectLst/>
              <a:latin typeface="Arial" panose="020B0604020202020204" pitchFamily="34" charset="0"/>
            </a:endParaRPr>
          </a:p>
        </p:txBody>
      </p:sp>
      <p:sp>
        <p:nvSpPr>
          <p:cNvPr id="7" name="Text Box 83">
            <a:extLst>
              <a:ext uri="{FF2B5EF4-FFF2-40B4-BE49-F238E27FC236}">
                <a16:creationId xmlns:a16="http://schemas.microsoft.com/office/drawing/2014/main" id="{A8D1FC72-6844-4D35-889B-73A51A2DED17}"/>
              </a:ext>
            </a:extLst>
          </p:cNvPr>
          <p:cNvSpPr txBox="1">
            <a:spLocks noChangeArrowheads="1"/>
          </p:cNvSpPr>
          <p:nvPr/>
        </p:nvSpPr>
        <p:spPr bwMode="auto">
          <a:xfrm>
            <a:off x="0" y="41158"/>
            <a:ext cx="9144000" cy="53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Contents of the Bible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New Testament</a:t>
            </a:r>
            <a:endParaRPr kumimoji="0" lang="en-US" altLang="en-US" sz="2800" i="0" u="none" strike="noStrike" kern="1200" cap="none" spc="0" normalizeH="0" baseline="0" noProof="0" dirty="0">
              <a:ln>
                <a:noFill/>
              </a:ln>
              <a:solidFill>
                <a:prstClr val="white"/>
              </a:solidFill>
              <a:effectLst/>
              <a:uLnTx/>
              <a:uFillTx/>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bg1"/>
              </a:solidFill>
              <a:effectLst/>
              <a:latin typeface="Arial" panose="020B0604020202020204" pitchFamily="34" charset="0"/>
            </a:endParaRPr>
          </a:p>
        </p:txBody>
      </p:sp>
      <p:sp>
        <p:nvSpPr>
          <p:cNvPr id="6" name="TextBox 5">
            <a:extLst>
              <a:ext uri="{FF2B5EF4-FFF2-40B4-BE49-F238E27FC236}">
                <a16:creationId xmlns:a16="http://schemas.microsoft.com/office/drawing/2014/main" id="{B6D71694-57D7-4815-8738-6E98E3D1E40B}"/>
              </a:ext>
            </a:extLst>
          </p:cNvPr>
          <p:cNvSpPr txBox="1"/>
          <p:nvPr/>
        </p:nvSpPr>
        <p:spPr>
          <a:xfrm>
            <a:off x="1607098" y="3862378"/>
            <a:ext cx="6305261" cy="1800493"/>
          </a:xfrm>
          <a:prstGeom prst="rect">
            <a:avLst/>
          </a:prstGeom>
          <a:noFill/>
        </p:spPr>
        <p:txBody>
          <a:bodyPr wrap="square">
            <a:spAutoFit/>
          </a:bodyPr>
          <a:lstStyle/>
          <a:p>
            <a:pPr marL="233363" lvl="4" indent="-228600" defTabSz="914400" eaLnBrk="0" fontAlgn="base" hangingPunct="0">
              <a:spcBef>
                <a:spcPct val="0"/>
              </a:spcBef>
              <a:spcAft>
                <a:spcPts val="600"/>
              </a:spcAft>
              <a:buFont typeface="Arial" panose="020B0604020202020204" pitchFamily="34" charset="0"/>
              <a:buChar char="•"/>
            </a:pPr>
            <a:r>
              <a:rPr kumimoji="0" lang="sv-SE" altLang="en-US" sz="24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Matthew (With emphasis of Jesus as King)</a:t>
            </a:r>
          </a:p>
          <a:p>
            <a:pPr marL="233363" lvl="0" indent="-228600" defTabSz="914400" eaLnBrk="0" fontAlgn="base" hangingPunct="0">
              <a:spcBef>
                <a:spcPct val="0"/>
              </a:spcBef>
              <a:spcAft>
                <a:spcPts val="600"/>
              </a:spcAft>
              <a:buFont typeface="Arial" panose="020B0604020202020204" pitchFamily="34" charset="0"/>
              <a:buChar char="•"/>
            </a:pPr>
            <a:r>
              <a:rPr kumimoji="0" lang="sv-SE" altLang="en-US" sz="24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Mark (</a:t>
            </a:r>
            <a:r>
              <a:rPr lang="en-US" altLang="en-US" sz="2400" dirty="0">
                <a:solidFill>
                  <a:schemeClr val="bg1"/>
                </a:solidFill>
                <a:latin typeface="Arial" panose="020B0604020202020204" pitchFamily="34" charset="0"/>
                <a:ea typeface="Calibri" panose="020F0502020204030204" pitchFamily="34" charset="0"/>
                <a:cs typeface="Arial" panose="020B0604020202020204" pitchFamily="34" charset="0"/>
              </a:rPr>
              <a:t>With emphasis of Jesus as </a:t>
            </a:r>
            <a:r>
              <a:rPr kumimoji="0" lang="sv-SE" altLang="en-US" sz="24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Servant)</a:t>
            </a:r>
          </a:p>
          <a:p>
            <a:pPr marL="233363" lvl="0" indent="-228600" defTabSz="914400" eaLnBrk="0" fontAlgn="base" hangingPunct="0">
              <a:spcBef>
                <a:spcPct val="0"/>
              </a:spcBef>
              <a:spcAft>
                <a:spcPts val="600"/>
              </a:spcAft>
              <a:buFont typeface="Arial" panose="020B0604020202020204" pitchFamily="34" charset="0"/>
              <a:buChar char="•"/>
            </a:pPr>
            <a:r>
              <a:rPr kumimoji="0" lang="sv-SE" altLang="en-US" sz="24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Luke </a:t>
            </a:r>
            <a:r>
              <a:rPr lang="sv-SE" altLang="en-US" sz="2400" dirty="0">
                <a:solidFill>
                  <a:schemeClr val="bg1"/>
                </a:solidFill>
                <a:latin typeface="Arial" panose="020B0604020202020204" pitchFamily="34" charset="0"/>
                <a:ea typeface="Calibri" panose="020F0502020204030204" pitchFamily="34" charset="0"/>
                <a:cs typeface="Arial" panose="020B0604020202020204" pitchFamily="34" charset="0"/>
              </a:rPr>
              <a:t>(With emphasis of Jesus as Man</a:t>
            </a:r>
            <a:r>
              <a:rPr kumimoji="0" lang="sv-SE" altLang="en-US" sz="24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a:t>
            </a:r>
          </a:p>
          <a:p>
            <a:pPr marL="233363" lvl="0" indent="-228600" defTabSz="914400" eaLnBrk="0" fontAlgn="base" hangingPunct="0">
              <a:spcBef>
                <a:spcPct val="0"/>
              </a:spcBef>
              <a:spcAft>
                <a:spcPts val="600"/>
              </a:spcAft>
              <a:buFont typeface="Arial" panose="020B0604020202020204" pitchFamily="34" charset="0"/>
              <a:buChar char="•"/>
            </a:pPr>
            <a:r>
              <a:rPr kumimoji="0" lang="sv-SE" altLang="en-US" sz="24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John </a:t>
            </a:r>
            <a:r>
              <a:rPr lang="sv-SE" altLang="en-US" sz="2400" dirty="0">
                <a:solidFill>
                  <a:schemeClr val="bg1"/>
                </a:solidFill>
                <a:latin typeface="Arial" panose="020B0604020202020204" pitchFamily="34" charset="0"/>
                <a:ea typeface="Calibri" panose="020F0502020204030204" pitchFamily="34" charset="0"/>
                <a:cs typeface="Arial" panose="020B0604020202020204" pitchFamily="34" charset="0"/>
              </a:rPr>
              <a:t>(With emphasis of Jesus as God</a:t>
            </a:r>
            <a:r>
              <a:rPr kumimoji="0" lang="sv-SE" altLang="en-US" sz="24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9A73D376-E7E6-4371-B6F9-0E403E7352E0}"/>
              </a:ext>
            </a:extLst>
          </p:cNvPr>
          <p:cNvPicPr>
            <a:picLocks noChangeAspect="1"/>
          </p:cNvPicPr>
          <p:nvPr/>
        </p:nvPicPr>
        <p:blipFill>
          <a:blip r:embed="rId2"/>
          <a:stretch>
            <a:fillRect/>
          </a:stretch>
        </p:blipFill>
        <p:spPr>
          <a:xfrm>
            <a:off x="3375212" y="1096144"/>
            <a:ext cx="2602256" cy="1463010"/>
          </a:xfrm>
          <a:prstGeom prst="rect">
            <a:avLst/>
          </a:prstGeom>
        </p:spPr>
      </p:pic>
    </p:spTree>
    <p:extLst>
      <p:ext uri="{BB962C8B-B14F-4D97-AF65-F5344CB8AC3E}">
        <p14:creationId xmlns:p14="http://schemas.microsoft.com/office/powerpoint/2010/main" val="114920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C1A16-860A-49A0-AE3E-1535086E5E92}"/>
              </a:ext>
            </a:extLst>
          </p:cNvPr>
          <p:cNvSpPr txBox="1"/>
          <p:nvPr/>
        </p:nvSpPr>
        <p:spPr>
          <a:xfrm>
            <a:off x="527179" y="936363"/>
            <a:ext cx="8089641" cy="4462760"/>
          </a:xfrm>
          <a:prstGeom prst="rect">
            <a:avLst/>
          </a:prstGeom>
          <a:noFill/>
        </p:spPr>
        <p:txBody>
          <a:bodyPr wrap="square">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Still others, like seed sown among thorns, hear the word; but the worries of this life, the deceitfulness of wealth and the desires for other things come in and </a:t>
            </a:r>
            <a:r>
              <a:rPr lang="en-US" sz="2400" u="sng" dirty="0">
                <a:solidFill>
                  <a:schemeClr val="bg1"/>
                </a:solidFill>
                <a:latin typeface="Arial" panose="020B0604020202020204" pitchFamily="34" charset="0"/>
                <a:cs typeface="Arial" panose="020B0604020202020204" pitchFamily="34" charset="0"/>
              </a:rPr>
              <a:t>choke the word, making it unfruitful</a:t>
            </a:r>
            <a:r>
              <a:rPr lang="en-US" sz="24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Mark 4:18-19</a:t>
            </a:r>
          </a:p>
          <a:p>
            <a:pPr>
              <a:spcAft>
                <a:spcPts val="1200"/>
              </a:spcAft>
            </a:pPr>
            <a:endParaRPr lang="en-US" sz="1400" dirty="0">
              <a:solidFill>
                <a:schemeClr val="bg1"/>
              </a:solidFill>
              <a:latin typeface="Arial" panose="020B0604020202020204" pitchFamily="34" charset="0"/>
              <a:cs typeface="Arial" panose="020B0604020202020204" pitchFamily="34" charset="0"/>
            </a:endParaRP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happens when cares, worries, and desires are not committed to Christ? </a:t>
            </a:r>
          </a:p>
          <a:p>
            <a:pPr>
              <a:spcAft>
                <a:spcPts val="1200"/>
              </a:spcAft>
            </a:pPr>
            <a:r>
              <a:rPr lang="en-US" sz="1400" dirty="0">
                <a:solidFill>
                  <a:schemeClr val="bg1"/>
                </a:solidFill>
                <a:latin typeface="Arial" panose="020B0604020202020204" pitchFamily="34" charset="0"/>
                <a:cs typeface="Arial" panose="020B0604020202020204" pitchFamily="34" charset="0"/>
              </a:rPr>
              <a:t>	</a:t>
            </a:r>
            <a:endParaRPr lang="en-US" sz="2400" dirty="0">
              <a:solidFill>
                <a:schemeClr val="bg1"/>
              </a:solidFill>
              <a:latin typeface="Arial" panose="020B0604020202020204" pitchFamily="34" charset="0"/>
              <a:cs typeface="Arial" panose="020B0604020202020204" pitchFamily="34" charset="0"/>
            </a:endParaRP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do the worries of life, deceitfulness of wealth, and the desires for other things choke out the Word and make it unfruitful?</a:t>
            </a:r>
          </a:p>
        </p:txBody>
      </p:sp>
    </p:spTree>
    <p:extLst>
      <p:ext uri="{BB962C8B-B14F-4D97-AF65-F5344CB8AC3E}">
        <p14:creationId xmlns:p14="http://schemas.microsoft.com/office/powerpoint/2010/main" val="368869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C1A16-860A-49A0-AE3E-1535086E5E92}"/>
              </a:ext>
            </a:extLst>
          </p:cNvPr>
          <p:cNvSpPr txBox="1"/>
          <p:nvPr/>
        </p:nvSpPr>
        <p:spPr>
          <a:xfrm>
            <a:off x="242047" y="618234"/>
            <a:ext cx="8659906" cy="4355038"/>
          </a:xfrm>
          <a:prstGeom prst="rect">
            <a:avLst/>
          </a:prstGeom>
          <a:noFill/>
        </p:spPr>
        <p:txBody>
          <a:bodyPr wrap="square">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Why do you call me, ‘Lord, Lord,’ and do not </a:t>
            </a:r>
            <a:r>
              <a:rPr lang="en-US" sz="2400" u="sng" dirty="0">
                <a:solidFill>
                  <a:schemeClr val="bg1"/>
                </a:solidFill>
                <a:latin typeface="Arial" panose="020B0604020202020204" pitchFamily="34" charset="0"/>
                <a:cs typeface="Arial" panose="020B0604020202020204" pitchFamily="34" charset="0"/>
              </a:rPr>
              <a:t>do what I say</a:t>
            </a:r>
            <a:r>
              <a:rPr lang="en-US" sz="24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Luke 6:46</a:t>
            </a:r>
          </a:p>
          <a:p>
            <a:pPr>
              <a:spcAft>
                <a:spcPts val="1200"/>
              </a:spcAft>
            </a:pPr>
            <a:endParaRPr lang="en-US" sz="1050" dirty="0">
              <a:solidFill>
                <a:schemeClr val="bg1"/>
              </a:solidFill>
              <a:latin typeface="Arial" panose="020B0604020202020204" pitchFamily="34" charset="0"/>
              <a:cs typeface="Arial" panose="020B0604020202020204" pitchFamily="34" charset="0"/>
            </a:endParaRPr>
          </a:p>
          <a:p>
            <a:pPr>
              <a:spcAft>
                <a:spcPts val="1200"/>
              </a:spcAft>
            </a:pPr>
            <a:r>
              <a:rPr lang="en-US" sz="2400" dirty="0">
                <a:solidFill>
                  <a:schemeClr val="bg1"/>
                </a:solidFill>
                <a:latin typeface="Arial" panose="020B0604020202020204" pitchFamily="34" charset="0"/>
                <a:cs typeface="Arial" panose="020B0604020202020204" pitchFamily="34" charset="0"/>
              </a:rPr>
              <a:t>	How can you tell if Jesus is in control of your life?</a:t>
            </a:r>
          </a:p>
          <a:p>
            <a:pPr>
              <a:spcAft>
                <a:spcPts val="1200"/>
              </a:spcAft>
            </a:pPr>
            <a:r>
              <a:rPr lang="en-US" sz="2400" dirty="0">
                <a:solidFill>
                  <a:schemeClr val="bg1"/>
                </a:solidFill>
                <a:latin typeface="Arial" panose="020B0604020202020204" pitchFamily="34" charset="0"/>
                <a:cs typeface="Arial" panose="020B0604020202020204" pitchFamily="34" charset="0"/>
              </a:rPr>
              <a:t> </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Then he said to them all: “If anyone would come after me, he must </a:t>
            </a:r>
            <a:r>
              <a:rPr lang="en-US" sz="2400" u="sng" dirty="0">
                <a:solidFill>
                  <a:schemeClr val="bg1"/>
                </a:solidFill>
                <a:latin typeface="Arial" panose="020B0604020202020204" pitchFamily="34" charset="0"/>
                <a:cs typeface="Arial" panose="020B0604020202020204" pitchFamily="34" charset="0"/>
              </a:rPr>
              <a:t>deny himself</a:t>
            </a:r>
            <a:r>
              <a:rPr lang="en-US" sz="2400" dirty="0">
                <a:solidFill>
                  <a:schemeClr val="bg1"/>
                </a:solidFill>
                <a:latin typeface="Arial" panose="020B0604020202020204" pitchFamily="34" charset="0"/>
                <a:cs typeface="Arial" panose="020B0604020202020204" pitchFamily="34" charset="0"/>
              </a:rPr>
              <a:t> and </a:t>
            </a:r>
            <a:r>
              <a:rPr lang="en-US" sz="2400" u="sng" dirty="0">
                <a:solidFill>
                  <a:schemeClr val="bg1"/>
                </a:solidFill>
                <a:latin typeface="Arial" panose="020B0604020202020204" pitchFamily="34" charset="0"/>
                <a:cs typeface="Arial" panose="020B0604020202020204" pitchFamily="34" charset="0"/>
              </a:rPr>
              <a:t>take up his cross daily</a:t>
            </a:r>
            <a:r>
              <a:rPr lang="en-US" sz="2400" dirty="0">
                <a:solidFill>
                  <a:schemeClr val="bg1"/>
                </a:solidFill>
                <a:latin typeface="Arial" panose="020B0604020202020204" pitchFamily="34" charset="0"/>
                <a:cs typeface="Arial" panose="020B0604020202020204" pitchFamily="34" charset="0"/>
              </a:rPr>
              <a:t> and </a:t>
            </a:r>
            <a:r>
              <a:rPr lang="en-US" sz="2400" u="sng" dirty="0">
                <a:solidFill>
                  <a:schemeClr val="bg1"/>
                </a:solidFill>
                <a:latin typeface="Arial" panose="020B0604020202020204" pitchFamily="34" charset="0"/>
                <a:cs typeface="Arial" panose="020B0604020202020204" pitchFamily="34" charset="0"/>
              </a:rPr>
              <a:t>follow me</a:t>
            </a:r>
            <a:r>
              <a:rPr lang="en-US" sz="24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Luke 9:23</a:t>
            </a:r>
          </a:p>
          <a:p>
            <a:pPr>
              <a:spcAft>
                <a:spcPts val="1200"/>
              </a:spcAft>
            </a:pPr>
            <a:endParaRPr lang="en-US" sz="1000" dirty="0">
              <a:solidFill>
                <a:schemeClr val="bg1"/>
              </a:solidFill>
              <a:latin typeface="Arial" panose="020B0604020202020204" pitchFamily="34" charset="0"/>
              <a:cs typeface="Arial" panose="020B0604020202020204" pitchFamily="34" charset="0"/>
            </a:endParaRPr>
          </a:p>
          <a:p>
            <a:pPr>
              <a:spcAft>
                <a:spcPts val="1200"/>
              </a:spcAft>
            </a:pPr>
            <a:r>
              <a:rPr lang="en-US" sz="2400" dirty="0">
                <a:solidFill>
                  <a:schemeClr val="bg1"/>
                </a:solidFill>
                <a:latin typeface="Arial" panose="020B0604020202020204" pitchFamily="34" charset="0"/>
                <a:cs typeface="Arial" panose="020B0604020202020204" pitchFamily="34" charset="0"/>
              </a:rPr>
              <a:t>	What three things has your Lord asked you to do? </a:t>
            </a:r>
          </a:p>
        </p:txBody>
      </p:sp>
    </p:spTree>
    <p:extLst>
      <p:ext uri="{BB962C8B-B14F-4D97-AF65-F5344CB8AC3E}">
        <p14:creationId xmlns:p14="http://schemas.microsoft.com/office/powerpoint/2010/main" val="231600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C1A16-860A-49A0-AE3E-1535086E5E92}"/>
              </a:ext>
            </a:extLst>
          </p:cNvPr>
          <p:cNvSpPr txBox="1"/>
          <p:nvPr/>
        </p:nvSpPr>
        <p:spPr>
          <a:xfrm>
            <a:off x="517711" y="577678"/>
            <a:ext cx="8108577" cy="4278094"/>
          </a:xfrm>
          <a:prstGeom prst="rect">
            <a:avLst/>
          </a:prstGeom>
          <a:noFill/>
        </p:spPr>
        <p:txBody>
          <a:bodyPr wrap="square">
            <a:spAutoFit/>
          </a:bodyPr>
          <a:lstStyle/>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does it mean to deny yourself? What are your denying? </a:t>
            </a:r>
          </a:p>
          <a:p>
            <a:pPr>
              <a:spcAft>
                <a:spcPts val="1200"/>
              </a:spcAft>
            </a:pPr>
            <a:r>
              <a:rPr lang="en-US" sz="2400" dirty="0">
                <a:solidFill>
                  <a:schemeClr val="bg1"/>
                </a:solidFill>
                <a:latin typeface="Arial" panose="020B0604020202020204" pitchFamily="34" charset="0"/>
                <a:cs typeface="Arial" panose="020B0604020202020204" pitchFamily="34" charset="0"/>
              </a:rPr>
              <a:t>	To choose to put Jesus in charge instead of yourself</a:t>
            </a:r>
          </a:p>
          <a:p>
            <a:pPr>
              <a:spcAft>
                <a:spcPts val="1200"/>
              </a:spcAft>
            </a:pPr>
            <a:endParaRPr lang="en-US" sz="500" dirty="0">
              <a:solidFill>
                <a:schemeClr val="bg1"/>
              </a:solidFill>
              <a:latin typeface="Arial" panose="020B0604020202020204" pitchFamily="34" charset="0"/>
              <a:cs typeface="Arial" panose="020B0604020202020204" pitchFamily="34" charset="0"/>
            </a:endParaRP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does it mean to take up your cross daily? </a:t>
            </a:r>
          </a:p>
          <a:p>
            <a:pPr>
              <a:spcAft>
                <a:spcPts val="1200"/>
              </a:spcAft>
            </a:pPr>
            <a:r>
              <a:rPr lang="en-US" sz="2400" dirty="0">
                <a:solidFill>
                  <a:schemeClr val="bg1"/>
                </a:solidFill>
                <a:latin typeface="Arial" panose="020B0604020202020204" pitchFamily="34" charset="0"/>
                <a:cs typeface="Arial" panose="020B0604020202020204" pitchFamily="34" charset="0"/>
              </a:rPr>
              <a:t>	To die to yourself and come alive to Jesus every day</a:t>
            </a:r>
          </a:p>
          <a:p>
            <a:pPr>
              <a:spcAft>
                <a:spcPts val="1200"/>
              </a:spcAft>
            </a:pPr>
            <a:endParaRPr lang="en-US" sz="500" dirty="0">
              <a:solidFill>
                <a:schemeClr val="bg1"/>
              </a:solidFill>
              <a:latin typeface="Arial" panose="020B0604020202020204" pitchFamily="34" charset="0"/>
              <a:cs typeface="Arial" panose="020B0604020202020204" pitchFamily="34" charset="0"/>
            </a:endParaRPr>
          </a:p>
          <a:p>
            <a:pPr>
              <a:spcAft>
                <a:spcPts val="1200"/>
              </a:spcAft>
            </a:pPr>
            <a:r>
              <a:rPr lang="en-US" sz="2400" dirty="0">
                <a:solidFill>
                  <a:schemeClr val="bg1"/>
                </a:solidFill>
                <a:latin typeface="Arial" panose="020B0604020202020204" pitchFamily="34" charset="0"/>
                <a:cs typeface="Arial" panose="020B0604020202020204" pitchFamily="34" charset="0"/>
              </a:rPr>
              <a:t>I have been </a:t>
            </a:r>
            <a:r>
              <a:rPr lang="en-US" sz="2400" u="sng" dirty="0">
                <a:solidFill>
                  <a:schemeClr val="bg1"/>
                </a:solidFill>
                <a:latin typeface="Arial" panose="020B0604020202020204" pitchFamily="34" charset="0"/>
                <a:cs typeface="Arial" panose="020B0604020202020204" pitchFamily="34" charset="0"/>
              </a:rPr>
              <a:t>crucified with Christ</a:t>
            </a:r>
            <a:r>
              <a:rPr lang="en-US" sz="2400" dirty="0">
                <a:solidFill>
                  <a:schemeClr val="bg1"/>
                </a:solidFill>
                <a:latin typeface="Arial" panose="020B0604020202020204" pitchFamily="34" charset="0"/>
                <a:cs typeface="Arial" panose="020B0604020202020204" pitchFamily="34" charset="0"/>
              </a:rPr>
              <a:t> and </a:t>
            </a:r>
            <a:r>
              <a:rPr lang="en-US" sz="2400" u="sng" dirty="0">
                <a:solidFill>
                  <a:schemeClr val="bg1"/>
                </a:solidFill>
                <a:latin typeface="Arial" panose="020B0604020202020204" pitchFamily="34" charset="0"/>
                <a:cs typeface="Arial" panose="020B0604020202020204" pitchFamily="34" charset="0"/>
              </a:rPr>
              <a:t>I no longer live</a:t>
            </a:r>
            <a:r>
              <a:rPr lang="en-US" sz="2400" dirty="0">
                <a:solidFill>
                  <a:schemeClr val="bg1"/>
                </a:solidFill>
                <a:latin typeface="Arial" panose="020B0604020202020204" pitchFamily="34" charset="0"/>
                <a:cs typeface="Arial" panose="020B0604020202020204" pitchFamily="34" charset="0"/>
              </a:rPr>
              <a:t>, but </a:t>
            </a:r>
            <a:r>
              <a:rPr lang="en-US" sz="2400" u="sng" dirty="0">
                <a:solidFill>
                  <a:schemeClr val="bg1"/>
                </a:solidFill>
                <a:latin typeface="Arial" panose="020B0604020202020204" pitchFamily="34" charset="0"/>
                <a:cs typeface="Arial" panose="020B0604020202020204" pitchFamily="34" charset="0"/>
              </a:rPr>
              <a:t>Christ lives in me</a:t>
            </a:r>
            <a:r>
              <a:rPr lang="en-US" sz="2400" dirty="0">
                <a:solidFill>
                  <a:schemeClr val="bg1"/>
                </a:solidFill>
                <a:latin typeface="Arial" panose="020B0604020202020204" pitchFamily="34" charset="0"/>
                <a:cs typeface="Arial" panose="020B0604020202020204" pitchFamily="34" charset="0"/>
              </a:rPr>
              <a:t>. The life I live in the body, I live by faith in the Son of God, who loved me and gave himself for me. </a:t>
            </a:r>
            <a:r>
              <a:rPr lang="en-US" sz="2000" dirty="0">
                <a:solidFill>
                  <a:schemeClr val="bg1"/>
                </a:solidFill>
                <a:latin typeface="Arial" panose="020B0604020202020204" pitchFamily="34" charset="0"/>
                <a:cs typeface="Arial" panose="020B0604020202020204" pitchFamily="34" charset="0"/>
              </a:rPr>
              <a:t>Galatians 2:20</a:t>
            </a:r>
            <a:endParaRPr lang="en-US" sz="24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45CF54C-8BA1-4647-9330-E529024D1042}"/>
              </a:ext>
            </a:extLst>
          </p:cNvPr>
          <p:cNvSpPr txBox="1"/>
          <p:nvPr/>
        </p:nvSpPr>
        <p:spPr>
          <a:xfrm>
            <a:off x="1969015" y="5169406"/>
            <a:ext cx="5205968" cy="830997"/>
          </a:xfrm>
          <a:prstGeom prst="rect">
            <a:avLst/>
          </a:prstGeom>
          <a:no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Baptism is a symbol of dying to self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living for Jesus</a:t>
            </a:r>
          </a:p>
        </p:txBody>
      </p:sp>
    </p:spTree>
    <p:extLst>
      <p:ext uri="{BB962C8B-B14F-4D97-AF65-F5344CB8AC3E}">
        <p14:creationId xmlns:p14="http://schemas.microsoft.com/office/powerpoint/2010/main" val="379318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C1A16-860A-49A0-AE3E-1535086E5E92}"/>
              </a:ext>
            </a:extLst>
          </p:cNvPr>
          <p:cNvSpPr txBox="1"/>
          <p:nvPr/>
        </p:nvSpPr>
        <p:spPr>
          <a:xfrm>
            <a:off x="1707227" y="1392400"/>
            <a:ext cx="5729545" cy="984885"/>
          </a:xfrm>
          <a:prstGeom prst="rect">
            <a:avLst/>
          </a:prstGeom>
          <a:noFill/>
        </p:spPr>
        <p:txBody>
          <a:bodyPr wrap="square">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does it mean to follow Jesus? </a:t>
            </a:r>
          </a:p>
          <a:p>
            <a:pPr>
              <a:spcAft>
                <a:spcPts val="1200"/>
              </a:spcAft>
            </a:pPr>
            <a:r>
              <a:rPr lang="en-US" sz="2400" dirty="0">
                <a:solidFill>
                  <a:schemeClr val="bg1"/>
                </a:solidFill>
                <a:latin typeface="Arial" panose="020B0604020202020204" pitchFamily="34" charset="0"/>
                <a:cs typeface="Arial" panose="020B0604020202020204" pitchFamily="34" charset="0"/>
              </a:rPr>
              <a:t>	Think, say, and do what Jesus would.</a:t>
            </a:r>
          </a:p>
        </p:txBody>
      </p:sp>
      <p:sp>
        <p:nvSpPr>
          <p:cNvPr id="4" name="TextBox 3">
            <a:extLst>
              <a:ext uri="{FF2B5EF4-FFF2-40B4-BE49-F238E27FC236}">
                <a16:creationId xmlns:a16="http://schemas.microsoft.com/office/drawing/2014/main" id="{CBABACA1-DD7A-4FF0-8B19-4A270BCCEF88}"/>
              </a:ext>
            </a:extLst>
          </p:cNvPr>
          <p:cNvSpPr txBox="1"/>
          <p:nvPr/>
        </p:nvSpPr>
        <p:spPr>
          <a:xfrm>
            <a:off x="1341549" y="3415004"/>
            <a:ext cx="6460900" cy="553998"/>
          </a:xfrm>
          <a:prstGeom prst="rect">
            <a:avLst/>
          </a:prstGeom>
          <a:noFill/>
          <a:ln>
            <a:solidFill>
              <a:schemeClr val="bg1"/>
            </a:solidFill>
          </a:ln>
        </p:spPr>
        <p:txBody>
          <a:bodyPr wrap="square" tIns="91440" bIns="91440">
            <a:spAutoFit/>
          </a:bodyPr>
          <a:lstStyle/>
          <a:p>
            <a:pPr algn="ctr"/>
            <a:r>
              <a:rPr lang="en-US" sz="2400" dirty="0">
                <a:solidFill>
                  <a:schemeClr val="bg1"/>
                </a:solidFill>
                <a:latin typeface="Arial" panose="020B0604020202020204" pitchFamily="34" charset="0"/>
                <a:cs typeface="Arial" panose="020B0604020202020204" pitchFamily="34" charset="0"/>
              </a:rPr>
              <a:t>Why does Jesus want us to do these things?</a:t>
            </a:r>
          </a:p>
        </p:txBody>
      </p:sp>
    </p:spTree>
    <p:extLst>
      <p:ext uri="{BB962C8B-B14F-4D97-AF65-F5344CB8AC3E}">
        <p14:creationId xmlns:p14="http://schemas.microsoft.com/office/powerpoint/2010/main" val="89029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C1A16-860A-49A0-AE3E-1535086E5E92}"/>
              </a:ext>
            </a:extLst>
          </p:cNvPr>
          <p:cNvSpPr txBox="1"/>
          <p:nvPr/>
        </p:nvSpPr>
        <p:spPr>
          <a:xfrm>
            <a:off x="705282" y="1439053"/>
            <a:ext cx="7860492" cy="3662541"/>
          </a:xfrm>
          <a:prstGeom prst="rect">
            <a:avLst/>
          </a:prstGeom>
          <a:noFill/>
        </p:spPr>
        <p:txBody>
          <a:bodyPr wrap="square">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Now </a:t>
            </a:r>
            <a:r>
              <a:rPr lang="en-US" sz="2400" u="sng" dirty="0">
                <a:solidFill>
                  <a:schemeClr val="bg1"/>
                </a:solidFill>
                <a:latin typeface="Arial" panose="020B0604020202020204" pitchFamily="34" charset="0"/>
                <a:cs typeface="Arial" panose="020B0604020202020204" pitchFamily="34" charset="0"/>
              </a:rPr>
              <a:t>faith is being sure of what we hope for and certain of what we do not see</a:t>
            </a:r>
            <a:r>
              <a:rPr lang="en-US" sz="24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Hebrews 11:1</a:t>
            </a:r>
          </a:p>
          <a:p>
            <a:pPr>
              <a:spcAft>
                <a:spcPts val="1200"/>
              </a:spcAft>
            </a:pPr>
            <a:r>
              <a:rPr lang="en-US" sz="2400" dirty="0">
                <a:solidFill>
                  <a:schemeClr val="bg1"/>
                </a:solidFill>
                <a:latin typeface="Arial" panose="020B0604020202020204" pitchFamily="34" charset="0"/>
                <a:cs typeface="Arial" panose="020B0604020202020204" pitchFamily="34" charset="0"/>
              </a:rPr>
              <a:t>	</a:t>
            </a:r>
          </a:p>
          <a:p>
            <a:pPr marL="228600" indent="-228600">
              <a:spcAft>
                <a:spcPts val="24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Yet he did not waver through unbelief regarding the promise of God, but was strengthened in his faith and gave glory to God </a:t>
            </a:r>
            <a:r>
              <a:rPr lang="en-US" sz="2400" u="sng" dirty="0">
                <a:solidFill>
                  <a:schemeClr val="bg1"/>
                </a:solidFill>
                <a:latin typeface="Arial" panose="020B0604020202020204" pitchFamily="34" charset="0"/>
                <a:cs typeface="Arial" panose="020B0604020202020204" pitchFamily="34" charset="0"/>
              </a:rPr>
              <a:t>being fully persuaded that God had power to do what he had promised</a:t>
            </a:r>
            <a:r>
              <a:rPr lang="en-US" sz="24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Romans 4:20 – 21</a:t>
            </a:r>
          </a:p>
          <a:p>
            <a:pPr algn="ctr">
              <a:spcAft>
                <a:spcPts val="1200"/>
              </a:spcAft>
            </a:pPr>
            <a:r>
              <a:rPr lang="en-US" sz="2400" dirty="0">
                <a:solidFill>
                  <a:schemeClr val="bg1"/>
                </a:solidFill>
                <a:latin typeface="Arial" panose="020B0604020202020204" pitchFamily="34" charset="0"/>
                <a:cs typeface="Arial" panose="020B0604020202020204" pitchFamily="34" charset="0"/>
              </a:rPr>
              <a:t>What is faith?</a:t>
            </a:r>
          </a:p>
        </p:txBody>
      </p:sp>
      <p:sp>
        <p:nvSpPr>
          <p:cNvPr id="3" name="TextBox 2">
            <a:extLst>
              <a:ext uri="{FF2B5EF4-FFF2-40B4-BE49-F238E27FC236}">
                <a16:creationId xmlns:a16="http://schemas.microsoft.com/office/drawing/2014/main" id="{D0B25E60-6484-4E9D-A973-1AD223C54C15}"/>
              </a:ext>
            </a:extLst>
          </p:cNvPr>
          <p:cNvSpPr txBox="1"/>
          <p:nvPr/>
        </p:nvSpPr>
        <p:spPr>
          <a:xfrm>
            <a:off x="578223" y="356767"/>
            <a:ext cx="7987551" cy="523220"/>
          </a:xfrm>
          <a:prstGeom prst="rect">
            <a:avLst/>
          </a:prstGeom>
          <a:noFill/>
        </p:spPr>
        <p:txBody>
          <a:bodyPr wrap="square">
            <a:spAutoFit/>
          </a:bodyPr>
          <a:lstStyle/>
          <a:p>
            <a:pPr algn="ctr">
              <a:spcAft>
                <a:spcPts val="1200"/>
              </a:spcAft>
            </a:pPr>
            <a:r>
              <a:rPr lang="en-US" sz="2800" b="1" dirty="0">
                <a:solidFill>
                  <a:schemeClr val="bg1"/>
                </a:solidFill>
                <a:latin typeface="Arial" panose="020B0604020202020204" pitchFamily="34" charset="0"/>
                <a:cs typeface="Arial" panose="020B0604020202020204" pitchFamily="34" charset="0"/>
              </a:rPr>
              <a:t>Life Change Occurs by Faith</a:t>
            </a:r>
          </a:p>
        </p:txBody>
      </p:sp>
    </p:spTree>
    <p:extLst>
      <p:ext uri="{BB962C8B-B14F-4D97-AF65-F5344CB8AC3E}">
        <p14:creationId xmlns:p14="http://schemas.microsoft.com/office/powerpoint/2010/main" val="192295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C1A16-860A-49A0-AE3E-1535086E5E92}"/>
              </a:ext>
            </a:extLst>
          </p:cNvPr>
          <p:cNvSpPr txBox="1"/>
          <p:nvPr/>
        </p:nvSpPr>
        <p:spPr>
          <a:xfrm>
            <a:off x="1595262" y="1944553"/>
            <a:ext cx="6093161" cy="984885"/>
          </a:xfrm>
          <a:prstGeom prst="rect">
            <a:avLst/>
          </a:prstGeom>
          <a:noFill/>
        </p:spPr>
        <p:txBody>
          <a:bodyPr wrap="square">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We live by faith, not by sight. </a:t>
            </a:r>
            <a:r>
              <a:rPr lang="en-US" sz="2000" dirty="0">
                <a:solidFill>
                  <a:schemeClr val="bg1"/>
                </a:solidFill>
                <a:latin typeface="Arial" panose="020B0604020202020204" pitchFamily="34" charset="0"/>
                <a:cs typeface="Arial" panose="020B0604020202020204" pitchFamily="34" charset="0"/>
              </a:rPr>
              <a:t>2 Corinthians 5:7</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does this mean?</a:t>
            </a:r>
          </a:p>
        </p:txBody>
      </p:sp>
    </p:spTree>
    <p:extLst>
      <p:ext uri="{BB962C8B-B14F-4D97-AF65-F5344CB8AC3E}">
        <p14:creationId xmlns:p14="http://schemas.microsoft.com/office/powerpoint/2010/main" val="15747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C1A16-860A-49A0-AE3E-1535086E5E92}"/>
              </a:ext>
            </a:extLst>
          </p:cNvPr>
          <p:cNvSpPr txBox="1"/>
          <p:nvPr/>
        </p:nvSpPr>
        <p:spPr>
          <a:xfrm>
            <a:off x="786173" y="813902"/>
            <a:ext cx="7571654" cy="3539430"/>
          </a:xfrm>
          <a:prstGeom prst="rect">
            <a:avLst/>
          </a:prstGeom>
          <a:noFill/>
        </p:spPr>
        <p:txBody>
          <a:bodyPr wrap="square">
            <a:spAutoFit/>
          </a:bodyPr>
          <a:lstStyle/>
          <a:p>
            <a:pPr algn="ctr">
              <a:spcAft>
                <a:spcPts val="1200"/>
              </a:spcAft>
            </a:pPr>
            <a:r>
              <a:rPr lang="en-US" sz="2000" b="1" dirty="0">
                <a:solidFill>
                  <a:schemeClr val="bg1"/>
                </a:solidFill>
                <a:latin typeface="Arial" panose="020B0604020202020204" pitchFamily="34" charset="0"/>
                <a:cs typeface="Arial" panose="020B0604020202020204" pitchFamily="34" charset="0"/>
              </a:rPr>
              <a:t>What are some wrong things to put your faith in?</a:t>
            </a:r>
          </a:p>
          <a:p>
            <a:pPr algn="ctr">
              <a:spcAft>
                <a:spcPts val="1200"/>
              </a:spcAft>
            </a:pPr>
            <a:r>
              <a:rPr lang="en-US" sz="400" b="1" dirty="0">
                <a:solidFill>
                  <a:schemeClr val="bg1"/>
                </a:solidFill>
                <a:latin typeface="Arial" panose="020B0604020202020204" pitchFamily="34" charset="0"/>
                <a:cs typeface="Arial" panose="020B0604020202020204" pitchFamily="34" charset="0"/>
              </a:rPr>
              <a:t>  </a:t>
            </a:r>
            <a:endParaRPr lang="en-US" sz="900" b="1" dirty="0">
              <a:solidFill>
                <a:schemeClr val="bg1"/>
              </a:solidFill>
              <a:latin typeface="Arial" panose="020B0604020202020204" pitchFamily="34" charset="0"/>
              <a:cs typeface="Arial" panose="020B0604020202020204" pitchFamily="34" charset="0"/>
            </a:endParaRPr>
          </a:p>
          <a:p>
            <a:pPr>
              <a:spcAft>
                <a:spcPts val="600"/>
              </a:spcAft>
            </a:pPr>
            <a:r>
              <a:rPr lang="en-US" sz="2000" dirty="0">
                <a:solidFill>
                  <a:schemeClr val="bg1"/>
                </a:solidFill>
                <a:latin typeface="Arial" panose="020B0604020202020204" pitchFamily="34" charset="0"/>
                <a:cs typeface="Arial" panose="020B0604020202020204" pitchFamily="34" charset="0"/>
              </a:rPr>
              <a:t>Do not put your trust in </a:t>
            </a:r>
            <a:r>
              <a:rPr lang="en-US" sz="2000" u="sng" dirty="0">
                <a:solidFill>
                  <a:schemeClr val="bg1"/>
                </a:solidFill>
                <a:latin typeface="Arial" panose="020B0604020202020204" pitchFamily="34" charset="0"/>
                <a:cs typeface="Arial" panose="020B0604020202020204" pitchFamily="34" charset="0"/>
              </a:rPr>
              <a:t>princes</a:t>
            </a:r>
            <a:r>
              <a:rPr lang="en-US" sz="2000" dirty="0">
                <a:solidFill>
                  <a:schemeClr val="bg1"/>
                </a:solidFill>
                <a:latin typeface="Arial" panose="020B0604020202020204" pitchFamily="34" charset="0"/>
                <a:cs typeface="Arial" panose="020B0604020202020204" pitchFamily="34" charset="0"/>
              </a:rPr>
              <a:t>, in </a:t>
            </a:r>
            <a:r>
              <a:rPr lang="en-US" sz="2000" u="sng" dirty="0">
                <a:solidFill>
                  <a:schemeClr val="bg1"/>
                </a:solidFill>
                <a:latin typeface="Arial" panose="020B0604020202020204" pitchFamily="34" charset="0"/>
                <a:cs typeface="Arial" panose="020B0604020202020204" pitchFamily="34" charset="0"/>
              </a:rPr>
              <a:t>mortal men</a:t>
            </a:r>
            <a:r>
              <a:rPr lang="en-US" sz="2000" dirty="0">
                <a:solidFill>
                  <a:schemeClr val="bg1"/>
                </a:solidFill>
                <a:latin typeface="Arial" panose="020B0604020202020204" pitchFamily="34" charset="0"/>
                <a:cs typeface="Arial" panose="020B0604020202020204" pitchFamily="34" charset="0"/>
              </a:rPr>
              <a:t>, who cannot save. </a:t>
            </a:r>
            <a:r>
              <a:rPr lang="en-US" sz="1600" dirty="0">
                <a:solidFill>
                  <a:schemeClr val="bg1"/>
                </a:solidFill>
                <a:latin typeface="Arial" panose="020B0604020202020204" pitchFamily="34" charset="0"/>
                <a:cs typeface="Arial" panose="020B0604020202020204" pitchFamily="34" charset="0"/>
              </a:rPr>
              <a:t>Psalms 146:3</a:t>
            </a:r>
          </a:p>
          <a:p>
            <a:pPr lvl="1" indent="-223838">
              <a:spcAft>
                <a:spcPts val="600"/>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What does it mean to not put your faith or trust in a prince?</a:t>
            </a:r>
          </a:p>
          <a:p>
            <a:pPr lvl="1" indent="-223838">
              <a:spcAft>
                <a:spcPts val="1200"/>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What are some examples of people we could put our faith in?</a:t>
            </a:r>
          </a:p>
          <a:p>
            <a:pPr>
              <a:spcAft>
                <a:spcPts val="1200"/>
              </a:spcAft>
            </a:pPr>
            <a:endParaRPr lang="en-US" sz="400" dirty="0">
              <a:solidFill>
                <a:schemeClr val="bg1"/>
              </a:solidFill>
              <a:latin typeface="Arial" panose="020B0604020202020204" pitchFamily="34" charset="0"/>
              <a:cs typeface="Arial" panose="020B0604020202020204" pitchFamily="34" charset="0"/>
            </a:endParaRPr>
          </a:p>
          <a:p>
            <a:pPr>
              <a:spcAft>
                <a:spcPts val="1200"/>
              </a:spcAft>
            </a:pPr>
            <a:r>
              <a:rPr lang="en-US" sz="2000" dirty="0">
                <a:solidFill>
                  <a:schemeClr val="bg1"/>
                </a:solidFill>
                <a:latin typeface="Arial" panose="020B0604020202020204" pitchFamily="34" charset="0"/>
                <a:cs typeface="Arial" panose="020B0604020202020204" pitchFamily="34" charset="0"/>
              </a:rPr>
              <a:t>Trust in the LORD with all your heart and lean not on your </a:t>
            </a:r>
            <a:r>
              <a:rPr lang="en-US" sz="2000" u="sng" dirty="0">
                <a:solidFill>
                  <a:schemeClr val="bg1"/>
                </a:solidFill>
                <a:latin typeface="Arial" panose="020B0604020202020204" pitchFamily="34" charset="0"/>
                <a:cs typeface="Arial" panose="020B0604020202020204" pitchFamily="34" charset="0"/>
              </a:rPr>
              <a:t>own understanding</a:t>
            </a:r>
            <a:r>
              <a:rPr lang="en-US" sz="2000"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Proverbs 3:5</a:t>
            </a:r>
          </a:p>
          <a:p>
            <a:pPr marL="685800" lvl="1" indent="-228600">
              <a:spcAft>
                <a:spcPts val="1200"/>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How does trusting in our own understanding let us down?</a:t>
            </a:r>
          </a:p>
        </p:txBody>
      </p:sp>
    </p:spTree>
    <p:extLst>
      <p:ext uri="{BB962C8B-B14F-4D97-AF65-F5344CB8AC3E}">
        <p14:creationId xmlns:p14="http://schemas.microsoft.com/office/powerpoint/2010/main" val="108952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C1A16-860A-49A0-AE3E-1535086E5E92}"/>
              </a:ext>
            </a:extLst>
          </p:cNvPr>
          <p:cNvSpPr txBox="1"/>
          <p:nvPr/>
        </p:nvSpPr>
        <p:spPr>
          <a:xfrm>
            <a:off x="667276" y="627289"/>
            <a:ext cx="7809448" cy="4416594"/>
          </a:xfrm>
          <a:prstGeom prst="rect">
            <a:avLst/>
          </a:prstGeom>
          <a:noFill/>
        </p:spPr>
        <p:txBody>
          <a:bodyPr wrap="square">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He who </a:t>
            </a:r>
            <a:r>
              <a:rPr lang="en-US" sz="2400" u="sng" dirty="0">
                <a:solidFill>
                  <a:schemeClr val="bg1"/>
                </a:solidFill>
                <a:latin typeface="Arial" panose="020B0604020202020204" pitchFamily="34" charset="0"/>
                <a:cs typeface="Arial" panose="020B0604020202020204" pitchFamily="34" charset="0"/>
              </a:rPr>
              <a:t>trusts in himself</a:t>
            </a:r>
            <a:r>
              <a:rPr lang="en-US" sz="2400" dirty="0">
                <a:solidFill>
                  <a:schemeClr val="bg1"/>
                </a:solidFill>
                <a:latin typeface="Arial" panose="020B0604020202020204" pitchFamily="34" charset="0"/>
                <a:cs typeface="Arial" panose="020B0604020202020204" pitchFamily="34" charset="0"/>
              </a:rPr>
              <a:t> is a fool, but he who walks in wisdom is kept safe. </a:t>
            </a:r>
            <a:r>
              <a:rPr lang="en-US" sz="2000" dirty="0">
                <a:solidFill>
                  <a:schemeClr val="bg1"/>
                </a:solidFill>
                <a:latin typeface="Arial" panose="020B0604020202020204" pitchFamily="34" charset="0"/>
                <a:cs typeface="Arial" panose="020B0604020202020204" pitchFamily="34" charset="0"/>
              </a:rPr>
              <a:t>Proverbs 28:26</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does trusting in yourself make you a fool?</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Where does wisdom come from?</a:t>
            </a:r>
          </a:p>
          <a:p>
            <a:pPr marL="685800" lvl="1" indent="-228600">
              <a:spcAft>
                <a:spcPts val="1200"/>
              </a:spcAft>
              <a:buFont typeface="Arial" panose="020B0604020202020204" pitchFamily="34" charset="0"/>
              <a:buChar char="•"/>
            </a:pPr>
            <a:endParaRPr lang="en-US" sz="500" dirty="0">
              <a:solidFill>
                <a:schemeClr val="bg1"/>
              </a:solidFill>
              <a:latin typeface="Arial" panose="020B0604020202020204" pitchFamily="34" charset="0"/>
              <a:cs typeface="Arial" panose="020B0604020202020204" pitchFamily="34" charset="0"/>
            </a:endParaRPr>
          </a:p>
          <a:p>
            <a:pPr>
              <a:spcAft>
                <a:spcPts val="1200"/>
              </a:spcAft>
            </a:pPr>
            <a:r>
              <a:rPr lang="en-US" sz="2400" dirty="0">
                <a:solidFill>
                  <a:schemeClr val="bg1"/>
                </a:solidFill>
                <a:latin typeface="Arial" panose="020B0604020202020204" pitchFamily="34" charset="0"/>
                <a:cs typeface="Arial" panose="020B0604020202020204" pitchFamily="34" charset="0"/>
              </a:rPr>
              <a:t>This is what the LORD says: “Let not the wise man boast of his </a:t>
            </a:r>
            <a:r>
              <a:rPr lang="en-US" sz="2400" u="sng" dirty="0">
                <a:solidFill>
                  <a:schemeClr val="bg1"/>
                </a:solidFill>
                <a:latin typeface="Arial" panose="020B0604020202020204" pitchFamily="34" charset="0"/>
                <a:cs typeface="Arial" panose="020B0604020202020204" pitchFamily="34" charset="0"/>
              </a:rPr>
              <a:t>wisdom</a:t>
            </a:r>
            <a:r>
              <a:rPr lang="en-US" sz="2400" dirty="0">
                <a:solidFill>
                  <a:schemeClr val="bg1"/>
                </a:solidFill>
                <a:latin typeface="Arial" panose="020B0604020202020204" pitchFamily="34" charset="0"/>
                <a:cs typeface="Arial" panose="020B0604020202020204" pitchFamily="34" charset="0"/>
              </a:rPr>
              <a:t> or the </a:t>
            </a:r>
            <a:r>
              <a:rPr lang="en-US" sz="2400" u="sng" dirty="0">
                <a:solidFill>
                  <a:schemeClr val="bg1"/>
                </a:solidFill>
                <a:latin typeface="Arial" panose="020B0604020202020204" pitchFamily="34" charset="0"/>
                <a:cs typeface="Arial" panose="020B0604020202020204" pitchFamily="34" charset="0"/>
              </a:rPr>
              <a:t>strong man</a:t>
            </a:r>
            <a:r>
              <a:rPr lang="en-US" sz="2400" dirty="0">
                <a:solidFill>
                  <a:schemeClr val="bg1"/>
                </a:solidFill>
                <a:latin typeface="Arial" panose="020B0604020202020204" pitchFamily="34" charset="0"/>
                <a:cs typeface="Arial" panose="020B0604020202020204" pitchFamily="34" charset="0"/>
              </a:rPr>
              <a:t> boast of his strength or the </a:t>
            </a:r>
            <a:r>
              <a:rPr lang="en-US" sz="2400" u="sng" dirty="0">
                <a:solidFill>
                  <a:schemeClr val="bg1"/>
                </a:solidFill>
                <a:latin typeface="Arial" panose="020B0604020202020204" pitchFamily="34" charset="0"/>
                <a:cs typeface="Arial" panose="020B0604020202020204" pitchFamily="34" charset="0"/>
              </a:rPr>
              <a:t>rich man</a:t>
            </a:r>
            <a:r>
              <a:rPr lang="en-US" sz="2400" dirty="0">
                <a:solidFill>
                  <a:schemeClr val="bg1"/>
                </a:solidFill>
                <a:latin typeface="Arial" panose="020B0604020202020204" pitchFamily="34" charset="0"/>
                <a:cs typeface="Arial" panose="020B0604020202020204" pitchFamily="34" charset="0"/>
              </a:rPr>
              <a:t> boast of his riches. </a:t>
            </a:r>
            <a:r>
              <a:rPr lang="en-US" sz="2000" dirty="0">
                <a:solidFill>
                  <a:schemeClr val="bg1"/>
                </a:solidFill>
                <a:latin typeface="Arial" panose="020B0604020202020204" pitchFamily="34" charset="0"/>
                <a:cs typeface="Arial" panose="020B0604020202020204" pitchFamily="34" charset="0"/>
              </a:rPr>
              <a:t>Jeremiah 9:23</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kind of wisdom should you not trust in?</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are some problems with trusting in riches?</a:t>
            </a:r>
          </a:p>
        </p:txBody>
      </p:sp>
    </p:spTree>
    <p:extLst>
      <p:ext uri="{BB962C8B-B14F-4D97-AF65-F5344CB8AC3E}">
        <p14:creationId xmlns:p14="http://schemas.microsoft.com/office/powerpoint/2010/main" val="40962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C1A16-860A-49A0-AE3E-1535086E5E92}"/>
              </a:ext>
            </a:extLst>
          </p:cNvPr>
          <p:cNvSpPr txBox="1"/>
          <p:nvPr/>
        </p:nvSpPr>
        <p:spPr>
          <a:xfrm>
            <a:off x="569716" y="692604"/>
            <a:ext cx="8173067" cy="3524042"/>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Wrong things to put your faith in</a:t>
            </a:r>
          </a:p>
          <a:p>
            <a:pPr algn="ctr">
              <a:spcAft>
                <a:spcPts val="1200"/>
              </a:spcAft>
            </a:pPr>
            <a:r>
              <a:rPr lang="en-US" sz="500" b="1" dirty="0">
                <a:solidFill>
                  <a:schemeClr val="bg1"/>
                </a:solidFill>
                <a:latin typeface="Arial" panose="020B0604020202020204" pitchFamily="34" charset="0"/>
                <a:cs typeface="Arial" panose="020B0604020202020204" pitchFamily="34" charset="0"/>
              </a:rPr>
              <a:t>  </a:t>
            </a:r>
            <a:endParaRPr lang="en-US" sz="1000" b="1"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Leaders, people, your own understanding, yourself, </a:t>
            </a:r>
          </a:p>
          <a:p>
            <a:pPr algn="ctr">
              <a:spcAft>
                <a:spcPts val="1200"/>
              </a:spcAft>
            </a:pPr>
            <a:r>
              <a:rPr lang="en-US" sz="2400" dirty="0">
                <a:solidFill>
                  <a:schemeClr val="bg1"/>
                </a:solidFill>
                <a:latin typeface="Arial" panose="020B0604020202020204" pitchFamily="34" charset="0"/>
                <a:cs typeface="Arial" panose="020B0604020202020204" pitchFamily="34" charset="0"/>
              </a:rPr>
              <a:t>human wisdom, strength, riches</a:t>
            </a:r>
          </a:p>
          <a:p>
            <a:pPr algn="ctr">
              <a:spcAft>
                <a:spcPts val="1200"/>
              </a:spcAft>
            </a:pPr>
            <a:endParaRPr lang="en-US" sz="1400" dirty="0">
              <a:solidFill>
                <a:schemeClr val="bg1"/>
              </a:solidFill>
              <a:latin typeface="Arial" panose="020B0604020202020204" pitchFamily="34" charset="0"/>
              <a:cs typeface="Arial" panose="020B0604020202020204" pitchFamily="34" charset="0"/>
            </a:endParaRPr>
          </a:p>
          <a:p>
            <a:pPr marL="233363" lvl="2"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Which of these things do you put your faith in?</a:t>
            </a:r>
          </a:p>
          <a:p>
            <a:pPr marL="233363" lvl="2"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are the results of placing your faith in these things?</a:t>
            </a:r>
          </a:p>
          <a:p>
            <a:pPr>
              <a:spcAft>
                <a:spcPts val="1200"/>
              </a:spcAft>
            </a:pP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996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C1A16-860A-49A0-AE3E-1535086E5E92}"/>
              </a:ext>
            </a:extLst>
          </p:cNvPr>
          <p:cNvSpPr txBox="1"/>
          <p:nvPr/>
        </p:nvSpPr>
        <p:spPr>
          <a:xfrm>
            <a:off x="770050" y="828892"/>
            <a:ext cx="7814114" cy="5032147"/>
          </a:xfrm>
          <a:prstGeom prst="rect">
            <a:avLst/>
          </a:prstGeom>
          <a:noFill/>
        </p:spPr>
        <p:txBody>
          <a:bodyPr wrap="square">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Have faith in </a:t>
            </a:r>
            <a:r>
              <a:rPr lang="en-US" sz="2400" u="sng" dirty="0">
                <a:solidFill>
                  <a:schemeClr val="bg1"/>
                </a:solidFill>
                <a:latin typeface="Arial" panose="020B0604020202020204" pitchFamily="34" charset="0"/>
                <a:cs typeface="Arial" panose="020B0604020202020204" pitchFamily="34" charset="0"/>
              </a:rPr>
              <a:t>God</a:t>
            </a:r>
            <a:r>
              <a:rPr lang="en-US" sz="2400" dirty="0">
                <a:solidFill>
                  <a:schemeClr val="bg1"/>
                </a:solidFill>
                <a:latin typeface="Arial" panose="020B0604020202020204" pitchFamily="34" charset="0"/>
                <a:cs typeface="Arial" panose="020B0604020202020204" pitchFamily="34" charset="0"/>
              </a:rPr>
              <a:t>,” Jesus answered. </a:t>
            </a:r>
            <a:r>
              <a:rPr lang="en-US" sz="2000" dirty="0">
                <a:solidFill>
                  <a:schemeClr val="bg1"/>
                </a:solidFill>
                <a:latin typeface="Arial" panose="020B0604020202020204" pitchFamily="34" charset="0"/>
                <a:cs typeface="Arial" panose="020B0604020202020204" pitchFamily="34" charset="0"/>
              </a:rPr>
              <a:t>Mark 11:22</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Who should be the object of your faith? </a:t>
            </a:r>
          </a:p>
          <a:p>
            <a:pPr>
              <a:spcAft>
                <a:spcPts val="1200"/>
              </a:spcAft>
            </a:pPr>
            <a:endParaRPr lang="en-US" sz="1100" dirty="0">
              <a:solidFill>
                <a:schemeClr val="bg1"/>
              </a:solidFill>
              <a:latin typeface="Arial" panose="020B0604020202020204" pitchFamily="34" charset="0"/>
              <a:cs typeface="Arial" panose="020B0604020202020204" pitchFamily="34" charset="0"/>
            </a:endParaRPr>
          </a:p>
          <a:p>
            <a:pPr>
              <a:spcAft>
                <a:spcPts val="1200"/>
              </a:spcAft>
            </a:pPr>
            <a:r>
              <a:rPr lang="en-US" sz="2400" dirty="0">
                <a:solidFill>
                  <a:schemeClr val="bg1"/>
                </a:solidFill>
                <a:latin typeface="Arial" panose="020B0604020202020204" pitchFamily="34" charset="0"/>
                <a:cs typeface="Arial" panose="020B0604020202020204" pitchFamily="34" charset="0"/>
              </a:rPr>
              <a:t>He replied, If you have faith as small as a </a:t>
            </a:r>
            <a:r>
              <a:rPr lang="en-US" sz="2400" u="sng" dirty="0">
                <a:solidFill>
                  <a:schemeClr val="bg1"/>
                </a:solidFill>
                <a:latin typeface="Arial" panose="020B0604020202020204" pitchFamily="34" charset="0"/>
                <a:cs typeface="Arial" panose="020B0604020202020204" pitchFamily="34" charset="0"/>
              </a:rPr>
              <a:t>mustard seed</a:t>
            </a:r>
            <a:r>
              <a:rPr lang="en-US" sz="2400" dirty="0">
                <a:solidFill>
                  <a:schemeClr val="bg1"/>
                </a:solidFill>
                <a:latin typeface="Arial" panose="020B0604020202020204" pitchFamily="34" charset="0"/>
                <a:cs typeface="Arial" panose="020B0604020202020204" pitchFamily="34" charset="0"/>
              </a:rPr>
              <a:t>, you can say to this mulberry tree, ‘Be uprooted and planted in the sea,’ and it will obey you. </a:t>
            </a:r>
            <a:r>
              <a:rPr lang="en-US" sz="2000" dirty="0">
                <a:solidFill>
                  <a:schemeClr val="bg1"/>
                </a:solidFill>
                <a:latin typeface="Arial" panose="020B0604020202020204" pitchFamily="34" charset="0"/>
                <a:cs typeface="Arial" panose="020B0604020202020204" pitchFamily="34" charset="0"/>
              </a:rPr>
              <a:t>Luke 17:6</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much faith do you need? </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Which is more important, how much faith you have or what your faith is in? </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Why do you think this is so?</a:t>
            </a:r>
          </a:p>
          <a:p>
            <a:pPr>
              <a:spcAft>
                <a:spcPts val="1200"/>
              </a:spcAft>
            </a:pP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63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1947E0-FD29-4C98-A513-8ADBDB697694}"/>
              </a:ext>
            </a:extLst>
          </p:cNvPr>
          <p:cNvSpPr txBox="1"/>
          <p:nvPr/>
        </p:nvSpPr>
        <p:spPr>
          <a:xfrm>
            <a:off x="1254832" y="579275"/>
            <a:ext cx="6905771" cy="461665"/>
          </a:xfrm>
          <a:prstGeom prst="rect">
            <a:avLst/>
          </a:prstGeom>
          <a:noFill/>
        </p:spPr>
        <p:txBody>
          <a:bodyPr wrap="square">
            <a:spAutoFit/>
          </a:bodyPr>
          <a:lstStyle/>
          <a:p>
            <a:pPr marL="0" marR="0" lvl="0" indent="0" algn="ctr" defTabSz="914400" rtl="0" eaLnBrk="0" fontAlgn="base" latinLnBrk="0" hangingPunct="0">
              <a:spcBef>
                <a:spcPct val="0"/>
              </a:spcBef>
              <a:spcAft>
                <a:spcPts val="600"/>
              </a:spcAft>
              <a:buClrTx/>
              <a:buSzTx/>
              <a:buFontTx/>
              <a:buNone/>
              <a:tabLst/>
            </a:pPr>
            <a:r>
              <a:rPr kumimoji="0" lang="en-US" altLang="en-US" sz="2400" b="1" i="0" u="sng"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Growth of the Christian Faith</a:t>
            </a:r>
          </a:p>
        </p:txBody>
      </p:sp>
      <p:sp>
        <p:nvSpPr>
          <p:cNvPr id="8" name="TextBox 7">
            <a:extLst>
              <a:ext uri="{FF2B5EF4-FFF2-40B4-BE49-F238E27FC236}">
                <a16:creationId xmlns:a16="http://schemas.microsoft.com/office/drawing/2014/main" id="{FB419F55-E487-42B4-AE21-62355138979A}"/>
              </a:ext>
            </a:extLst>
          </p:cNvPr>
          <p:cNvSpPr txBox="1"/>
          <p:nvPr/>
        </p:nvSpPr>
        <p:spPr>
          <a:xfrm>
            <a:off x="2400936" y="1284069"/>
            <a:ext cx="4613562" cy="90794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Acts</a:t>
            </a: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(Acts of the Apostles)</a:t>
            </a:r>
          </a:p>
        </p:txBody>
      </p:sp>
      <p:pic>
        <p:nvPicPr>
          <p:cNvPr id="6" name="Picture 5">
            <a:extLst>
              <a:ext uri="{FF2B5EF4-FFF2-40B4-BE49-F238E27FC236}">
                <a16:creationId xmlns:a16="http://schemas.microsoft.com/office/drawing/2014/main" id="{6EF2154B-7F3F-41D4-9299-C8AB29E3897D}"/>
              </a:ext>
            </a:extLst>
          </p:cNvPr>
          <p:cNvPicPr>
            <a:picLocks noChangeAspect="1"/>
          </p:cNvPicPr>
          <p:nvPr/>
        </p:nvPicPr>
        <p:blipFill>
          <a:blip r:embed="rId2"/>
          <a:stretch>
            <a:fillRect/>
          </a:stretch>
        </p:blipFill>
        <p:spPr>
          <a:xfrm>
            <a:off x="2342966" y="2427531"/>
            <a:ext cx="5132647" cy="3851194"/>
          </a:xfrm>
          <a:prstGeom prst="rect">
            <a:avLst/>
          </a:prstGeom>
          <a:solidFill>
            <a:srgbClr val="040001"/>
          </a:solidFill>
          <a:ln w="76200">
            <a:noFill/>
          </a:ln>
        </p:spPr>
      </p:pic>
    </p:spTree>
    <p:extLst>
      <p:ext uri="{BB962C8B-B14F-4D97-AF65-F5344CB8AC3E}">
        <p14:creationId xmlns:p14="http://schemas.microsoft.com/office/powerpoint/2010/main" val="170204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C1A16-860A-49A0-AE3E-1535086E5E92}"/>
              </a:ext>
            </a:extLst>
          </p:cNvPr>
          <p:cNvSpPr txBox="1"/>
          <p:nvPr/>
        </p:nvSpPr>
        <p:spPr>
          <a:xfrm>
            <a:off x="914950" y="1408487"/>
            <a:ext cx="7538586" cy="2769989"/>
          </a:xfrm>
          <a:prstGeom prst="rect">
            <a:avLst/>
          </a:prstGeom>
          <a:noFill/>
        </p:spPr>
        <p:txBody>
          <a:bodyPr wrap="square">
            <a:spAutoFit/>
          </a:bodyPr>
          <a:lstStyle/>
          <a:p>
            <a:pPr marL="233363" indent="-233363">
              <a:spcAft>
                <a:spcPts val="1200"/>
              </a:spcAft>
            </a:pPr>
            <a:r>
              <a:rPr lang="en-US" sz="2400" dirty="0">
                <a:solidFill>
                  <a:schemeClr val="bg1"/>
                </a:solidFill>
                <a:latin typeface="Arial" panose="020B0604020202020204" pitchFamily="34" charset="0"/>
                <a:cs typeface="Arial" panose="020B0604020202020204" pitchFamily="34" charset="0"/>
              </a:rPr>
              <a:t>•	Jesus is Lord of all</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Jesus is Lord of lords and King of kings</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God has exalted Jesus to the highest place and given Him the name that is above every name</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Every person in heaven and earth shall confess that Jesus is Lord</a:t>
            </a:r>
          </a:p>
        </p:txBody>
      </p:sp>
      <p:sp>
        <p:nvSpPr>
          <p:cNvPr id="4" name="TextBox 3">
            <a:extLst>
              <a:ext uri="{FF2B5EF4-FFF2-40B4-BE49-F238E27FC236}">
                <a16:creationId xmlns:a16="http://schemas.microsoft.com/office/drawing/2014/main" id="{76BCD5E8-59D6-4EA2-A44F-20C714DF534C}"/>
              </a:ext>
            </a:extLst>
          </p:cNvPr>
          <p:cNvSpPr txBox="1"/>
          <p:nvPr/>
        </p:nvSpPr>
        <p:spPr>
          <a:xfrm>
            <a:off x="262217" y="309306"/>
            <a:ext cx="8619565" cy="555986"/>
          </a:xfrm>
          <a:prstGeom prst="rect">
            <a:avLst/>
          </a:prstGeom>
          <a:noFill/>
        </p:spPr>
        <p:txBody>
          <a:bodyPr wrap="square">
            <a:spAutoFit/>
          </a:bodyPr>
          <a:lstStyle/>
          <a:p>
            <a:pPr marL="228600" marR="0" indent="-228600" algn="ctr">
              <a:lnSpc>
                <a:spcPct val="115000"/>
              </a:lnSpc>
              <a:spcBef>
                <a:spcPts val="0"/>
              </a:spcBef>
              <a:spcAft>
                <a:spcPts val="0"/>
              </a:spcAft>
            </a:pPr>
            <a:r>
              <a:rPr lang="en-US" sz="2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“Make Jesus Lord of Your Life” Summary</a:t>
            </a:r>
            <a:endPar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88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C1A16-860A-49A0-AE3E-1535086E5E92}"/>
              </a:ext>
            </a:extLst>
          </p:cNvPr>
          <p:cNvSpPr txBox="1"/>
          <p:nvPr/>
        </p:nvSpPr>
        <p:spPr>
          <a:xfrm>
            <a:off x="728337" y="1324511"/>
            <a:ext cx="7827835" cy="3447098"/>
          </a:xfrm>
          <a:prstGeom prst="rect">
            <a:avLst/>
          </a:prstGeom>
          <a:noFill/>
        </p:spPr>
        <p:txBody>
          <a:bodyPr wrap="square">
            <a:spAutoFit/>
          </a:bodyPr>
          <a:lstStyle/>
          <a:p>
            <a:pPr algn="ctr">
              <a:spcAft>
                <a:spcPts val="2400"/>
              </a:spcAft>
            </a:pPr>
            <a:r>
              <a:rPr lang="en-US" sz="2400" u="sng" dirty="0">
                <a:solidFill>
                  <a:schemeClr val="bg1"/>
                </a:solidFill>
                <a:latin typeface="Arial" panose="020B0604020202020204" pitchFamily="34" charset="0"/>
                <a:cs typeface="Arial" panose="020B0604020202020204" pitchFamily="34" charset="0"/>
              </a:rPr>
              <a:t>Make Jesus Your Lord</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Choose to make Jesus Lord of your life just as you chose to make Him Savior</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Give your body as a living sacrifice to God</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Jesus plans are to prosper you and not harm you, plans to give you hope and a future</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Give Jesus control of every area of your life every day</a:t>
            </a:r>
          </a:p>
        </p:txBody>
      </p:sp>
    </p:spTree>
    <p:extLst>
      <p:ext uri="{BB962C8B-B14F-4D97-AF65-F5344CB8AC3E}">
        <p14:creationId xmlns:p14="http://schemas.microsoft.com/office/powerpoint/2010/main" val="81103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C1A16-860A-49A0-AE3E-1535086E5E92}"/>
              </a:ext>
            </a:extLst>
          </p:cNvPr>
          <p:cNvSpPr txBox="1"/>
          <p:nvPr/>
        </p:nvSpPr>
        <p:spPr>
          <a:xfrm>
            <a:off x="518124" y="1399157"/>
            <a:ext cx="8000726" cy="2616101"/>
          </a:xfrm>
          <a:prstGeom prst="rect">
            <a:avLst/>
          </a:prstGeom>
          <a:noFill/>
        </p:spPr>
        <p:txBody>
          <a:bodyPr wrap="square">
            <a:spAutoFit/>
          </a:bodyPr>
          <a:lstStyle/>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When you take control of your life back, humble yourself and cast all your anxiety on Him</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Cares, worries, and desires choke the Word in your life and make you unfruitful</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You can tell if Jesus is Lord of your life if you do what He says</a:t>
            </a:r>
          </a:p>
        </p:txBody>
      </p:sp>
    </p:spTree>
    <p:extLst>
      <p:ext uri="{BB962C8B-B14F-4D97-AF65-F5344CB8AC3E}">
        <p14:creationId xmlns:p14="http://schemas.microsoft.com/office/powerpoint/2010/main" val="407772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C1A16-860A-49A0-AE3E-1535086E5E92}"/>
              </a:ext>
            </a:extLst>
          </p:cNvPr>
          <p:cNvSpPr txBox="1"/>
          <p:nvPr/>
        </p:nvSpPr>
        <p:spPr>
          <a:xfrm>
            <a:off x="1516498" y="1249867"/>
            <a:ext cx="6377200" cy="2031325"/>
          </a:xfrm>
          <a:prstGeom prst="rect">
            <a:avLst/>
          </a:prstGeom>
          <a:noFill/>
        </p:spPr>
        <p:txBody>
          <a:bodyPr wrap="square">
            <a:spAutoFit/>
          </a:bodyPr>
          <a:lstStyle/>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Three things your Lord has asked you to do</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Deny yourself</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Take up your cross daily (die to self)</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Follow Him</a:t>
            </a:r>
          </a:p>
        </p:txBody>
      </p:sp>
    </p:spTree>
    <p:extLst>
      <p:ext uri="{BB962C8B-B14F-4D97-AF65-F5344CB8AC3E}">
        <p14:creationId xmlns:p14="http://schemas.microsoft.com/office/powerpoint/2010/main" val="375846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C1A16-860A-49A0-AE3E-1535086E5E92}"/>
              </a:ext>
            </a:extLst>
          </p:cNvPr>
          <p:cNvSpPr txBox="1"/>
          <p:nvPr/>
        </p:nvSpPr>
        <p:spPr>
          <a:xfrm>
            <a:off x="1263749" y="1125274"/>
            <a:ext cx="6975182" cy="3293209"/>
          </a:xfrm>
          <a:prstGeom prst="rect">
            <a:avLst/>
          </a:prstGeom>
          <a:noFill/>
        </p:spPr>
        <p:txBody>
          <a:bodyPr wrap="square">
            <a:spAutoFit/>
          </a:bodyPr>
          <a:lstStyle/>
          <a:p>
            <a:pPr algn="ctr">
              <a:spcAft>
                <a:spcPts val="1200"/>
              </a:spcAft>
            </a:pPr>
            <a:r>
              <a:rPr lang="en-US" sz="2400" u="sng" dirty="0">
                <a:solidFill>
                  <a:schemeClr val="bg1"/>
                </a:solidFill>
                <a:latin typeface="Arial" panose="020B0604020202020204" pitchFamily="34" charset="0"/>
                <a:cs typeface="Arial" panose="020B0604020202020204" pitchFamily="34" charset="0"/>
              </a:rPr>
              <a:t>Life Change Occurs by Faith</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Faith is</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Being sure of what you hope for and certain of what you do not see</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Being fully persuaded that God can do what He says</a:t>
            </a:r>
          </a:p>
          <a:p>
            <a:pPr marL="2333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You live by faith not by sight</a:t>
            </a:r>
          </a:p>
        </p:txBody>
      </p:sp>
    </p:spTree>
    <p:extLst>
      <p:ext uri="{BB962C8B-B14F-4D97-AF65-F5344CB8AC3E}">
        <p14:creationId xmlns:p14="http://schemas.microsoft.com/office/powerpoint/2010/main" val="207608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C1A16-860A-49A0-AE3E-1535086E5E92}"/>
              </a:ext>
            </a:extLst>
          </p:cNvPr>
          <p:cNvSpPr txBox="1"/>
          <p:nvPr/>
        </p:nvSpPr>
        <p:spPr>
          <a:xfrm>
            <a:off x="1810689" y="850088"/>
            <a:ext cx="5877188" cy="4847481"/>
          </a:xfrm>
          <a:prstGeom prst="rect">
            <a:avLst/>
          </a:prstGeom>
          <a:noFill/>
        </p:spPr>
        <p:txBody>
          <a:bodyPr wrap="square">
            <a:spAutoFit/>
          </a:bodyPr>
          <a:lstStyle/>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Things you should not put your faith in</a:t>
            </a:r>
          </a:p>
          <a:p>
            <a:pPr marL="690563"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People</a:t>
            </a:r>
          </a:p>
          <a:p>
            <a:pPr marL="690563"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Leaders</a:t>
            </a:r>
          </a:p>
          <a:p>
            <a:pPr marL="690563"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Your own understanding</a:t>
            </a:r>
          </a:p>
          <a:p>
            <a:pPr marL="690563"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Yourself</a:t>
            </a:r>
          </a:p>
          <a:p>
            <a:pPr marL="690563"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Wisdom, strength, or riches</a:t>
            </a:r>
          </a:p>
          <a:p>
            <a:pPr marL="233363"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Your faith should be in God alone</a:t>
            </a:r>
          </a:p>
          <a:p>
            <a:pPr marL="233363"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 small amount of faith is enough as long as your faith is in God alone</a:t>
            </a:r>
          </a:p>
          <a:p>
            <a:pPr marL="233363" lvl="1" indent="-233363">
              <a:spcAft>
                <a:spcPts val="600"/>
              </a:spcAft>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pPr>
              <a:spcAft>
                <a:spcPts val="1200"/>
              </a:spcAft>
            </a:pP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281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C1A16-860A-49A0-AE3E-1535086E5E92}"/>
              </a:ext>
            </a:extLst>
          </p:cNvPr>
          <p:cNvSpPr txBox="1"/>
          <p:nvPr/>
        </p:nvSpPr>
        <p:spPr>
          <a:xfrm>
            <a:off x="887506" y="135790"/>
            <a:ext cx="7368988" cy="892552"/>
          </a:xfrm>
          <a:prstGeom prst="rect">
            <a:avLst/>
          </a:prstGeom>
          <a:noFill/>
        </p:spPr>
        <p:txBody>
          <a:bodyPr wrap="square">
            <a:spAutoFit/>
          </a:bodyPr>
          <a:lstStyle/>
          <a:p>
            <a:pPr algn="ctr"/>
            <a:r>
              <a:rPr lang="en-US" sz="2800" b="1" dirty="0">
                <a:solidFill>
                  <a:schemeClr val="bg1"/>
                </a:solidFill>
                <a:latin typeface="Arial" panose="020B0604020202020204" pitchFamily="34" charset="0"/>
                <a:cs typeface="Arial" panose="020B0604020202020204" pitchFamily="34" charset="0"/>
              </a:rPr>
              <a:t>Know God’s Will</a:t>
            </a:r>
          </a:p>
          <a:p>
            <a:pPr algn="ctr">
              <a:spcAft>
                <a:spcPts val="1200"/>
              </a:spcAft>
            </a:pPr>
            <a:r>
              <a:rPr lang="en-US" sz="2400" dirty="0">
                <a:solidFill>
                  <a:schemeClr val="bg1"/>
                </a:solidFill>
                <a:latin typeface="Arial" panose="020B0604020202020204" pitchFamily="34" charset="0"/>
                <a:cs typeface="Arial" panose="020B0604020202020204" pitchFamily="34" charset="0"/>
              </a:rPr>
              <a:t>Chapter 5</a:t>
            </a:r>
          </a:p>
        </p:txBody>
      </p:sp>
      <p:sp>
        <p:nvSpPr>
          <p:cNvPr id="3" name="TextBox 2">
            <a:extLst>
              <a:ext uri="{FF2B5EF4-FFF2-40B4-BE49-F238E27FC236}">
                <a16:creationId xmlns:a16="http://schemas.microsoft.com/office/drawing/2014/main" id="{CD0D56F9-A351-424C-B613-6540D1B99362}"/>
              </a:ext>
            </a:extLst>
          </p:cNvPr>
          <p:cNvSpPr txBox="1"/>
          <p:nvPr/>
        </p:nvSpPr>
        <p:spPr>
          <a:xfrm>
            <a:off x="887506" y="1484391"/>
            <a:ext cx="7618445" cy="3508653"/>
          </a:xfrm>
          <a:prstGeom prst="rect">
            <a:avLst/>
          </a:prstGeom>
          <a:noFill/>
        </p:spPr>
        <p:txBody>
          <a:bodyPr wrap="square">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God promises to guide you and let you know His will.</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All you have to do is to trust Him and seek His will.</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God is good, He loves you, and as your perfect Heavenly Father, He knows what is best for you.</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Trust in the LORD with all your heart and lean not on your own understanding; in all your ways acknowledge him, and he will make your paths straight. </a:t>
            </a:r>
            <a:r>
              <a:rPr lang="en-US" sz="2000" dirty="0">
                <a:solidFill>
                  <a:schemeClr val="bg1"/>
                </a:solidFill>
                <a:latin typeface="Arial" panose="020B0604020202020204" pitchFamily="34" charset="0"/>
                <a:cs typeface="Arial" panose="020B0604020202020204" pitchFamily="34" charset="0"/>
              </a:rPr>
              <a:t>Proverbs 3:5 - 6 </a:t>
            </a:r>
          </a:p>
        </p:txBody>
      </p:sp>
    </p:spTree>
    <p:extLst>
      <p:ext uri="{BB962C8B-B14F-4D97-AF65-F5344CB8AC3E}">
        <p14:creationId xmlns:p14="http://schemas.microsoft.com/office/powerpoint/2010/main" val="19330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C1A16-860A-49A0-AE3E-1535086E5E92}"/>
              </a:ext>
            </a:extLst>
          </p:cNvPr>
          <p:cNvSpPr txBox="1"/>
          <p:nvPr/>
        </p:nvSpPr>
        <p:spPr>
          <a:xfrm>
            <a:off x="887506" y="210435"/>
            <a:ext cx="7368988" cy="461665"/>
          </a:xfrm>
          <a:prstGeom prst="rect">
            <a:avLst/>
          </a:prstGeom>
          <a:noFill/>
        </p:spPr>
        <p:txBody>
          <a:bodyPr wrap="square">
            <a:spAutoFit/>
          </a:bodyPr>
          <a:lstStyle/>
          <a:p>
            <a:pPr algn="ctr"/>
            <a:r>
              <a:rPr lang="en-US" sz="2400" b="1" dirty="0">
                <a:solidFill>
                  <a:schemeClr val="bg1"/>
                </a:solidFill>
                <a:latin typeface="Arial" panose="020B0604020202020204" pitchFamily="34" charset="0"/>
                <a:cs typeface="Arial" panose="020B0604020202020204" pitchFamily="34" charset="0"/>
              </a:rPr>
              <a:t>God’s Will</a:t>
            </a:r>
            <a:endParaRPr lang="en-US" sz="200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D0D56F9-A351-424C-B613-6540D1B99362}"/>
              </a:ext>
            </a:extLst>
          </p:cNvPr>
          <p:cNvSpPr txBox="1"/>
          <p:nvPr/>
        </p:nvSpPr>
        <p:spPr>
          <a:xfrm>
            <a:off x="990143" y="1112981"/>
            <a:ext cx="7521022" cy="4632037"/>
          </a:xfrm>
          <a:prstGeom prst="rect">
            <a:avLst/>
          </a:prstGeom>
          <a:noFill/>
        </p:spPr>
        <p:txBody>
          <a:bodyPr wrap="square">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Therefore do not be foolish, but </a:t>
            </a:r>
            <a:r>
              <a:rPr lang="en-US" sz="2400" u="sng" dirty="0">
                <a:solidFill>
                  <a:schemeClr val="bg1"/>
                </a:solidFill>
                <a:latin typeface="Arial" panose="020B0604020202020204" pitchFamily="34" charset="0"/>
                <a:cs typeface="Arial" panose="020B0604020202020204" pitchFamily="34" charset="0"/>
              </a:rPr>
              <a:t>understand what the Lord’s will is</a:t>
            </a:r>
            <a:r>
              <a:rPr lang="en-US" sz="24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Ephesians 5:17</a:t>
            </a:r>
          </a:p>
          <a:p>
            <a:pPr marL="228600" indent="-228600">
              <a:spcAft>
                <a:spcPts val="1200"/>
              </a:spcAft>
              <a:buFont typeface="Arial" panose="020B0604020202020204" pitchFamily="34" charset="0"/>
              <a:buChar char="•"/>
            </a:pPr>
            <a:endParaRPr lang="en-US" sz="900" dirty="0">
              <a:solidFill>
                <a:schemeClr val="bg1"/>
              </a:solidFill>
              <a:latin typeface="Arial" panose="020B0604020202020204" pitchFamily="34" charset="0"/>
              <a:cs typeface="Arial" panose="020B0604020202020204" pitchFamily="34" charset="0"/>
            </a:endParaRP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does God want you to do? </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Why is it foolish to not know God’s will?</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Why do parents want their children to know and obey their will?</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Why does God want you to know and obey His will?</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happens when we don’t follow God’s will?</a:t>
            </a:r>
          </a:p>
          <a:p>
            <a:pPr>
              <a:spcAft>
                <a:spcPts val="1200"/>
              </a:spcAft>
            </a:pP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673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601549" y="1569250"/>
            <a:ext cx="8071529" cy="1646605"/>
          </a:xfrm>
          <a:prstGeom prst="rect">
            <a:avLst/>
          </a:prstGeom>
          <a:noFill/>
        </p:spPr>
        <p:txBody>
          <a:bodyPr wrap="square">
            <a:spAutoFit/>
          </a:bodyPr>
          <a:lstStyle/>
          <a:p>
            <a:pPr>
              <a:spcAft>
                <a:spcPts val="1200"/>
              </a:spcAft>
            </a:pPr>
            <a:r>
              <a:rPr lang="en-US" sz="2400" u="sng" dirty="0">
                <a:solidFill>
                  <a:schemeClr val="bg1"/>
                </a:solidFill>
                <a:latin typeface="Arial" panose="020B0604020202020204" pitchFamily="34" charset="0"/>
                <a:cs typeface="Arial" panose="020B0604020202020204" pitchFamily="34" charset="0"/>
              </a:rPr>
              <a:t>I will instruct you and teach you in the way you should go</a:t>
            </a:r>
            <a:r>
              <a:rPr lang="en-US" sz="2400" dirty="0">
                <a:solidFill>
                  <a:schemeClr val="bg1"/>
                </a:solidFill>
                <a:latin typeface="Arial" panose="020B0604020202020204" pitchFamily="34" charset="0"/>
                <a:cs typeface="Arial" panose="020B0604020202020204" pitchFamily="34" charset="0"/>
              </a:rPr>
              <a:t>; I will counsel you and watch over you. </a:t>
            </a:r>
            <a:r>
              <a:rPr lang="en-US" sz="2000" dirty="0">
                <a:solidFill>
                  <a:schemeClr val="bg1"/>
                </a:solidFill>
                <a:latin typeface="Arial" panose="020B0604020202020204" pitchFamily="34" charset="0"/>
                <a:cs typeface="Arial" panose="020B0604020202020204" pitchFamily="34" charset="0"/>
              </a:rPr>
              <a:t>Psalms 32:8</a:t>
            </a:r>
          </a:p>
          <a:p>
            <a:pPr>
              <a:spcAft>
                <a:spcPts val="1200"/>
              </a:spcAft>
            </a:pPr>
            <a:endParaRPr lang="en-US" sz="900" dirty="0">
              <a:solidFill>
                <a:schemeClr val="bg1"/>
              </a:solidFill>
              <a:latin typeface="Arial" panose="020B0604020202020204" pitchFamily="34" charset="0"/>
              <a:cs typeface="Arial" panose="020B0604020202020204" pitchFamily="34" charset="0"/>
            </a:endParaRP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will God do to help you know His will for your life? </a:t>
            </a:r>
          </a:p>
        </p:txBody>
      </p:sp>
    </p:spTree>
    <p:extLst>
      <p:ext uri="{BB962C8B-B14F-4D97-AF65-F5344CB8AC3E}">
        <p14:creationId xmlns:p14="http://schemas.microsoft.com/office/powerpoint/2010/main" val="108146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826859" y="850079"/>
            <a:ext cx="7775966" cy="4478149"/>
          </a:xfrm>
          <a:prstGeom prst="rect">
            <a:avLst/>
          </a:prstGeom>
          <a:noFill/>
        </p:spPr>
        <p:txBody>
          <a:bodyPr wrap="square">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It is God’s will that you should </a:t>
            </a:r>
            <a:r>
              <a:rPr lang="en-US" sz="2400" u="sng" dirty="0">
                <a:solidFill>
                  <a:schemeClr val="bg1"/>
                </a:solidFill>
                <a:latin typeface="Arial" panose="020B0604020202020204" pitchFamily="34" charset="0"/>
                <a:cs typeface="Arial" panose="020B0604020202020204" pitchFamily="34" charset="0"/>
              </a:rPr>
              <a:t>be sanctified</a:t>
            </a:r>
            <a:r>
              <a:rPr lang="en-US" sz="2400" dirty="0">
                <a:solidFill>
                  <a:schemeClr val="bg1"/>
                </a:solidFill>
                <a:latin typeface="Arial" panose="020B0604020202020204" pitchFamily="34" charset="0"/>
                <a:cs typeface="Arial" panose="020B0604020202020204" pitchFamily="34" charset="0"/>
              </a:rPr>
              <a:t>: that you should avoid sexual immorality. </a:t>
            </a:r>
            <a:r>
              <a:rPr lang="en-US" sz="2000" dirty="0">
                <a:solidFill>
                  <a:schemeClr val="bg1"/>
                </a:solidFill>
                <a:latin typeface="Arial" panose="020B0604020202020204" pitchFamily="34" charset="0"/>
                <a:cs typeface="Arial" panose="020B0604020202020204" pitchFamily="34" charset="0"/>
              </a:rPr>
              <a:t>1 Thessalonians 4:3 </a:t>
            </a:r>
            <a:endParaRPr lang="en-US" sz="2400" dirty="0">
              <a:solidFill>
                <a:schemeClr val="bg1"/>
              </a:solidFill>
              <a:latin typeface="Arial" panose="020B0604020202020204" pitchFamily="34" charset="0"/>
              <a:cs typeface="Arial" panose="020B0604020202020204" pitchFamily="34" charset="0"/>
            </a:endParaRPr>
          </a:p>
          <a:p>
            <a:pPr>
              <a:spcAft>
                <a:spcPts val="1200"/>
              </a:spcAft>
            </a:pPr>
            <a:r>
              <a:rPr lang="en-US" sz="2400" dirty="0">
                <a:solidFill>
                  <a:schemeClr val="bg1"/>
                </a:solidFill>
                <a:latin typeface="Arial" panose="020B0604020202020204" pitchFamily="34" charset="0"/>
                <a:cs typeface="Arial" panose="020B0604020202020204" pitchFamily="34" charset="0"/>
              </a:rPr>
              <a:t>(Being sanctified is the process of becoming like Jesus)</a:t>
            </a:r>
          </a:p>
          <a:p>
            <a:pPr>
              <a:spcAft>
                <a:spcPts val="1200"/>
              </a:spcAft>
            </a:pPr>
            <a:endParaRPr lang="en-US" sz="900" dirty="0">
              <a:solidFill>
                <a:schemeClr val="bg1"/>
              </a:solidFill>
              <a:latin typeface="Arial" panose="020B0604020202020204" pitchFamily="34" charset="0"/>
              <a:cs typeface="Arial" panose="020B0604020202020204" pitchFamily="34" charset="0"/>
            </a:endParaRPr>
          </a:p>
          <a:p>
            <a:pPr>
              <a:spcAft>
                <a:spcPts val="1200"/>
              </a:spcAft>
            </a:pPr>
            <a:r>
              <a:rPr lang="en-US" sz="2400" u="sng" dirty="0">
                <a:solidFill>
                  <a:schemeClr val="bg1"/>
                </a:solidFill>
                <a:latin typeface="Arial" panose="020B0604020202020204" pitchFamily="34" charset="0"/>
                <a:cs typeface="Arial" panose="020B0604020202020204" pitchFamily="34" charset="0"/>
              </a:rPr>
              <a:t>Give thanks in all circumstances</a:t>
            </a:r>
            <a:r>
              <a:rPr lang="en-US" sz="2400" dirty="0">
                <a:solidFill>
                  <a:schemeClr val="bg1"/>
                </a:solidFill>
                <a:latin typeface="Arial" panose="020B0604020202020204" pitchFamily="34" charset="0"/>
                <a:cs typeface="Arial" panose="020B0604020202020204" pitchFamily="34" charset="0"/>
              </a:rPr>
              <a:t>, for this is God’s will for you in Christ Jesus. </a:t>
            </a:r>
            <a:r>
              <a:rPr lang="en-US" sz="2000" dirty="0">
                <a:solidFill>
                  <a:schemeClr val="bg1"/>
                </a:solidFill>
                <a:latin typeface="Arial" panose="020B0604020202020204" pitchFamily="34" charset="0"/>
                <a:cs typeface="Arial" panose="020B0604020202020204" pitchFamily="34" charset="0"/>
              </a:rPr>
              <a:t>1 Thessalonians 5:18</a:t>
            </a:r>
          </a:p>
          <a:p>
            <a:pPr marL="4572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Why does God want you to do this?</a:t>
            </a:r>
          </a:p>
          <a:p>
            <a:pPr marL="4572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can you give thanks in bad circumstances?</a:t>
            </a:r>
          </a:p>
          <a:p>
            <a:pPr marL="4572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are we like if we don’t develop the habit of thankfulness?</a:t>
            </a:r>
          </a:p>
        </p:txBody>
      </p:sp>
    </p:spTree>
    <p:extLst>
      <p:ext uri="{BB962C8B-B14F-4D97-AF65-F5344CB8AC3E}">
        <p14:creationId xmlns:p14="http://schemas.microsoft.com/office/powerpoint/2010/main" val="397030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1947E0-FD29-4C98-A513-8ADBDB697694}"/>
              </a:ext>
            </a:extLst>
          </p:cNvPr>
          <p:cNvSpPr txBox="1"/>
          <p:nvPr/>
        </p:nvSpPr>
        <p:spPr>
          <a:xfrm>
            <a:off x="93291" y="343536"/>
            <a:ext cx="8957417" cy="907941"/>
          </a:xfrm>
          <a:prstGeom prst="rect">
            <a:avLst/>
          </a:prstGeom>
          <a:noFill/>
        </p:spPr>
        <p:txBody>
          <a:bodyPr wrap="square">
            <a:spAutoFit/>
          </a:bodyPr>
          <a:lstStyle/>
          <a:p>
            <a:pPr marL="0" marR="0" lvl="0" indent="0" algn="ctr" defTabSz="914400" rtl="0" eaLnBrk="0" fontAlgn="base" latinLnBrk="0" hangingPunct="0">
              <a:spcBef>
                <a:spcPct val="0"/>
              </a:spcBef>
              <a:spcAft>
                <a:spcPts val="600"/>
              </a:spcAft>
              <a:buClrTx/>
              <a:buSzTx/>
              <a:buFontTx/>
              <a:buNone/>
              <a:tabLst/>
            </a:pPr>
            <a:r>
              <a:rPr kumimoji="0" lang="en-US" altLang="en-US" sz="2400" b="1" i="0" u="sng"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Letters (Epistles) of </a:t>
            </a:r>
            <a:r>
              <a:rPr lang="en-US" altLang="en-US" sz="2400" b="1" u="sng" dirty="0">
                <a:solidFill>
                  <a:schemeClr val="bg1"/>
                </a:solidFill>
                <a:latin typeface="Arial" panose="020B0604020202020204" pitchFamily="34" charset="0"/>
                <a:ea typeface="Calibri" panose="020F0502020204030204" pitchFamily="34" charset="0"/>
                <a:cs typeface="Arial" panose="020B0604020202020204" pitchFamily="34" charset="0"/>
              </a:rPr>
              <a:t>the Apostle </a:t>
            </a:r>
            <a:r>
              <a:rPr kumimoji="0" lang="en-US" altLang="en-US" sz="2400" b="1" i="0" u="sng"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Paul</a:t>
            </a:r>
          </a:p>
          <a:p>
            <a:pPr marL="0" marR="0" lvl="0" indent="0" algn="ctr" defTabSz="914400" rtl="0" eaLnBrk="0" fontAlgn="base" latinLnBrk="0" hangingPunct="0">
              <a:spcBef>
                <a:spcPct val="0"/>
              </a:spcBef>
              <a:spcAft>
                <a:spcPts val="600"/>
              </a:spcAft>
              <a:buClrTx/>
              <a:buSzTx/>
              <a:buFontTx/>
              <a:buNone/>
              <a:tabLst/>
            </a:pPr>
            <a:r>
              <a:rPr kumimoji="0" lang="en-US" altLang="en-US" sz="240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Letters </a:t>
            </a:r>
            <a:r>
              <a:rPr lang="en-US" altLang="en-US" sz="2400" dirty="0">
                <a:solidFill>
                  <a:schemeClr val="bg1"/>
                </a:solidFill>
                <a:latin typeface="Arial" panose="020B0604020202020204" pitchFamily="34" charset="0"/>
                <a:ea typeface="Calibri" panose="020F0502020204030204" pitchFamily="34" charset="0"/>
                <a:cs typeface="Arial" panose="020B0604020202020204" pitchFamily="34" charset="0"/>
              </a:rPr>
              <a:t>to Christians to help them grow to be like Jesus</a:t>
            </a:r>
            <a:endParaRPr kumimoji="0" lang="en-US" altLang="en-US" sz="240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AF1ED098-205E-4722-B12B-60893D48557F}"/>
              </a:ext>
            </a:extLst>
          </p:cNvPr>
          <p:cNvSpPr txBox="1"/>
          <p:nvPr/>
        </p:nvSpPr>
        <p:spPr>
          <a:xfrm>
            <a:off x="6365095" y="1806628"/>
            <a:ext cx="2529539" cy="2048318"/>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To Individuals</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a:t>
            </a:r>
          </a:p>
          <a:p>
            <a:pPr marL="457200" marR="0" lvl="0" indent="-22860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I Timothy</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II Timothy</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Titus</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Philemon</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3" name="Group 12">
            <a:extLst>
              <a:ext uri="{FF2B5EF4-FFF2-40B4-BE49-F238E27FC236}">
                <a16:creationId xmlns:a16="http://schemas.microsoft.com/office/drawing/2014/main" id="{CB223842-7198-4C71-A4F6-69C86AEECED7}"/>
              </a:ext>
            </a:extLst>
          </p:cNvPr>
          <p:cNvGrpSpPr/>
          <p:nvPr/>
        </p:nvGrpSpPr>
        <p:grpSpPr>
          <a:xfrm>
            <a:off x="346538" y="1699099"/>
            <a:ext cx="5541091" cy="2647007"/>
            <a:chOff x="355869" y="2311959"/>
            <a:chExt cx="5541091" cy="2647007"/>
          </a:xfrm>
        </p:grpSpPr>
        <p:sp>
          <p:nvSpPr>
            <p:cNvPr id="8" name="TextBox 7">
              <a:extLst>
                <a:ext uri="{FF2B5EF4-FFF2-40B4-BE49-F238E27FC236}">
                  <a16:creationId xmlns:a16="http://schemas.microsoft.com/office/drawing/2014/main" id="{F4733BC0-C89A-4F1D-B6FD-E1E1022F95CB}"/>
                </a:ext>
              </a:extLst>
            </p:cNvPr>
            <p:cNvSpPr txBox="1"/>
            <p:nvPr/>
          </p:nvSpPr>
          <p:spPr>
            <a:xfrm>
              <a:off x="355869" y="2910648"/>
              <a:ext cx="2529539" cy="2048318"/>
            </a:xfrm>
            <a:prstGeom prst="rect">
              <a:avLst/>
            </a:prstGeom>
            <a:noFill/>
          </p:spPr>
          <p:txBody>
            <a:bodyPr wrap="square">
              <a:spAutoFit/>
            </a:bodyPr>
            <a:lstStyle/>
            <a:p>
              <a:pPr marL="228600" marR="0" indent="-228600">
                <a:lnSpc>
                  <a:spcPct val="107000"/>
                </a:lnSpc>
                <a:spcBef>
                  <a:spcPts val="0"/>
                </a:spcBef>
                <a:spcAft>
                  <a:spcPts val="0"/>
                </a:spcAft>
                <a:buFont typeface="Arial" panose="020B0604020202020204" pitchFamily="34" charset="0"/>
                <a:buChar char="•"/>
              </a:pPr>
              <a:r>
                <a:rPr lang="en-US" sz="2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Romans</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07000"/>
                </a:lnSpc>
                <a:spcBef>
                  <a:spcPts val="0"/>
                </a:spcBef>
                <a:spcAft>
                  <a:spcPts val="0"/>
                </a:spcAft>
                <a:buFont typeface="Arial" panose="020B0604020202020204" pitchFamily="34" charset="0"/>
                <a:buChar char="•"/>
              </a:pPr>
              <a:r>
                <a:rPr lang="en-US" sz="2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 Corinthians</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07000"/>
                </a:lnSpc>
                <a:spcBef>
                  <a:spcPts val="0"/>
                </a:spcBef>
                <a:spcAft>
                  <a:spcPts val="0"/>
                </a:spcAft>
                <a:buFont typeface="Arial" panose="020B0604020202020204" pitchFamily="34" charset="0"/>
                <a:buChar char="•"/>
              </a:pPr>
              <a:r>
                <a:rPr lang="en-US" sz="2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II Corinthians</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07000"/>
                </a:lnSpc>
                <a:spcBef>
                  <a:spcPts val="0"/>
                </a:spcBef>
                <a:spcAft>
                  <a:spcPts val="0"/>
                </a:spcAft>
                <a:buFont typeface="Arial" panose="020B0604020202020204" pitchFamily="34" charset="0"/>
                <a:buChar char="•"/>
              </a:pPr>
              <a:r>
                <a:rPr lang="en-US" sz="2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Galatians</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07000"/>
                </a:lnSpc>
                <a:spcBef>
                  <a:spcPts val="0"/>
                </a:spcBef>
                <a:spcAft>
                  <a:spcPts val="0"/>
                </a:spcAft>
                <a:buFont typeface="Arial" panose="020B0604020202020204" pitchFamily="34" charset="0"/>
                <a:buChar char="•"/>
              </a:pPr>
              <a:r>
                <a:rPr lang="en-US" sz="2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Ephesians</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D561666-34E6-4126-98D9-683A1914ABD6}"/>
                </a:ext>
              </a:extLst>
            </p:cNvPr>
            <p:cNvSpPr txBox="1"/>
            <p:nvPr/>
          </p:nvSpPr>
          <p:spPr>
            <a:xfrm>
              <a:off x="2885408" y="2910648"/>
              <a:ext cx="3011552" cy="1627305"/>
            </a:xfrm>
            <a:prstGeom prst="rect">
              <a:avLst/>
            </a:prstGeom>
            <a:noFill/>
          </p:spPr>
          <p:txBody>
            <a:bodyPr wrap="square">
              <a:spAutoFit/>
            </a:bodyPr>
            <a:lstStyle/>
            <a:p>
              <a:pPr marL="228600" marR="0" lvl="0" indent="-228600" algn="l" defTabSz="457200" rtl="0" eaLnBrk="1" fontAlgn="auto" latinLnBrk="0" hangingPunct="0">
                <a:lnSpc>
                  <a:spcPct val="100000"/>
                </a:lnSpc>
                <a:spcBef>
                  <a:spcPts val="0"/>
                </a:spcBef>
                <a:spcAft>
                  <a:spcPts val="0"/>
                </a:spcAft>
                <a:buClrTx/>
                <a:buSzTx/>
                <a:buFont typeface="Arial" panose="020B0604020202020204" pitchFamily="34" charset="0"/>
                <a:buChar char="•"/>
                <a:tabLst>
                  <a:tab pos="5943600" algn="r"/>
                  <a:tab pos="457200" algn="l"/>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Philippians</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228600" marR="0" lvl="0" indent="-22860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Colossians</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I Thessalonians</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II Thessalonians</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CA965F5-08D9-473A-87B4-C032ADE947FE}"/>
                </a:ext>
              </a:extLst>
            </p:cNvPr>
            <p:cNvSpPr txBox="1"/>
            <p:nvPr/>
          </p:nvSpPr>
          <p:spPr>
            <a:xfrm>
              <a:off x="1584953" y="2311959"/>
              <a:ext cx="2600909" cy="458780"/>
            </a:xfrm>
            <a:prstGeom prst="rect">
              <a:avLst/>
            </a:prstGeom>
            <a:noFill/>
          </p:spPr>
          <p:txBody>
            <a:bodyPr wrap="square">
              <a:spAutoFit/>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To Churches:</a:t>
              </a:r>
            </a:p>
          </p:txBody>
        </p:sp>
      </p:grpSp>
      <p:pic>
        <p:nvPicPr>
          <p:cNvPr id="11" name="Picture 10">
            <a:extLst>
              <a:ext uri="{FF2B5EF4-FFF2-40B4-BE49-F238E27FC236}">
                <a16:creationId xmlns:a16="http://schemas.microsoft.com/office/drawing/2014/main" id="{25624E80-6510-4745-8791-697016AD00F8}"/>
              </a:ext>
            </a:extLst>
          </p:cNvPr>
          <p:cNvPicPr>
            <a:picLocks noChangeAspect="1"/>
          </p:cNvPicPr>
          <p:nvPr/>
        </p:nvPicPr>
        <p:blipFill>
          <a:blip r:embed="rId2"/>
          <a:stretch>
            <a:fillRect/>
          </a:stretch>
        </p:blipFill>
        <p:spPr>
          <a:xfrm>
            <a:off x="2982922" y="4260553"/>
            <a:ext cx="3178154" cy="1796695"/>
          </a:xfrm>
          <a:prstGeom prst="rect">
            <a:avLst/>
          </a:prstGeom>
        </p:spPr>
      </p:pic>
    </p:spTree>
    <p:extLst>
      <p:ext uri="{BB962C8B-B14F-4D97-AF65-F5344CB8AC3E}">
        <p14:creationId xmlns:p14="http://schemas.microsoft.com/office/powerpoint/2010/main" val="262921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790083" y="1149481"/>
            <a:ext cx="7822072" cy="3508653"/>
          </a:xfrm>
          <a:prstGeom prst="rect">
            <a:avLst/>
          </a:prstGeom>
          <a:noFill/>
        </p:spPr>
        <p:txBody>
          <a:bodyPr wrap="square">
            <a:spAutoFit/>
          </a:bodyPr>
          <a:lstStyle/>
          <a:p>
            <a:pPr algn="ctr">
              <a:spcAft>
                <a:spcPts val="1200"/>
              </a:spcAft>
            </a:pPr>
            <a:r>
              <a:rPr lang="en-US" sz="2400" dirty="0">
                <a:solidFill>
                  <a:schemeClr val="bg1"/>
                </a:solidFill>
                <a:latin typeface="Arial" panose="020B0604020202020204" pitchFamily="34" charset="0"/>
                <a:cs typeface="Arial" panose="020B0604020202020204" pitchFamily="34" charset="0"/>
              </a:rPr>
              <a:t>What do you learn about God’s will for your life?</a:t>
            </a:r>
          </a:p>
          <a:p>
            <a:pPr>
              <a:spcAft>
                <a:spcPts val="1200"/>
              </a:spcAft>
            </a:pPr>
            <a:endParaRPr lang="en-US" sz="900" dirty="0">
              <a:solidFill>
                <a:schemeClr val="bg1"/>
              </a:solidFill>
              <a:latin typeface="Arial" panose="020B0604020202020204" pitchFamily="34" charset="0"/>
              <a:cs typeface="Arial" panose="020B0604020202020204" pitchFamily="34" charset="0"/>
            </a:endParaRPr>
          </a:p>
          <a:p>
            <a:pPr>
              <a:spcAft>
                <a:spcPts val="1200"/>
              </a:spcAft>
            </a:pPr>
            <a:r>
              <a:rPr lang="en-US" sz="2400" dirty="0">
                <a:solidFill>
                  <a:schemeClr val="bg1"/>
                </a:solidFill>
                <a:latin typeface="Arial" panose="020B0604020202020204" pitchFamily="34" charset="0"/>
                <a:cs typeface="Arial" panose="020B0604020202020204" pitchFamily="34" charset="0"/>
              </a:rPr>
              <a:t>For it is God’s will that by </a:t>
            </a:r>
            <a:r>
              <a:rPr lang="en-US" sz="2400" u="sng" dirty="0">
                <a:solidFill>
                  <a:schemeClr val="bg1"/>
                </a:solidFill>
                <a:latin typeface="Arial" panose="020B0604020202020204" pitchFamily="34" charset="0"/>
                <a:cs typeface="Arial" panose="020B0604020202020204" pitchFamily="34" charset="0"/>
              </a:rPr>
              <a:t>doing good </a:t>
            </a:r>
            <a:r>
              <a:rPr lang="en-US" sz="2400" dirty="0">
                <a:solidFill>
                  <a:schemeClr val="bg1"/>
                </a:solidFill>
                <a:latin typeface="Arial" panose="020B0604020202020204" pitchFamily="34" charset="0"/>
                <a:cs typeface="Arial" panose="020B0604020202020204" pitchFamily="34" charset="0"/>
              </a:rPr>
              <a:t>you should silence the ignorant talk of foolish men. </a:t>
            </a:r>
            <a:r>
              <a:rPr lang="en-US" sz="2000" dirty="0">
                <a:solidFill>
                  <a:schemeClr val="bg1"/>
                </a:solidFill>
                <a:latin typeface="Arial" panose="020B0604020202020204" pitchFamily="34" charset="0"/>
                <a:cs typeface="Arial" panose="020B0604020202020204" pitchFamily="34" charset="0"/>
              </a:rPr>
              <a:t>1 Peter 2:15 </a:t>
            </a:r>
          </a:p>
          <a:p>
            <a:pPr>
              <a:spcAft>
                <a:spcPts val="1200"/>
              </a:spcAft>
            </a:pPr>
            <a:endParaRPr lang="en-US" sz="900" dirty="0">
              <a:solidFill>
                <a:schemeClr val="bg1"/>
              </a:solidFill>
              <a:latin typeface="Arial" panose="020B0604020202020204" pitchFamily="34" charset="0"/>
              <a:cs typeface="Arial" panose="020B0604020202020204" pitchFamily="34" charset="0"/>
            </a:endParaRP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kind of good does God want you to do? </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To whom?</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does this silence the ignorant talk of foolish men?</a:t>
            </a:r>
          </a:p>
        </p:txBody>
      </p:sp>
    </p:spTree>
    <p:extLst>
      <p:ext uri="{BB962C8B-B14F-4D97-AF65-F5344CB8AC3E}">
        <p14:creationId xmlns:p14="http://schemas.microsoft.com/office/powerpoint/2010/main" val="399616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228621" y="627790"/>
            <a:ext cx="7252906" cy="4924425"/>
          </a:xfrm>
          <a:prstGeom prst="rect">
            <a:avLst/>
          </a:prstGeom>
          <a:noFill/>
        </p:spPr>
        <p:txBody>
          <a:bodyPr wrap="square">
            <a:spAutoFit/>
          </a:bodyPr>
          <a:lstStyle/>
          <a:p>
            <a:pPr algn="ctr">
              <a:spcAft>
                <a:spcPts val="1200"/>
              </a:spcAft>
            </a:pPr>
            <a:r>
              <a:rPr lang="en-US" sz="2400" dirty="0">
                <a:solidFill>
                  <a:schemeClr val="bg1"/>
                </a:solidFill>
                <a:latin typeface="Arial" panose="020B0604020202020204" pitchFamily="34" charset="0"/>
                <a:cs typeface="Arial" panose="020B0604020202020204" pitchFamily="34" charset="0"/>
              </a:rPr>
              <a:t>What should your attitude be toward God’s will? </a:t>
            </a:r>
          </a:p>
          <a:p>
            <a:pPr algn="ctr">
              <a:spcAft>
                <a:spcPts val="1200"/>
              </a:spcAft>
            </a:pPr>
            <a:endParaRPr lang="en-US" sz="900" dirty="0">
              <a:solidFill>
                <a:schemeClr val="bg1"/>
              </a:solidFill>
              <a:latin typeface="Arial" panose="020B0604020202020204" pitchFamily="34" charset="0"/>
              <a:cs typeface="Arial" panose="020B0604020202020204" pitchFamily="34" charset="0"/>
            </a:endParaRPr>
          </a:p>
          <a:p>
            <a:pPr>
              <a:spcAft>
                <a:spcPts val="1200"/>
              </a:spcAft>
            </a:pPr>
            <a:r>
              <a:rPr lang="en-US" sz="2400" dirty="0">
                <a:solidFill>
                  <a:schemeClr val="bg1"/>
                </a:solidFill>
                <a:latin typeface="Arial" panose="020B0604020202020204" pitchFamily="34" charset="0"/>
                <a:cs typeface="Arial" panose="020B0604020202020204" pitchFamily="34" charset="0"/>
              </a:rPr>
              <a:t>I </a:t>
            </a:r>
            <a:r>
              <a:rPr lang="en-US" sz="2400" u="sng" dirty="0">
                <a:solidFill>
                  <a:schemeClr val="bg1"/>
                </a:solidFill>
                <a:latin typeface="Arial" panose="020B0604020202020204" pitchFamily="34" charset="0"/>
                <a:cs typeface="Arial" panose="020B0604020202020204" pitchFamily="34" charset="0"/>
              </a:rPr>
              <a:t>desire</a:t>
            </a:r>
            <a:r>
              <a:rPr lang="en-US" sz="2400" dirty="0">
                <a:solidFill>
                  <a:schemeClr val="bg1"/>
                </a:solidFill>
                <a:latin typeface="Arial" panose="020B0604020202020204" pitchFamily="34" charset="0"/>
                <a:cs typeface="Arial" panose="020B0604020202020204" pitchFamily="34" charset="0"/>
              </a:rPr>
              <a:t> to do your will, O my God; your law is within my heart. Psalms 40:8. </a:t>
            </a:r>
          </a:p>
          <a:p>
            <a:pPr>
              <a:spcAft>
                <a:spcPts val="1200"/>
              </a:spcAft>
            </a:pPr>
            <a:endParaRPr lang="en-US" sz="900" dirty="0">
              <a:solidFill>
                <a:schemeClr val="bg1"/>
              </a:solidFill>
              <a:latin typeface="Arial" panose="020B0604020202020204" pitchFamily="34" charset="0"/>
              <a:cs typeface="Arial" panose="020B0604020202020204" pitchFamily="34" charset="0"/>
            </a:endParaRP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helps produce this attitude?</a:t>
            </a:r>
          </a:p>
          <a:p>
            <a:pPr lvl="1">
              <a:spcAft>
                <a:spcPts val="1200"/>
              </a:spcAft>
            </a:pPr>
            <a:r>
              <a:rPr lang="en-US" sz="2400" dirty="0">
                <a:solidFill>
                  <a:schemeClr val="bg1"/>
                </a:solidFill>
                <a:latin typeface="Arial" panose="020B0604020202020204" pitchFamily="34" charset="0"/>
                <a:cs typeface="Arial" panose="020B0604020202020204" pitchFamily="34" charset="0"/>
              </a:rPr>
              <a:t>Having God’s Word in your heart.</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does God’s Word get into your heart?</a:t>
            </a:r>
          </a:p>
          <a:p>
            <a:pPr lvl="1">
              <a:spcAft>
                <a:spcPts val="1200"/>
              </a:spcAft>
            </a:pPr>
            <a:r>
              <a:rPr lang="en-US" sz="2400" dirty="0">
                <a:solidFill>
                  <a:schemeClr val="bg1"/>
                </a:solidFill>
                <a:latin typeface="Arial" panose="020B0604020202020204" pitchFamily="34" charset="0"/>
                <a:cs typeface="Arial" panose="020B0604020202020204" pitchFamily="34" charset="0"/>
              </a:rPr>
              <a:t>Scripture memory</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does scripture memory help you know and do God’s will?</a:t>
            </a:r>
          </a:p>
        </p:txBody>
      </p:sp>
    </p:spTree>
    <p:extLst>
      <p:ext uri="{BB962C8B-B14F-4D97-AF65-F5344CB8AC3E}">
        <p14:creationId xmlns:p14="http://schemas.microsoft.com/office/powerpoint/2010/main" val="62707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375785" y="938719"/>
            <a:ext cx="6657872" cy="2831544"/>
          </a:xfrm>
          <a:prstGeom prst="rect">
            <a:avLst/>
          </a:prstGeom>
          <a:noFill/>
        </p:spPr>
        <p:txBody>
          <a:bodyPr wrap="square">
            <a:spAutoFit/>
          </a:bodyPr>
          <a:lstStyle/>
          <a:p>
            <a:pPr algn="ctr">
              <a:spcAft>
                <a:spcPts val="1200"/>
              </a:spcAft>
            </a:pPr>
            <a:r>
              <a:rPr lang="en-US" sz="2400" dirty="0">
                <a:solidFill>
                  <a:schemeClr val="bg1"/>
                </a:solidFill>
                <a:latin typeface="Arial" panose="020B0604020202020204" pitchFamily="34" charset="0"/>
                <a:cs typeface="Arial" panose="020B0604020202020204" pitchFamily="34" charset="0"/>
              </a:rPr>
              <a:t>How does God help you accomplish His will?</a:t>
            </a:r>
          </a:p>
          <a:p>
            <a:pPr algn="ctr">
              <a:spcAft>
                <a:spcPts val="1200"/>
              </a:spcAft>
            </a:pPr>
            <a:endParaRPr lang="en-US" sz="900" dirty="0">
              <a:solidFill>
                <a:schemeClr val="bg1"/>
              </a:solidFill>
              <a:latin typeface="Arial" panose="020B0604020202020204" pitchFamily="34" charset="0"/>
              <a:cs typeface="Arial" panose="020B0604020202020204" pitchFamily="34" charset="0"/>
            </a:endParaRPr>
          </a:p>
          <a:p>
            <a:pPr>
              <a:spcAft>
                <a:spcPts val="1200"/>
              </a:spcAft>
            </a:pPr>
            <a:r>
              <a:rPr lang="en-US" sz="2400" dirty="0">
                <a:solidFill>
                  <a:schemeClr val="bg1"/>
                </a:solidFill>
                <a:latin typeface="Arial" panose="020B0604020202020204" pitchFamily="34" charset="0"/>
                <a:cs typeface="Arial" panose="020B0604020202020204" pitchFamily="34" charset="0"/>
              </a:rPr>
              <a:t>I</a:t>
            </a:r>
            <a:r>
              <a:rPr lang="en-US" sz="2400" u="sng" dirty="0">
                <a:solidFill>
                  <a:schemeClr val="bg1"/>
                </a:solidFill>
                <a:latin typeface="Arial" panose="020B0604020202020204" pitchFamily="34" charset="0"/>
                <a:cs typeface="Arial" panose="020B0604020202020204" pitchFamily="34" charset="0"/>
              </a:rPr>
              <a:t>t is God who works in you to will and to act according to his good purpose</a:t>
            </a:r>
            <a:r>
              <a:rPr lang="en-US" sz="24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Philippians 2:13</a:t>
            </a:r>
          </a:p>
          <a:p>
            <a:pPr>
              <a:spcAft>
                <a:spcPts val="1200"/>
              </a:spcAft>
            </a:pPr>
            <a:endParaRPr lang="en-US" sz="900" dirty="0">
              <a:solidFill>
                <a:schemeClr val="bg1"/>
              </a:solidFill>
              <a:latin typeface="Arial" panose="020B0604020202020204" pitchFamily="34" charset="0"/>
              <a:cs typeface="Arial" panose="020B0604020202020204" pitchFamily="34" charset="0"/>
            </a:endParaRP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does God work in you to have the will and the ability to do his will?</a:t>
            </a:r>
          </a:p>
        </p:txBody>
      </p:sp>
    </p:spTree>
    <p:extLst>
      <p:ext uri="{BB962C8B-B14F-4D97-AF65-F5344CB8AC3E}">
        <p14:creationId xmlns:p14="http://schemas.microsoft.com/office/powerpoint/2010/main" val="206576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223958" y="1049613"/>
            <a:ext cx="7136269" cy="3600986"/>
          </a:xfrm>
          <a:prstGeom prst="rect">
            <a:avLst/>
          </a:prstGeom>
          <a:noFill/>
        </p:spPr>
        <p:txBody>
          <a:bodyPr wrap="square">
            <a:spAutoFit/>
          </a:bodyPr>
          <a:lstStyle/>
          <a:p>
            <a:pPr>
              <a:spcAft>
                <a:spcPts val="2400"/>
              </a:spcAft>
            </a:pPr>
            <a:r>
              <a:rPr lang="en-US" sz="2400" dirty="0">
                <a:solidFill>
                  <a:schemeClr val="bg1"/>
                </a:solidFill>
                <a:latin typeface="Arial" panose="020B0604020202020204" pitchFamily="34" charset="0"/>
                <a:cs typeface="Arial" panose="020B0604020202020204" pitchFamily="34" charset="0"/>
              </a:rPr>
              <a:t>But </a:t>
            </a:r>
            <a:r>
              <a:rPr lang="en-US" sz="2400" u="sng" dirty="0">
                <a:solidFill>
                  <a:schemeClr val="bg1"/>
                </a:solidFill>
                <a:latin typeface="Arial" panose="020B0604020202020204" pitchFamily="34" charset="0"/>
                <a:cs typeface="Arial" panose="020B0604020202020204" pitchFamily="34" charset="0"/>
              </a:rPr>
              <a:t>seek first his kingdom and his righteousness</a:t>
            </a:r>
            <a:r>
              <a:rPr lang="en-US" sz="2400" dirty="0">
                <a:solidFill>
                  <a:schemeClr val="bg1"/>
                </a:solidFill>
                <a:latin typeface="Arial" panose="020B0604020202020204" pitchFamily="34" charset="0"/>
                <a:cs typeface="Arial" panose="020B0604020202020204" pitchFamily="34" charset="0"/>
              </a:rPr>
              <a:t>, and all these things will be given to you as well. </a:t>
            </a:r>
            <a:r>
              <a:rPr lang="en-US" sz="2000" dirty="0">
                <a:solidFill>
                  <a:schemeClr val="bg1"/>
                </a:solidFill>
                <a:latin typeface="Arial" panose="020B0604020202020204" pitchFamily="34" charset="0"/>
                <a:cs typeface="Arial" panose="020B0604020202020204" pitchFamily="34" charset="0"/>
              </a:rPr>
              <a:t>Matthew 6:33</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priority should God’s kingdom and His righteousness have in your life?</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happens in your life when you keep God’s priorities?</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are “all these things” that God will give you?</a:t>
            </a:r>
          </a:p>
        </p:txBody>
      </p:sp>
      <p:sp>
        <p:nvSpPr>
          <p:cNvPr id="4" name="TextBox 3">
            <a:extLst>
              <a:ext uri="{FF2B5EF4-FFF2-40B4-BE49-F238E27FC236}">
                <a16:creationId xmlns:a16="http://schemas.microsoft.com/office/drawing/2014/main" id="{94A4C150-AC48-4CCB-ACF8-8E8C4B5513CB}"/>
              </a:ext>
            </a:extLst>
          </p:cNvPr>
          <p:cNvSpPr txBox="1"/>
          <p:nvPr/>
        </p:nvSpPr>
        <p:spPr>
          <a:xfrm>
            <a:off x="611841" y="245640"/>
            <a:ext cx="7920317" cy="461665"/>
          </a:xfrm>
          <a:prstGeom prst="rect">
            <a:avLst/>
          </a:prstGeom>
          <a:noFill/>
        </p:spPr>
        <p:txBody>
          <a:bodyPr wrap="square">
            <a:spAutoFit/>
          </a:bodyPr>
          <a:lstStyle/>
          <a:p>
            <a:pPr algn="ctr"/>
            <a:r>
              <a:rPr lang="en-US" sz="2400" b="1" dirty="0">
                <a:solidFill>
                  <a:schemeClr val="bg1"/>
                </a:solidFill>
                <a:latin typeface="Arial" panose="020B0604020202020204" pitchFamily="34" charset="0"/>
                <a:cs typeface="Arial" panose="020B0604020202020204" pitchFamily="34" charset="0"/>
              </a:rPr>
              <a:t>Biblical Principles in Determining God’s Will</a:t>
            </a:r>
          </a:p>
        </p:txBody>
      </p:sp>
    </p:spTree>
    <p:extLst>
      <p:ext uri="{BB962C8B-B14F-4D97-AF65-F5344CB8AC3E}">
        <p14:creationId xmlns:p14="http://schemas.microsoft.com/office/powerpoint/2010/main" val="117967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929219" y="1157714"/>
            <a:ext cx="7509495" cy="3893374"/>
          </a:xfrm>
          <a:prstGeom prst="rect">
            <a:avLst/>
          </a:prstGeom>
          <a:noFill/>
        </p:spPr>
        <p:txBody>
          <a:bodyPr wrap="square">
            <a:spAutoFit/>
          </a:bodyPr>
          <a:lstStyle/>
          <a:p>
            <a:pPr>
              <a:spcAft>
                <a:spcPts val="600"/>
              </a:spcAft>
            </a:pPr>
            <a:r>
              <a:rPr lang="en-US" sz="2400" dirty="0">
                <a:solidFill>
                  <a:schemeClr val="bg1"/>
                </a:solidFill>
                <a:latin typeface="Arial" panose="020B0604020202020204" pitchFamily="34" charset="0"/>
                <a:cs typeface="Arial" panose="020B0604020202020204" pitchFamily="34" charset="0"/>
              </a:rPr>
              <a:t>‘</a:t>
            </a:r>
            <a:r>
              <a:rPr lang="en-US" sz="2400" u="sng" dirty="0">
                <a:solidFill>
                  <a:schemeClr val="bg1"/>
                </a:solidFill>
                <a:latin typeface="Arial" panose="020B0604020202020204" pitchFamily="34" charset="0"/>
                <a:cs typeface="Arial" panose="020B0604020202020204" pitchFamily="34" charset="0"/>
              </a:rPr>
              <a:t>Love the Lord your God </a:t>
            </a:r>
            <a:r>
              <a:rPr lang="en-US" sz="2400" dirty="0">
                <a:solidFill>
                  <a:schemeClr val="bg1"/>
                </a:solidFill>
                <a:latin typeface="Arial" panose="020B0604020202020204" pitchFamily="34" charset="0"/>
                <a:cs typeface="Arial" panose="020B0604020202020204" pitchFamily="34" charset="0"/>
              </a:rPr>
              <a:t>with all your heart and with all your soul and with all your mind.’ This is the first and greatest commandment. And the second is like it: ‘</a:t>
            </a:r>
            <a:r>
              <a:rPr lang="en-US" sz="2400" u="sng" dirty="0">
                <a:solidFill>
                  <a:schemeClr val="bg1"/>
                </a:solidFill>
                <a:latin typeface="Arial" panose="020B0604020202020204" pitchFamily="34" charset="0"/>
                <a:cs typeface="Arial" panose="020B0604020202020204" pitchFamily="34" charset="0"/>
              </a:rPr>
              <a:t>Love your neighbor</a:t>
            </a:r>
            <a:r>
              <a:rPr lang="en-US" sz="2400" dirty="0">
                <a:solidFill>
                  <a:schemeClr val="bg1"/>
                </a:solidFill>
                <a:latin typeface="Arial" panose="020B0604020202020204" pitchFamily="34" charset="0"/>
                <a:cs typeface="Arial" panose="020B0604020202020204" pitchFamily="34" charset="0"/>
              </a:rPr>
              <a:t> as yourself. </a:t>
            </a:r>
            <a:r>
              <a:rPr lang="en-US" sz="2000" dirty="0">
                <a:solidFill>
                  <a:schemeClr val="bg1"/>
                </a:solidFill>
                <a:latin typeface="Arial" panose="020B0604020202020204" pitchFamily="34" charset="0"/>
                <a:cs typeface="Arial" panose="020B0604020202020204" pitchFamily="34" charset="0"/>
              </a:rPr>
              <a:t>(Great Commandment) </a:t>
            </a:r>
          </a:p>
          <a:p>
            <a:pPr>
              <a:spcAft>
                <a:spcPts val="1800"/>
              </a:spcAft>
            </a:pPr>
            <a:r>
              <a:rPr lang="en-US" sz="2000" dirty="0">
                <a:solidFill>
                  <a:schemeClr val="bg1"/>
                </a:solidFill>
                <a:latin typeface="Arial" panose="020B0604020202020204" pitchFamily="34" charset="0"/>
                <a:cs typeface="Arial" panose="020B0604020202020204" pitchFamily="34" charset="0"/>
              </a:rPr>
              <a:t>Matthew 22:37-39 </a:t>
            </a:r>
          </a:p>
          <a:p>
            <a:pPr marL="690563"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Is loving God the driving force in your life?</a:t>
            </a:r>
          </a:p>
          <a:p>
            <a:pPr marL="685800" lvl="1"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can you love God more?</a:t>
            </a:r>
          </a:p>
          <a:p>
            <a:pPr marL="685800" lvl="1"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Who is your neighbor?</a:t>
            </a:r>
          </a:p>
          <a:p>
            <a:pPr marL="685800" lvl="1"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Who do you need to love more?</a:t>
            </a:r>
          </a:p>
        </p:txBody>
      </p:sp>
    </p:spTree>
    <p:extLst>
      <p:ext uri="{BB962C8B-B14F-4D97-AF65-F5344CB8AC3E}">
        <p14:creationId xmlns:p14="http://schemas.microsoft.com/office/powerpoint/2010/main" val="309863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589477" y="763083"/>
            <a:ext cx="8022678" cy="3277820"/>
          </a:xfrm>
          <a:prstGeom prst="rect">
            <a:avLst/>
          </a:prstGeom>
          <a:noFill/>
        </p:spPr>
        <p:txBody>
          <a:bodyPr wrap="square">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Therefore go and </a:t>
            </a:r>
            <a:r>
              <a:rPr lang="en-US" sz="2400" u="sng" dirty="0">
                <a:solidFill>
                  <a:schemeClr val="bg1"/>
                </a:solidFill>
                <a:latin typeface="Arial" panose="020B0604020202020204" pitchFamily="34" charset="0"/>
                <a:cs typeface="Arial" panose="020B0604020202020204" pitchFamily="34" charset="0"/>
              </a:rPr>
              <a:t>make disciples of all nations</a:t>
            </a:r>
            <a:r>
              <a:rPr lang="en-US" sz="2400" dirty="0">
                <a:solidFill>
                  <a:schemeClr val="bg1"/>
                </a:solidFill>
                <a:latin typeface="Arial" panose="020B0604020202020204" pitchFamily="34" charset="0"/>
                <a:cs typeface="Arial" panose="020B0604020202020204" pitchFamily="34" charset="0"/>
              </a:rPr>
              <a:t>, </a:t>
            </a:r>
            <a:r>
              <a:rPr lang="en-US" sz="2400" u="sng" dirty="0">
                <a:solidFill>
                  <a:schemeClr val="bg1"/>
                </a:solidFill>
                <a:latin typeface="Arial" panose="020B0604020202020204" pitchFamily="34" charset="0"/>
                <a:cs typeface="Arial" panose="020B0604020202020204" pitchFamily="34" charset="0"/>
              </a:rPr>
              <a:t>baptizing</a:t>
            </a:r>
            <a:r>
              <a:rPr lang="en-US" sz="2400" dirty="0">
                <a:solidFill>
                  <a:schemeClr val="bg1"/>
                </a:solidFill>
                <a:latin typeface="Arial" panose="020B0604020202020204" pitchFamily="34" charset="0"/>
                <a:cs typeface="Arial" panose="020B0604020202020204" pitchFamily="34" charset="0"/>
              </a:rPr>
              <a:t> them in the name of the Father and of the Son and of the Holy Spirit, and </a:t>
            </a:r>
            <a:r>
              <a:rPr lang="en-US" sz="2400" u="sng" dirty="0">
                <a:solidFill>
                  <a:schemeClr val="bg1"/>
                </a:solidFill>
                <a:latin typeface="Arial" panose="020B0604020202020204" pitchFamily="34" charset="0"/>
                <a:cs typeface="Arial" panose="020B0604020202020204" pitchFamily="34" charset="0"/>
              </a:rPr>
              <a:t>teaching them to obey everything I have commanded you</a:t>
            </a:r>
            <a:r>
              <a:rPr lang="en-US" sz="2400" dirty="0">
                <a:solidFill>
                  <a:schemeClr val="bg1"/>
                </a:solidFill>
                <a:latin typeface="Arial" panose="020B0604020202020204" pitchFamily="34" charset="0"/>
                <a:cs typeface="Arial" panose="020B0604020202020204" pitchFamily="34" charset="0"/>
              </a:rPr>
              <a:t>. And surely I am with you always, to the very end of the age.” (Great Commission) </a:t>
            </a:r>
            <a:r>
              <a:rPr lang="en-US" sz="2000" dirty="0">
                <a:solidFill>
                  <a:schemeClr val="bg1"/>
                </a:solidFill>
                <a:latin typeface="Arial" panose="020B0604020202020204" pitchFamily="34" charset="0"/>
                <a:cs typeface="Arial" panose="020B0604020202020204" pitchFamily="34" charset="0"/>
              </a:rPr>
              <a:t>Matthew 28:19-20 </a:t>
            </a:r>
            <a:endParaRPr lang="en-US" sz="2400" dirty="0">
              <a:solidFill>
                <a:schemeClr val="bg1"/>
              </a:solidFill>
              <a:latin typeface="Arial" panose="020B0604020202020204" pitchFamily="34" charset="0"/>
              <a:cs typeface="Arial" panose="020B0604020202020204" pitchFamily="34" charset="0"/>
            </a:endParaRPr>
          </a:p>
          <a:p>
            <a:pPr>
              <a:spcAft>
                <a:spcPts val="1200"/>
              </a:spcAft>
            </a:pPr>
            <a:endParaRPr lang="en-US" sz="900" dirty="0">
              <a:solidFill>
                <a:schemeClr val="bg1"/>
              </a:solidFill>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Who are you praying for to come to the Lord?  </a:t>
            </a:r>
          </a:p>
          <a:p>
            <a:pPr marL="914400" lvl="1" indent="-4572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Family members, friends, neighbors, other people</a:t>
            </a:r>
          </a:p>
        </p:txBody>
      </p:sp>
    </p:spTree>
    <p:extLst>
      <p:ext uri="{BB962C8B-B14F-4D97-AF65-F5344CB8AC3E}">
        <p14:creationId xmlns:p14="http://schemas.microsoft.com/office/powerpoint/2010/main" val="264367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938551" y="1015011"/>
            <a:ext cx="7434849" cy="3585597"/>
          </a:xfrm>
          <a:prstGeom prst="rect">
            <a:avLst/>
          </a:prstGeom>
          <a:noFill/>
        </p:spPr>
        <p:txBody>
          <a:bodyPr wrap="square">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But just as he who called you is holy, so </a:t>
            </a:r>
            <a:r>
              <a:rPr lang="en-US" sz="2400" u="sng" dirty="0">
                <a:solidFill>
                  <a:schemeClr val="bg1"/>
                </a:solidFill>
                <a:latin typeface="Arial" panose="020B0604020202020204" pitchFamily="34" charset="0"/>
                <a:cs typeface="Arial" panose="020B0604020202020204" pitchFamily="34" charset="0"/>
              </a:rPr>
              <a:t>be holy in all you do</a:t>
            </a:r>
            <a:r>
              <a:rPr lang="en-US" sz="2400" dirty="0">
                <a:solidFill>
                  <a:schemeClr val="bg1"/>
                </a:solidFill>
                <a:latin typeface="Arial" panose="020B0604020202020204" pitchFamily="34" charset="0"/>
                <a:cs typeface="Arial" panose="020B0604020202020204" pitchFamily="34" charset="0"/>
              </a:rPr>
              <a:t>. 1 Peter 1:15</a:t>
            </a:r>
          </a:p>
          <a:p>
            <a:pPr>
              <a:spcAft>
                <a:spcPts val="1200"/>
              </a:spcAft>
            </a:pPr>
            <a:endParaRPr lang="en-US" sz="900" dirty="0">
              <a:solidFill>
                <a:schemeClr val="bg1"/>
              </a:solidFill>
              <a:latin typeface="Arial" panose="020B0604020202020204" pitchFamily="34" charset="0"/>
              <a:cs typeface="Arial" panose="020B0604020202020204" pitchFamily="34" charset="0"/>
            </a:endParaRP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does it mean to be holy?</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are some areas in which you need to be holy?</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is the difference between being holy and being moral? </a:t>
            </a:r>
          </a:p>
          <a:p>
            <a:pPr marL="914400" lvl="1" indent="-4572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Who we are vs what we do.</a:t>
            </a:r>
          </a:p>
        </p:txBody>
      </p:sp>
    </p:spTree>
    <p:extLst>
      <p:ext uri="{BB962C8B-B14F-4D97-AF65-F5344CB8AC3E}">
        <p14:creationId xmlns:p14="http://schemas.microsoft.com/office/powerpoint/2010/main" val="323532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103482" y="1129447"/>
            <a:ext cx="7116788" cy="2539157"/>
          </a:xfrm>
          <a:prstGeom prst="rect">
            <a:avLst/>
          </a:prstGeom>
          <a:noFill/>
        </p:spPr>
        <p:txBody>
          <a:bodyPr wrap="square">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But </a:t>
            </a:r>
            <a:r>
              <a:rPr lang="en-US" sz="2400" u="sng" dirty="0">
                <a:solidFill>
                  <a:schemeClr val="bg1"/>
                </a:solidFill>
                <a:latin typeface="Arial" panose="020B0604020202020204" pitchFamily="34" charset="0"/>
                <a:cs typeface="Arial" panose="020B0604020202020204" pitchFamily="34" charset="0"/>
              </a:rPr>
              <a:t>grow in the grace and knowledge of our Lord and Savior Jesus Christ</a:t>
            </a:r>
            <a:r>
              <a:rPr lang="en-US" sz="2400" dirty="0">
                <a:solidFill>
                  <a:schemeClr val="bg1"/>
                </a:solidFill>
                <a:latin typeface="Arial" panose="020B0604020202020204" pitchFamily="34" charset="0"/>
                <a:cs typeface="Arial" panose="020B0604020202020204" pitchFamily="34" charset="0"/>
              </a:rPr>
              <a:t>. To him be glory both now and forever! Amen. </a:t>
            </a:r>
            <a:r>
              <a:rPr lang="en-US" sz="2000" dirty="0">
                <a:solidFill>
                  <a:schemeClr val="bg1"/>
                </a:solidFill>
                <a:latin typeface="Arial" panose="020B0604020202020204" pitchFamily="34" charset="0"/>
                <a:cs typeface="Arial" panose="020B0604020202020204" pitchFamily="34" charset="0"/>
              </a:rPr>
              <a:t>2 Peter 3:18</a:t>
            </a:r>
          </a:p>
          <a:p>
            <a:pPr>
              <a:spcAft>
                <a:spcPts val="1200"/>
              </a:spcAft>
            </a:pPr>
            <a:endParaRPr lang="en-US" sz="900" dirty="0">
              <a:solidFill>
                <a:schemeClr val="bg1"/>
              </a:solidFill>
              <a:latin typeface="Arial" panose="020B0604020202020204" pitchFamily="34" charset="0"/>
              <a:cs typeface="Arial" panose="020B0604020202020204" pitchFamily="34" charset="0"/>
            </a:endParaRP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is grace?</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can you grow in it?</a:t>
            </a:r>
          </a:p>
        </p:txBody>
      </p:sp>
    </p:spTree>
    <p:extLst>
      <p:ext uri="{BB962C8B-B14F-4D97-AF65-F5344CB8AC3E}">
        <p14:creationId xmlns:p14="http://schemas.microsoft.com/office/powerpoint/2010/main" val="341830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403411" y="689788"/>
            <a:ext cx="8358034" cy="4262705"/>
          </a:xfrm>
          <a:prstGeom prst="rect">
            <a:avLst/>
          </a:prstGeom>
          <a:noFill/>
        </p:spPr>
        <p:txBody>
          <a:bodyPr wrap="square">
            <a:spAutoFit/>
          </a:bodyPr>
          <a:lstStyle/>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You can determine God’s will by asking yourself questions based on God’s Word. </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The following questions are based on the previous verses.</a:t>
            </a:r>
          </a:p>
          <a:p>
            <a:pPr>
              <a:spcAft>
                <a:spcPts val="1200"/>
              </a:spcAft>
            </a:pPr>
            <a:endParaRPr lang="en-US" sz="900" dirty="0">
              <a:solidFill>
                <a:schemeClr val="bg1"/>
              </a:solidFill>
              <a:latin typeface="Arial" panose="020B0604020202020204" pitchFamily="34" charset="0"/>
              <a:cs typeface="Arial" panose="020B0604020202020204" pitchFamily="34" charset="0"/>
            </a:endParaRPr>
          </a:p>
          <a:p>
            <a:pPr marL="228600" indent="-228600">
              <a:spcAft>
                <a:spcPts val="1200"/>
              </a:spcAft>
            </a:pPr>
            <a:r>
              <a:rPr lang="en-US" sz="2400" dirty="0">
                <a:solidFill>
                  <a:schemeClr val="bg1"/>
                </a:solidFill>
                <a:latin typeface="Arial" panose="020B0604020202020204" pitchFamily="34" charset="0"/>
                <a:cs typeface="Arial" panose="020B0604020202020204" pitchFamily="34" charset="0"/>
              </a:rPr>
              <a:t>•	Am I putting what God wants for me ahead of what I want?</a:t>
            </a:r>
          </a:p>
          <a:p>
            <a:pPr marL="228600" indent="-228600">
              <a:spcAft>
                <a:spcPts val="1200"/>
              </a:spcAft>
            </a:pPr>
            <a:r>
              <a:rPr lang="en-US" sz="2400" dirty="0">
                <a:solidFill>
                  <a:schemeClr val="bg1"/>
                </a:solidFill>
                <a:latin typeface="Arial" panose="020B0604020202020204" pitchFamily="34" charset="0"/>
                <a:cs typeface="Arial" panose="020B0604020202020204" pitchFamily="34" charset="0"/>
              </a:rPr>
              <a:t>•	Will it help me love God and others more?</a:t>
            </a:r>
          </a:p>
          <a:p>
            <a:pPr marL="228600" indent="-228600">
              <a:spcAft>
                <a:spcPts val="1200"/>
              </a:spcAft>
            </a:pPr>
            <a:r>
              <a:rPr lang="en-US" sz="2400" dirty="0">
                <a:solidFill>
                  <a:schemeClr val="bg1"/>
                </a:solidFill>
                <a:latin typeface="Arial" panose="020B0604020202020204" pitchFamily="34" charset="0"/>
                <a:cs typeface="Arial" panose="020B0604020202020204" pitchFamily="34" charset="0"/>
              </a:rPr>
              <a:t>•	Will it help or hinder me from helping others find the Lord?</a:t>
            </a:r>
          </a:p>
          <a:p>
            <a:pPr marL="228600" indent="-228600">
              <a:spcAft>
                <a:spcPts val="1200"/>
              </a:spcAft>
            </a:pPr>
            <a:r>
              <a:rPr lang="en-US" sz="2400" dirty="0">
                <a:solidFill>
                  <a:schemeClr val="bg1"/>
                </a:solidFill>
                <a:latin typeface="Arial" panose="020B0604020202020204" pitchFamily="34" charset="0"/>
                <a:cs typeface="Arial" panose="020B0604020202020204" pitchFamily="34" charset="0"/>
              </a:rPr>
              <a:t>•	Is it something Jesus would do?</a:t>
            </a:r>
          </a:p>
          <a:p>
            <a:pPr marL="228600" indent="-228600">
              <a:spcAft>
                <a:spcPts val="1200"/>
              </a:spcAft>
            </a:pPr>
            <a:r>
              <a:rPr lang="en-US" sz="2400" dirty="0">
                <a:solidFill>
                  <a:schemeClr val="bg1"/>
                </a:solidFill>
                <a:latin typeface="Arial" panose="020B0604020202020204" pitchFamily="34" charset="0"/>
                <a:cs typeface="Arial" panose="020B0604020202020204" pitchFamily="34" charset="0"/>
              </a:rPr>
              <a:t>•	Will it help me be more like Jesus?</a:t>
            </a:r>
          </a:p>
        </p:txBody>
      </p:sp>
    </p:spTree>
    <p:extLst>
      <p:ext uri="{BB962C8B-B14F-4D97-AF65-F5344CB8AC3E}">
        <p14:creationId xmlns:p14="http://schemas.microsoft.com/office/powerpoint/2010/main" val="263417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616393" y="540498"/>
            <a:ext cx="6156008" cy="5232202"/>
          </a:xfrm>
          <a:prstGeom prst="rect">
            <a:avLst/>
          </a:prstGeom>
          <a:noFill/>
        </p:spPr>
        <p:txBody>
          <a:bodyPr wrap="square">
            <a:spAutoFit/>
          </a:bodyPr>
          <a:lstStyle/>
          <a:p>
            <a:pPr algn="ctr">
              <a:spcAft>
                <a:spcPts val="1200"/>
              </a:spcAft>
            </a:pPr>
            <a:r>
              <a:rPr lang="en-US" sz="2400" dirty="0">
                <a:solidFill>
                  <a:schemeClr val="bg1"/>
                </a:solidFill>
                <a:latin typeface="Arial" panose="020B0604020202020204" pitchFamily="34" charset="0"/>
                <a:cs typeface="Arial" panose="020B0604020202020204" pitchFamily="34" charset="0"/>
              </a:rPr>
              <a:t>Develop a question from the following verse to help you know God’s will</a:t>
            </a:r>
          </a:p>
          <a:p>
            <a:pPr>
              <a:spcAft>
                <a:spcPts val="1200"/>
              </a:spcAft>
            </a:pPr>
            <a:endParaRPr lang="en-US" sz="900" dirty="0">
              <a:solidFill>
                <a:schemeClr val="bg1"/>
              </a:solidFill>
              <a:latin typeface="Arial" panose="020B0604020202020204" pitchFamily="34" charset="0"/>
              <a:cs typeface="Arial" panose="020B0604020202020204" pitchFamily="34" charset="0"/>
            </a:endParaRP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Everything is permissible for me”—</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but </a:t>
            </a:r>
            <a:r>
              <a:rPr lang="en-US" sz="2400" u="sng" dirty="0">
                <a:solidFill>
                  <a:schemeClr val="bg1"/>
                </a:solidFill>
                <a:latin typeface="Arial" panose="020B0604020202020204" pitchFamily="34" charset="0"/>
                <a:cs typeface="Arial" panose="020B0604020202020204" pitchFamily="34" charset="0"/>
              </a:rPr>
              <a:t>not everything is beneficial</a:t>
            </a:r>
            <a:r>
              <a:rPr lang="en-US" sz="2400" dirty="0">
                <a:solidFill>
                  <a:schemeClr val="bg1"/>
                </a:solidFill>
                <a:latin typeface="Arial" panose="020B0604020202020204" pitchFamily="34" charset="0"/>
                <a:cs typeface="Arial" panose="020B0604020202020204" pitchFamily="34" charset="0"/>
              </a:rPr>
              <a:t>. </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“Everything is permissible for me”—</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but I will not be mastered by anything.</a:t>
            </a:r>
            <a:r>
              <a:rPr lang="en-US" sz="2000" dirty="0">
                <a:solidFill>
                  <a:schemeClr val="bg1"/>
                </a:solidFill>
                <a:latin typeface="Arial" panose="020B0604020202020204" pitchFamily="34" charset="0"/>
                <a:cs typeface="Arial" panose="020B0604020202020204" pitchFamily="34" charset="0"/>
              </a:rPr>
              <a:t>                        1 Corinthians 6:12 </a:t>
            </a:r>
          </a:p>
          <a:p>
            <a:pPr>
              <a:spcAft>
                <a:spcPts val="1200"/>
              </a:spcAft>
            </a:pPr>
            <a:endParaRPr lang="en-US" sz="900" dirty="0">
              <a:solidFill>
                <a:schemeClr val="bg1"/>
              </a:solidFill>
              <a:latin typeface="Arial" panose="020B0604020202020204" pitchFamily="34" charset="0"/>
              <a:cs typeface="Arial" panose="020B0604020202020204" pitchFamily="34" charset="0"/>
            </a:endParaRP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Will this help me? </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are examples of things that are permissible but are not helpful?</a:t>
            </a:r>
          </a:p>
        </p:txBody>
      </p:sp>
    </p:spTree>
    <p:extLst>
      <p:ext uri="{BB962C8B-B14F-4D97-AF65-F5344CB8AC3E}">
        <p14:creationId xmlns:p14="http://schemas.microsoft.com/office/powerpoint/2010/main" val="313753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1947E0-FD29-4C98-A513-8ADBDB697694}"/>
              </a:ext>
            </a:extLst>
          </p:cNvPr>
          <p:cNvSpPr txBox="1"/>
          <p:nvPr/>
        </p:nvSpPr>
        <p:spPr>
          <a:xfrm>
            <a:off x="1327279" y="426460"/>
            <a:ext cx="6489441" cy="1277273"/>
          </a:xfrm>
          <a:prstGeom prst="rect">
            <a:avLst/>
          </a:prstGeom>
          <a:noFill/>
        </p:spPr>
        <p:txBody>
          <a:bodyPr wrap="square">
            <a:spAutoFit/>
          </a:bodyPr>
          <a:lstStyle/>
          <a:p>
            <a:pPr marL="0" marR="0" lvl="0" indent="0" algn="ctr" defTabSz="914400" rtl="0" eaLnBrk="0" fontAlgn="base" latinLnBrk="0" hangingPunct="0">
              <a:spcBef>
                <a:spcPct val="0"/>
              </a:spcBef>
              <a:spcAft>
                <a:spcPts val="600"/>
              </a:spcAft>
              <a:buClrTx/>
              <a:buSzTx/>
              <a:buFontTx/>
              <a:buNone/>
              <a:tabLst/>
            </a:pPr>
            <a:r>
              <a:rPr kumimoji="0" lang="en-US" altLang="en-US" sz="2400" b="1" i="0" u="sng"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Miscellaneous Letters </a:t>
            </a:r>
            <a:r>
              <a:rPr kumimoji="0" lang="en-US" altLang="en-US" sz="2400" i="0" u="sng"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(Epistles)</a:t>
            </a:r>
          </a:p>
          <a:p>
            <a:pPr marL="0" marR="0" lvl="0" indent="0" algn="ctr" defTabSz="914400" rtl="0" eaLnBrk="0" fontAlgn="base" latinLnBrk="0" hangingPunct="0">
              <a:spcBef>
                <a:spcPct val="0"/>
              </a:spcBef>
              <a:spcAft>
                <a:spcPts val="600"/>
              </a:spcAft>
              <a:buClrTx/>
              <a:buSzTx/>
              <a:buFontTx/>
              <a:buNone/>
              <a:tabLst/>
            </a:pPr>
            <a:r>
              <a:rPr kumimoji="0" lang="en-US" altLang="en-US" sz="240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Letters of instruction written  by various writers to churches or individuals</a:t>
            </a:r>
          </a:p>
        </p:txBody>
      </p:sp>
      <p:pic>
        <p:nvPicPr>
          <p:cNvPr id="2" name="Picture 1">
            <a:extLst>
              <a:ext uri="{FF2B5EF4-FFF2-40B4-BE49-F238E27FC236}">
                <a16:creationId xmlns:a16="http://schemas.microsoft.com/office/drawing/2014/main" id="{B3DC76D5-BACF-44C4-B508-B4DE0FE07B5A}"/>
              </a:ext>
            </a:extLst>
          </p:cNvPr>
          <p:cNvPicPr>
            <a:picLocks noChangeAspect="1"/>
          </p:cNvPicPr>
          <p:nvPr/>
        </p:nvPicPr>
        <p:blipFill>
          <a:blip r:embed="rId2"/>
          <a:stretch>
            <a:fillRect/>
          </a:stretch>
        </p:blipFill>
        <p:spPr>
          <a:xfrm>
            <a:off x="5736470" y="2772743"/>
            <a:ext cx="2091367" cy="1312514"/>
          </a:xfrm>
          <a:prstGeom prst="rect">
            <a:avLst/>
          </a:prstGeom>
        </p:spPr>
      </p:pic>
      <p:sp>
        <p:nvSpPr>
          <p:cNvPr id="8" name="TextBox 7">
            <a:extLst>
              <a:ext uri="{FF2B5EF4-FFF2-40B4-BE49-F238E27FC236}">
                <a16:creationId xmlns:a16="http://schemas.microsoft.com/office/drawing/2014/main" id="{F4733BC0-C89A-4F1D-B6FD-E1E1022F95CB}"/>
              </a:ext>
            </a:extLst>
          </p:cNvPr>
          <p:cNvSpPr txBox="1"/>
          <p:nvPr/>
        </p:nvSpPr>
        <p:spPr>
          <a:xfrm>
            <a:off x="3629812" y="1906774"/>
            <a:ext cx="1884374" cy="3224985"/>
          </a:xfrm>
          <a:prstGeom prst="rect">
            <a:avLst/>
          </a:prstGeom>
          <a:noFill/>
        </p:spPr>
        <p:txBody>
          <a:bodyPr wrap="square">
            <a:spAutoFit/>
          </a:bodyPr>
          <a:lstStyle/>
          <a:p>
            <a:pPr marL="228600" marR="0" indent="-228600">
              <a:lnSpc>
                <a:spcPct val="107000"/>
              </a:lnSpc>
              <a:spcBef>
                <a:spcPts val="0"/>
              </a:spcBef>
              <a:spcAft>
                <a:spcPts val="0"/>
              </a:spcAft>
              <a:buFont typeface="Arial" panose="020B0604020202020204" pitchFamily="34" charset="0"/>
              <a:buChar char="•"/>
            </a:pPr>
            <a:r>
              <a:rPr lang="en-US" sz="24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Hebrews</a:t>
            </a:r>
          </a:p>
          <a:p>
            <a:pPr marL="228600" marR="0" indent="-228600">
              <a:lnSpc>
                <a:spcPct val="107000"/>
              </a:lnSpc>
              <a:spcBef>
                <a:spcPts val="0"/>
              </a:spcBef>
              <a:spcAft>
                <a:spcPts val="0"/>
              </a:spcAft>
              <a:buFont typeface="Arial" panose="020B0604020202020204" pitchFamily="34" charset="0"/>
              <a:buChar char="•"/>
            </a:pPr>
            <a:r>
              <a:rPr lang="en-US" sz="24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James</a:t>
            </a:r>
          </a:p>
          <a:p>
            <a:pPr marL="228600" marR="0" indent="-228600">
              <a:lnSpc>
                <a:spcPct val="107000"/>
              </a:lnSpc>
              <a:spcBef>
                <a:spcPts val="0"/>
              </a:spcBef>
              <a:spcAft>
                <a:spcPts val="0"/>
              </a:spcAft>
              <a:buFont typeface="Arial" panose="020B0604020202020204" pitchFamily="34" charset="0"/>
              <a:buChar char="•"/>
            </a:pPr>
            <a:r>
              <a:rPr lang="en-US" sz="24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 Peter</a:t>
            </a:r>
          </a:p>
          <a:p>
            <a:pPr marL="228600" marR="0" indent="-228600">
              <a:lnSpc>
                <a:spcPct val="107000"/>
              </a:lnSpc>
              <a:spcBef>
                <a:spcPts val="0"/>
              </a:spcBef>
              <a:spcAft>
                <a:spcPts val="0"/>
              </a:spcAft>
              <a:buFont typeface="Arial" panose="020B0604020202020204" pitchFamily="34" charset="0"/>
              <a:buChar char="•"/>
            </a:pPr>
            <a:r>
              <a:rPr lang="en-US" sz="24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II Peter</a:t>
            </a:r>
          </a:p>
          <a:p>
            <a:pPr marL="228600" marR="0" indent="-228600">
              <a:lnSpc>
                <a:spcPct val="107000"/>
              </a:lnSpc>
              <a:spcBef>
                <a:spcPts val="0"/>
              </a:spcBef>
              <a:spcAft>
                <a:spcPts val="0"/>
              </a:spcAft>
              <a:buFont typeface="Arial" panose="020B0604020202020204" pitchFamily="34" charset="0"/>
              <a:buChar char="•"/>
            </a:pPr>
            <a:r>
              <a:rPr lang="en-US" sz="24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 John</a:t>
            </a:r>
          </a:p>
          <a:p>
            <a:pPr marL="228600" marR="0" indent="-228600">
              <a:lnSpc>
                <a:spcPct val="107000"/>
              </a:lnSpc>
              <a:spcBef>
                <a:spcPts val="0"/>
              </a:spcBef>
              <a:spcAft>
                <a:spcPts val="0"/>
              </a:spcAft>
              <a:buFont typeface="Arial" panose="020B0604020202020204" pitchFamily="34" charset="0"/>
              <a:buChar char="•"/>
            </a:pPr>
            <a:r>
              <a:rPr lang="en-US" sz="24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II John</a:t>
            </a:r>
          </a:p>
          <a:p>
            <a:pPr marL="228600" marR="0" indent="-228600">
              <a:lnSpc>
                <a:spcPct val="107000"/>
              </a:lnSpc>
              <a:spcBef>
                <a:spcPts val="0"/>
              </a:spcBef>
              <a:spcAft>
                <a:spcPts val="0"/>
              </a:spcAft>
              <a:buFont typeface="Arial" panose="020B0604020202020204" pitchFamily="34" charset="0"/>
              <a:buChar char="•"/>
            </a:pPr>
            <a:r>
              <a:rPr lang="en-US" sz="24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III John</a:t>
            </a:r>
          </a:p>
          <a:p>
            <a:pPr marL="228600" marR="0" indent="-228600">
              <a:lnSpc>
                <a:spcPct val="107000"/>
              </a:lnSpc>
              <a:spcBef>
                <a:spcPts val="0"/>
              </a:spcBef>
              <a:spcAft>
                <a:spcPts val="0"/>
              </a:spcAft>
              <a:buFont typeface="Arial" panose="020B0604020202020204" pitchFamily="34" charset="0"/>
              <a:buChar char="•"/>
            </a:pPr>
            <a:r>
              <a:rPr lang="en-US" sz="24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Jude</a:t>
            </a:r>
          </a:p>
        </p:txBody>
      </p:sp>
    </p:spTree>
    <p:extLst>
      <p:ext uri="{BB962C8B-B14F-4D97-AF65-F5344CB8AC3E}">
        <p14:creationId xmlns:p14="http://schemas.microsoft.com/office/powerpoint/2010/main" val="57903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056554" y="587152"/>
            <a:ext cx="7182377" cy="4616648"/>
          </a:xfrm>
          <a:prstGeom prst="rect">
            <a:avLst/>
          </a:prstGeom>
          <a:noFill/>
        </p:spPr>
        <p:txBody>
          <a:bodyPr wrap="square">
            <a:spAutoFit/>
          </a:bodyPr>
          <a:lstStyle/>
          <a:p>
            <a:pPr algn="ctr">
              <a:spcAft>
                <a:spcPts val="1200"/>
              </a:spcAft>
            </a:pPr>
            <a:r>
              <a:rPr lang="en-US" sz="2400" dirty="0">
                <a:solidFill>
                  <a:schemeClr val="bg1"/>
                </a:solidFill>
                <a:latin typeface="Arial" panose="020B0604020202020204" pitchFamily="34" charset="0"/>
                <a:cs typeface="Arial" panose="020B0604020202020204" pitchFamily="34" charset="0"/>
              </a:rPr>
              <a:t>Develop a question from the following verse            to help you know God’s will</a:t>
            </a:r>
          </a:p>
          <a:p>
            <a:pPr>
              <a:spcAft>
                <a:spcPts val="1200"/>
              </a:spcAft>
            </a:pPr>
            <a:endParaRPr lang="en-US" sz="900" dirty="0">
              <a:solidFill>
                <a:schemeClr val="bg1"/>
              </a:solidFill>
              <a:latin typeface="Arial" panose="020B0604020202020204" pitchFamily="34" charset="0"/>
              <a:cs typeface="Arial" panose="020B0604020202020204" pitchFamily="34" charset="0"/>
            </a:endParaRPr>
          </a:p>
          <a:p>
            <a:pPr marL="233363" indent="-233363">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Do you not know that your body is a temple of the Holy Spirit, who is in you, whom you have received from God? </a:t>
            </a:r>
          </a:p>
          <a:p>
            <a:pPr marL="233363" indent="-233363">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You are not your own; you were bought at a price. </a:t>
            </a:r>
          </a:p>
          <a:p>
            <a:pPr marL="233363" indent="-233363">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Therefore, </a:t>
            </a:r>
            <a:r>
              <a:rPr lang="en-US" sz="2400" u="sng" dirty="0">
                <a:solidFill>
                  <a:schemeClr val="bg1"/>
                </a:solidFill>
                <a:latin typeface="Arial" panose="020B0604020202020204" pitchFamily="34" charset="0"/>
                <a:cs typeface="Arial" panose="020B0604020202020204" pitchFamily="34" charset="0"/>
              </a:rPr>
              <a:t>honor God with your body</a:t>
            </a:r>
            <a:r>
              <a:rPr lang="en-US" sz="2400" dirty="0">
                <a:solidFill>
                  <a:schemeClr val="bg1"/>
                </a:solidFill>
                <a:latin typeface="Arial" panose="020B0604020202020204" pitchFamily="34" charset="0"/>
                <a:cs typeface="Arial" panose="020B0604020202020204" pitchFamily="34" charset="0"/>
              </a:rPr>
              <a:t>.</a:t>
            </a:r>
            <a:r>
              <a:rPr lang="en-US" sz="2000" dirty="0">
                <a:solidFill>
                  <a:schemeClr val="bg1"/>
                </a:solidFill>
                <a:latin typeface="Arial" panose="020B0604020202020204" pitchFamily="34" charset="0"/>
                <a:cs typeface="Arial" panose="020B0604020202020204" pitchFamily="34" charset="0"/>
              </a:rPr>
              <a:t>                       1 Corinthians 6:19 – 20</a:t>
            </a:r>
          </a:p>
          <a:p>
            <a:pPr>
              <a:spcAft>
                <a:spcPts val="1200"/>
              </a:spcAft>
            </a:pPr>
            <a:endParaRPr lang="en-US" sz="900" dirty="0">
              <a:solidFill>
                <a:schemeClr val="bg1"/>
              </a:solidFill>
              <a:latin typeface="Arial" panose="020B0604020202020204" pitchFamily="34" charset="0"/>
              <a:cs typeface="Arial" panose="020B0604020202020204" pitchFamily="34" charset="0"/>
            </a:endParaRPr>
          </a:p>
          <a:p>
            <a:pPr marL="457200" indent="-4572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Will this honor God in my body?</a:t>
            </a:r>
          </a:p>
          <a:p>
            <a:pPr marL="914400" lvl="1" indent="-4572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Examples?</a:t>
            </a:r>
          </a:p>
        </p:txBody>
      </p:sp>
    </p:spTree>
    <p:extLst>
      <p:ext uri="{BB962C8B-B14F-4D97-AF65-F5344CB8AC3E}">
        <p14:creationId xmlns:p14="http://schemas.microsoft.com/office/powerpoint/2010/main" val="426874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872413" y="727111"/>
            <a:ext cx="7627775" cy="3585597"/>
          </a:xfrm>
          <a:prstGeom prst="rect">
            <a:avLst/>
          </a:prstGeom>
          <a:noFill/>
        </p:spPr>
        <p:txBody>
          <a:bodyPr wrap="square">
            <a:spAutoFit/>
          </a:bodyPr>
          <a:lstStyle/>
          <a:p>
            <a:pPr algn="ctr">
              <a:spcAft>
                <a:spcPts val="1200"/>
              </a:spcAft>
            </a:pPr>
            <a:r>
              <a:rPr lang="en-US" sz="2400" dirty="0">
                <a:solidFill>
                  <a:schemeClr val="bg1"/>
                </a:solidFill>
                <a:latin typeface="Arial" panose="020B0604020202020204" pitchFamily="34" charset="0"/>
                <a:cs typeface="Arial" panose="020B0604020202020204" pitchFamily="34" charset="0"/>
              </a:rPr>
              <a:t>Develop a question from the following verse                   to help you know God’s will</a:t>
            </a:r>
          </a:p>
          <a:p>
            <a:pPr>
              <a:spcAft>
                <a:spcPts val="1200"/>
              </a:spcAft>
            </a:pPr>
            <a:endParaRPr lang="en-US" sz="9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Be careful, however, that the exercise of your freedom </a:t>
            </a:r>
            <a:r>
              <a:rPr lang="en-US" sz="2400" u="sng" dirty="0">
                <a:solidFill>
                  <a:schemeClr val="bg1"/>
                </a:solidFill>
                <a:latin typeface="Arial" panose="020B0604020202020204" pitchFamily="34" charset="0"/>
                <a:cs typeface="Arial" panose="020B0604020202020204" pitchFamily="34" charset="0"/>
              </a:rPr>
              <a:t>does not become a stumbling block to the weak</a:t>
            </a:r>
            <a:r>
              <a:rPr lang="en-US" sz="24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1 Corinthians 8:9</a:t>
            </a:r>
          </a:p>
          <a:p>
            <a:endParaRPr lang="en-US" sz="2400" dirty="0">
              <a:solidFill>
                <a:schemeClr val="bg1"/>
              </a:solidFill>
              <a:latin typeface="Arial" panose="020B0604020202020204" pitchFamily="34" charset="0"/>
              <a:cs typeface="Arial" panose="020B0604020202020204" pitchFamily="34" charset="0"/>
            </a:endParaRP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Will this cause a weaker brother or sister to stumble?</a:t>
            </a:r>
          </a:p>
          <a:p>
            <a:pPr marL="690563" lvl="1" indent="-233363">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Examples?</a:t>
            </a:r>
          </a:p>
        </p:txBody>
      </p:sp>
    </p:spTree>
    <p:extLst>
      <p:ext uri="{BB962C8B-B14F-4D97-AF65-F5344CB8AC3E}">
        <p14:creationId xmlns:p14="http://schemas.microsoft.com/office/powerpoint/2010/main" val="404886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760445" y="829746"/>
            <a:ext cx="7623110" cy="3508653"/>
          </a:xfrm>
          <a:prstGeom prst="rect">
            <a:avLst/>
          </a:prstGeom>
          <a:noFill/>
        </p:spPr>
        <p:txBody>
          <a:bodyPr wrap="square">
            <a:spAutoFit/>
          </a:bodyPr>
          <a:lstStyle/>
          <a:p>
            <a:pPr algn="ctr">
              <a:spcAft>
                <a:spcPts val="1200"/>
              </a:spcAft>
            </a:pPr>
            <a:r>
              <a:rPr lang="en-US" sz="2400" dirty="0">
                <a:solidFill>
                  <a:schemeClr val="bg1"/>
                </a:solidFill>
                <a:latin typeface="Arial" panose="020B0604020202020204" pitchFamily="34" charset="0"/>
                <a:cs typeface="Arial" panose="020B0604020202020204" pitchFamily="34" charset="0"/>
              </a:rPr>
              <a:t>Develop a question from the following verse to help you know God’s will</a:t>
            </a:r>
          </a:p>
          <a:p>
            <a:pPr>
              <a:spcAft>
                <a:spcPts val="1200"/>
              </a:spcAft>
            </a:pPr>
            <a:endParaRPr lang="en-US" sz="900" dirty="0">
              <a:solidFill>
                <a:schemeClr val="bg1"/>
              </a:solidFill>
              <a:latin typeface="Arial" panose="020B0604020202020204" pitchFamily="34" charset="0"/>
              <a:cs typeface="Arial" panose="020B0604020202020204" pitchFamily="34" charset="0"/>
            </a:endParaRPr>
          </a:p>
          <a:p>
            <a:pPr>
              <a:spcAft>
                <a:spcPts val="3000"/>
              </a:spcAft>
            </a:pPr>
            <a:r>
              <a:rPr lang="en-US" sz="2400" dirty="0">
                <a:solidFill>
                  <a:schemeClr val="bg1"/>
                </a:solidFill>
                <a:latin typeface="Arial" panose="020B0604020202020204" pitchFamily="34" charset="0"/>
                <a:cs typeface="Arial" panose="020B0604020202020204" pitchFamily="34" charset="0"/>
              </a:rPr>
              <a:t>So whether you eat or drink or whatever you do,           do it all for the glory of God.</a:t>
            </a:r>
            <a:r>
              <a:rPr lang="en-US" sz="2000" dirty="0">
                <a:solidFill>
                  <a:schemeClr val="bg1"/>
                </a:solidFill>
                <a:latin typeface="Arial" panose="020B0604020202020204" pitchFamily="34" charset="0"/>
                <a:cs typeface="Arial" panose="020B0604020202020204" pitchFamily="34" charset="0"/>
              </a:rPr>
              <a:t> 1 Corinthians 10:31</a:t>
            </a:r>
          </a:p>
          <a:p>
            <a:pPr marL="690563" lvl="1" indent="-233363">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Will this bring glory to God?</a:t>
            </a:r>
          </a:p>
          <a:p>
            <a:endParaRPr lang="en-US" sz="2400" dirty="0">
              <a:solidFill>
                <a:schemeClr val="bg1"/>
              </a:solidFill>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Examples of things that might not bring glory to God?</a:t>
            </a:r>
          </a:p>
        </p:txBody>
      </p:sp>
    </p:spTree>
    <p:extLst>
      <p:ext uri="{BB962C8B-B14F-4D97-AF65-F5344CB8AC3E}">
        <p14:creationId xmlns:p14="http://schemas.microsoft.com/office/powerpoint/2010/main" val="235821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091682" y="997565"/>
            <a:ext cx="7324530" cy="2169825"/>
          </a:xfrm>
          <a:prstGeom prst="rect">
            <a:avLst/>
          </a:prstGeom>
          <a:noFill/>
        </p:spPr>
        <p:txBody>
          <a:bodyPr wrap="square">
            <a:spAutoFit/>
          </a:bodyPr>
          <a:lstStyle/>
          <a:p>
            <a:pPr algn="ctr">
              <a:spcAft>
                <a:spcPts val="1200"/>
              </a:spcAft>
            </a:pPr>
            <a:r>
              <a:rPr lang="en-US" sz="2400" dirty="0">
                <a:solidFill>
                  <a:schemeClr val="bg1"/>
                </a:solidFill>
                <a:latin typeface="Arial" panose="020B0604020202020204" pitchFamily="34" charset="0"/>
                <a:cs typeface="Arial" panose="020B0604020202020204" pitchFamily="34" charset="0"/>
              </a:rPr>
              <a:t>What can you do to know God’s will?</a:t>
            </a:r>
          </a:p>
          <a:p>
            <a:pPr>
              <a:spcAft>
                <a:spcPts val="1200"/>
              </a:spcAft>
            </a:pPr>
            <a:endParaRPr lang="en-US" sz="900" dirty="0">
              <a:solidFill>
                <a:schemeClr val="bg1"/>
              </a:solidFill>
              <a:latin typeface="Arial" panose="020B0604020202020204" pitchFamily="34" charset="0"/>
              <a:cs typeface="Arial" panose="020B0604020202020204" pitchFamily="34" charset="0"/>
            </a:endParaRPr>
          </a:p>
          <a:p>
            <a:pPr>
              <a:spcAft>
                <a:spcPts val="1200"/>
              </a:spcAft>
            </a:pPr>
            <a:r>
              <a:rPr lang="en-US" sz="2400" u="sng" dirty="0">
                <a:solidFill>
                  <a:schemeClr val="bg1"/>
                </a:solidFill>
                <a:latin typeface="Arial" panose="020B0604020202020204" pitchFamily="34" charset="0"/>
                <a:cs typeface="Arial" panose="020B0604020202020204" pitchFamily="34" charset="0"/>
              </a:rPr>
              <a:t>The law of his God is in his heart</a:t>
            </a:r>
            <a:r>
              <a:rPr lang="en-US" sz="2400" dirty="0">
                <a:solidFill>
                  <a:schemeClr val="bg1"/>
                </a:solidFill>
                <a:latin typeface="Arial" panose="020B0604020202020204" pitchFamily="34" charset="0"/>
                <a:cs typeface="Arial" panose="020B0604020202020204" pitchFamily="34" charset="0"/>
              </a:rPr>
              <a:t>; his feet do not slip. </a:t>
            </a:r>
            <a:r>
              <a:rPr lang="en-US" sz="2000" dirty="0">
                <a:solidFill>
                  <a:schemeClr val="bg1"/>
                </a:solidFill>
                <a:latin typeface="Arial" panose="020B0604020202020204" pitchFamily="34" charset="0"/>
                <a:cs typeface="Arial" panose="020B0604020202020204" pitchFamily="34" charset="0"/>
              </a:rPr>
              <a:t>Psalms 37:31. </a:t>
            </a:r>
          </a:p>
          <a:p>
            <a:pPr marL="914400" lvl="1" indent="-4572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Memorize God’s Word.</a:t>
            </a:r>
          </a:p>
        </p:txBody>
      </p:sp>
    </p:spTree>
    <p:extLst>
      <p:ext uri="{BB962C8B-B14F-4D97-AF65-F5344CB8AC3E}">
        <p14:creationId xmlns:p14="http://schemas.microsoft.com/office/powerpoint/2010/main" val="18893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250851" y="309878"/>
            <a:ext cx="6885442" cy="5601533"/>
          </a:xfrm>
          <a:prstGeom prst="rect">
            <a:avLst/>
          </a:prstGeom>
          <a:noFill/>
        </p:spPr>
        <p:txBody>
          <a:bodyPr wrap="square">
            <a:spAutoFit/>
          </a:bodyPr>
          <a:lstStyle/>
          <a:p>
            <a:pPr algn="ctr">
              <a:spcAft>
                <a:spcPts val="1200"/>
              </a:spcAft>
            </a:pPr>
            <a:r>
              <a:rPr lang="en-US" sz="2400" dirty="0">
                <a:solidFill>
                  <a:schemeClr val="bg1"/>
                </a:solidFill>
                <a:latin typeface="Arial" panose="020B0604020202020204" pitchFamily="34" charset="0"/>
                <a:cs typeface="Arial" panose="020B0604020202020204" pitchFamily="34" charset="0"/>
              </a:rPr>
              <a:t>What can you do to know God’s will?</a:t>
            </a:r>
          </a:p>
          <a:p>
            <a:pPr>
              <a:spcAft>
                <a:spcPts val="1200"/>
              </a:spcAft>
            </a:pPr>
            <a:endParaRPr lang="en-US" sz="900" dirty="0">
              <a:solidFill>
                <a:schemeClr val="bg1"/>
              </a:solidFill>
              <a:latin typeface="Arial" panose="020B0604020202020204" pitchFamily="34" charset="0"/>
              <a:cs typeface="Arial" panose="020B0604020202020204" pitchFamily="34" charset="0"/>
            </a:endParaRPr>
          </a:p>
          <a:p>
            <a:pPr marL="233363" indent="-233363">
              <a:spcAft>
                <a:spcPts val="1200"/>
              </a:spcAft>
              <a:buFont typeface="Arial" panose="020B0604020202020204" pitchFamily="34" charset="0"/>
              <a:buChar char="•"/>
            </a:pPr>
            <a:r>
              <a:rPr lang="en-US" sz="2400" u="sng" dirty="0">
                <a:solidFill>
                  <a:schemeClr val="bg1"/>
                </a:solidFill>
                <a:latin typeface="Arial" panose="020B0604020202020204" pitchFamily="34" charset="0"/>
                <a:cs typeface="Arial" panose="020B0604020202020204" pitchFamily="34" charset="0"/>
              </a:rPr>
              <a:t>Let the morning bring me word of your unfailing love</a:t>
            </a:r>
            <a:r>
              <a:rPr lang="en-US" sz="2400" dirty="0">
                <a:solidFill>
                  <a:schemeClr val="bg1"/>
                </a:solidFill>
                <a:latin typeface="Arial" panose="020B0604020202020204" pitchFamily="34" charset="0"/>
                <a:cs typeface="Arial" panose="020B0604020202020204" pitchFamily="34" charset="0"/>
              </a:rPr>
              <a:t>, for </a:t>
            </a:r>
            <a:r>
              <a:rPr lang="en-US" sz="2400" u="sng" dirty="0">
                <a:solidFill>
                  <a:schemeClr val="bg1"/>
                </a:solidFill>
                <a:latin typeface="Arial" panose="020B0604020202020204" pitchFamily="34" charset="0"/>
                <a:cs typeface="Arial" panose="020B0604020202020204" pitchFamily="34" charset="0"/>
              </a:rPr>
              <a:t>I have put my trust in you</a:t>
            </a:r>
            <a:r>
              <a:rPr lang="en-US" sz="2400" dirty="0">
                <a:solidFill>
                  <a:schemeClr val="bg1"/>
                </a:solidFill>
                <a:latin typeface="Arial" panose="020B0604020202020204" pitchFamily="34" charset="0"/>
                <a:cs typeface="Arial" panose="020B0604020202020204" pitchFamily="34" charset="0"/>
              </a:rPr>
              <a:t>. </a:t>
            </a:r>
          </a:p>
          <a:p>
            <a:pPr marL="233363" indent="-233363">
              <a:spcAft>
                <a:spcPts val="1200"/>
              </a:spcAft>
              <a:buFont typeface="Arial" panose="020B0604020202020204" pitchFamily="34" charset="0"/>
              <a:buChar char="•"/>
            </a:pPr>
            <a:r>
              <a:rPr lang="en-US" sz="2400" u="sng" dirty="0">
                <a:solidFill>
                  <a:schemeClr val="bg1"/>
                </a:solidFill>
                <a:latin typeface="Arial" panose="020B0604020202020204" pitchFamily="34" charset="0"/>
                <a:cs typeface="Arial" panose="020B0604020202020204" pitchFamily="34" charset="0"/>
              </a:rPr>
              <a:t>Show me the way I should go</a:t>
            </a:r>
            <a:r>
              <a:rPr lang="en-US" sz="2400" dirty="0">
                <a:solidFill>
                  <a:schemeClr val="bg1"/>
                </a:solidFill>
                <a:latin typeface="Arial" panose="020B0604020202020204" pitchFamily="34" charset="0"/>
                <a:cs typeface="Arial" panose="020B0604020202020204" pitchFamily="34" charset="0"/>
              </a:rPr>
              <a:t>, for </a:t>
            </a:r>
            <a:r>
              <a:rPr lang="en-US" sz="2400" u="sng" dirty="0">
                <a:solidFill>
                  <a:schemeClr val="bg1"/>
                </a:solidFill>
                <a:latin typeface="Arial" panose="020B0604020202020204" pitchFamily="34" charset="0"/>
                <a:cs typeface="Arial" panose="020B0604020202020204" pitchFamily="34" charset="0"/>
              </a:rPr>
              <a:t>to you I lift up my soul</a:t>
            </a:r>
            <a:r>
              <a:rPr lang="en-US" sz="24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Psalms 143:8</a:t>
            </a:r>
          </a:p>
          <a:p>
            <a:pPr marL="800100" lvl="1" indent="-3429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Look into God’s Word every morning.</a:t>
            </a:r>
          </a:p>
          <a:p>
            <a:pPr marL="800100" lvl="1" indent="-342900">
              <a:spcAft>
                <a:spcPts val="24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Put your trust in God.</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can you put your trust in God?</a:t>
            </a:r>
          </a:p>
          <a:p>
            <a:pPr marL="690563" lvl="2"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Ask God to show you His will in prayer.</a:t>
            </a:r>
          </a:p>
          <a:p>
            <a:pPr marL="690563" lvl="2"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Lift your soul to God.</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does it mean to lift your soul to God?</a:t>
            </a:r>
          </a:p>
        </p:txBody>
      </p:sp>
    </p:spTree>
    <p:extLst>
      <p:ext uri="{BB962C8B-B14F-4D97-AF65-F5344CB8AC3E}">
        <p14:creationId xmlns:p14="http://schemas.microsoft.com/office/powerpoint/2010/main" val="282464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317263" y="825210"/>
            <a:ext cx="6660410" cy="2831544"/>
          </a:xfrm>
          <a:prstGeom prst="rect">
            <a:avLst/>
          </a:prstGeom>
          <a:noFill/>
        </p:spPr>
        <p:txBody>
          <a:bodyPr wrap="square">
            <a:spAutoFit/>
          </a:bodyPr>
          <a:lstStyle/>
          <a:p>
            <a:pPr algn="ctr">
              <a:spcAft>
                <a:spcPts val="1200"/>
              </a:spcAft>
            </a:pPr>
            <a:r>
              <a:rPr lang="en-US" sz="2400" dirty="0">
                <a:solidFill>
                  <a:schemeClr val="bg1"/>
                </a:solidFill>
                <a:latin typeface="Arial" panose="020B0604020202020204" pitchFamily="34" charset="0"/>
                <a:cs typeface="Arial" panose="020B0604020202020204" pitchFamily="34" charset="0"/>
              </a:rPr>
              <a:t>What can you do to know God’s will?</a:t>
            </a:r>
          </a:p>
          <a:p>
            <a:pPr>
              <a:spcAft>
                <a:spcPts val="1200"/>
              </a:spcAft>
            </a:pPr>
            <a:endParaRPr lang="en-US" sz="900" dirty="0">
              <a:solidFill>
                <a:schemeClr val="bg1"/>
              </a:solidFill>
              <a:latin typeface="Arial" panose="020B0604020202020204" pitchFamily="34" charset="0"/>
              <a:cs typeface="Arial" panose="020B0604020202020204" pitchFamily="34" charset="0"/>
            </a:endParaRPr>
          </a:p>
          <a:p>
            <a:pPr>
              <a:spcAft>
                <a:spcPts val="1200"/>
              </a:spcAft>
            </a:pPr>
            <a:r>
              <a:rPr lang="en-US" sz="2400" u="sng" dirty="0">
                <a:solidFill>
                  <a:schemeClr val="bg1"/>
                </a:solidFill>
                <a:latin typeface="Arial" panose="020B0604020202020204" pitchFamily="34" charset="0"/>
                <a:cs typeface="Arial" panose="020B0604020202020204" pitchFamily="34" charset="0"/>
              </a:rPr>
              <a:t>If any of you lacks wisdom, he should ask God</a:t>
            </a:r>
            <a:r>
              <a:rPr lang="en-US" sz="2400" dirty="0">
                <a:solidFill>
                  <a:schemeClr val="bg1"/>
                </a:solidFill>
                <a:latin typeface="Arial" panose="020B0604020202020204" pitchFamily="34" charset="0"/>
                <a:cs typeface="Arial" panose="020B0604020202020204" pitchFamily="34" charset="0"/>
              </a:rPr>
              <a:t>, who gives generously to all without finding fault, and it will be given to him. </a:t>
            </a:r>
            <a:r>
              <a:rPr lang="en-US" sz="2000" dirty="0">
                <a:solidFill>
                  <a:schemeClr val="bg1"/>
                </a:solidFill>
                <a:latin typeface="Arial" panose="020B0604020202020204" pitchFamily="34" charset="0"/>
                <a:cs typeface="Arial" panose="020B0604020202020204" pitchFamily="34" charset="0"/>
              </a:rPr>
              <a:t>James 1:5. </a:t>
            </a:r>
          </a:p>
          <a:p>
            <a:pPr>
              <a:spcAft>
                <a:spcPts val="1200"/>
              </a:spcAft>
            </a:pPr>
            <a:endParaRPr lang="en-US" sz="900" dirty="0">
              <a:solidFill>
                <a:schemeClr val="bg1"/>
              </a:solidFill>
              <a:latin typeface="Arial" panose="020B0604020202020204" pitchFamily="34" charset="0"/>
              <a:cs typeface="Arial" panose="020B0604020202020204" pitchFamily="34" charset="0"/>
            </a:endParaRP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Ask God for wisdom.</a:t>
            </a:r>
          </a:p>
        </p:txBody>
      </p:sp>
    </p:spTree>
    <p:extLst>
      <p:ext uri="{BB962C8B-B14F-4D97-AF65-F5344CB8AC3E}">
        <p14:creationId xmlns:p14="http://schemas.microsoft.com/office/powerpoint/2010/main" val="174116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592769" y="1297503"/>
            <a:ext cx="7958462" cy="2400657"/>
          </a:xfrm>
          <a:prstGeom prst="rect">
            <a:avLst/>
          </a:prstGeom>
          <a:noFill/>
        </p:spPr>
        <p:txBody>
          <a:bodyPr wrap="square">
            <a:spAutoFit/>
          </a:bodyPr>
          <a:lstStyle/>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Humbly ask God to reveal His will to you. </a:t>
            </a:r>
          </a:p>
          <a:p>
            <a:pPr marL="233363" indent="-233363">
              <a:spcAft>
                <a:spcPts val="24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Read the following prayer and make it your own prayer.</a:t>
            </a:r>
          </a:p>
          <a:p>
            <a:pPr>
              <a:spcAft>
                <a:spcPts val="1200"/>
              </a:spcAft>
            </a:pPr>
            <a:r>
              <a:rPr lang="en-US" sz="2400" dirty="0">
                <a:solidFill>
                  <a:schemeClr val="bg1"/>
                </a:solidFill>
                <a:latin typeface="Arial" panose="020B0604020202020204" pitchFamily="34" charset="0"/>
                <a:cs typeface="Arial" panose="020B0604020202020204" pitchFamily="34" charset="0"/>
              </a:rPr>
              <a:t>Show me your ways, O LORD, teach me your paths; guide me in your truth and teach me, for you are God my Savior, and my hope is in you all day long. </a:t>
            </a:r>
            <a:r>
              <a:rPr lang="en-US" sz="2000" dirty="0">
                <a:solidFill>
                  <a:schemeClr val="bg1"/>
                </a:solidFill>
                <a:latin typeface="Arial" panose="020B0604020202020204" pitchFamily="34" charset="0"/>
                <a:cs typeface="Arial" panose="020B0604020202020204" pitchFamily="34" charset="0"/>
              </a:rPr>
              <a:t>Psalms 25:4-5</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400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620760" y="456924"/>
            <a:ext cx="7944742" cy="5740033"/>
          </a:xfrm>
          <a:prstGeom prst="rect">
            <a:avLst/>
          </a:prstGeom>
          <a:noFill/>
        </p:spPr>
        <p:txBody>
          <a:bodyPr wrap="square">
            <a:spAutoFit/>
          </a:bodyPr>
          <a:lstStyle/>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Therefore, I urge you, brothers, in view of God’s mercy, to </a:t>
            </a:r>
            <a:r>
              <a:rPr lang="en-US" sz="2400" u="sng" dirty="0">
                <a:solidFill>
                  <a:schemeClr val="bg1"/>
                </a:solidFill>
                <a:latin typeface="Arial" panose="020B0604020202020204" pitchFamily="34" charset="0"/>
                <a:cs typeface="Arial" panose="020B0604020202020204" pitchFamily="34" charset="0"/>
              </a:rPr>
              <a:t>offer your bodies as living sacrifices</a:t>
            </a:r>
            <a:r>
              <a:rPr lang="en-US" sz="2400" dirty="0">
                <a:solidFill>
                  <a:schemeClr val="bg1"/>
                </a:solidFill>
                <a:latin typeface="Arial" panose="020B0604020202020204" pitchFamily="34" charset="0"/>
                <a:cs typeface="Arial" panose="020B0604020202020204" pitchFamily="34" charset="0"/>
              </a:rPr>
              <a:t>, holy and pleasing to God—this is your spiritual act of worship.</a:t>
            </a:r>
          </a:p>
          <a:p>
            <a:pPr marL="233363" indent="-233363">
              <a:spcAft>
                <a:spcPts val="600"/>
              </a:spcAft>
              <a:buFont typeface="Arial" panose="020B0604020202020204" pitchFamily="34" charset="0"/>
              <a:buChar char="•"/>
            </a:pPr>
            <a:r>
              <a:rPr lang="en-US" sz="2400" u="sng" dirty="0">
                <a:solidFill>
                  <a:schemeClr val="bg1"/>
                </a:solidFill>
                <a:latin typeface="Arial" panose="020B0604020202020204" pitchFamily="34" charset="0"/>
                <a:cs typeface="Arial" panose="020B0604020202020204" pitchFamily="34" charset="0"/>
              </a:rPr>
              <a:t>Do not conform any longer to the pattern of this world</a:t>
            </a:r>
            <a:r>
              <a:rPr lang="en-US" sz="2400" dirty="0">
                <a:solidFill>
                  <a:schemeClr val="bg1"/>
                </a:solidFill>
                <a:latin typeface="Arial" panose="020B0604020202020204" pitchFamily="34" charset="0"/>
                <a:cs typeface="Arial" panose="020B0604020202020204" pitchFamily="34" charset="0"/>
              </a:rPr>
              <a:t>, but </a:t>
            </a:r>
            <a:r>
              <a:rPr lang="en-US" sz="2400" u="sng" dirty="0">
                <a:solidFill>
                  <a:schemeClr val="bg1"/>
                </a:solidFill>
                <a:latin typeface="Arial" panose="020B0604020202020204" pitchFamily="34" charset="0"/>
                <a:cs typeface="Arial" panose="020B0604020202020204" pitchFamily="34" charset="0"/>
              </a:rPr>
              <a:t>be transformed by the renewing of your mind</a:t>
            </a:r>
            <a:r>
              <a:rPr lang="en-US" sz="2400" dirty="0">
                <a:solidFill>
                  <a:schemeClr val="bg1"/>
                </a:solidFill>
                <a:latin typeface="Arial" panose="020B0604020202020204" pitchFamily="34" charset="0"/>
                <a:cs typeface="Arial" panose="020B0604020202020204" pitchFamily="34" charset="0"/>
              </a:rPr>
              <a:t>. </a:t>
            </a:r>
          </a:p>
          <a:p>
            <a:pPr marL="233363" indent="-233363">
              <a:spcAft>
                <a:spcPts val="24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Then you will be able to test and approve what God’s will is—his good, pleasing and perfect will. </a:t>
            </a:r>
            <a:r>
              <a:rPr lang="en-US" sz="2000" dirty="0">
                <a:solidFill>
                  <a:schemeClr val="bg1"/>
                </a:solidFill>
                <a:latin typeface="Arial" panose="020B0604020202020204" pitchFamily="34" charset="0"/>
                <a:cs typeface="Arial" panose="020B0604020202020204" pitchFamily="34" charset="0"/>
              </a:rPr>
              <a:t>Romans 12:1-2</a:t>
            </a:r>
          </a:p>
          <a:p>
            <a:pPr marL="233363" indent="-233363">
              <a:spcAft>
                <a:spcPts val="18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are some conditions to finding God’s will for your life? </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In order to know God’s will, we must choose between the way of the world and the way of God.</a:t>
            </a:r>
          </a:p>
          <a:p>
            <a:pPr marL="690563"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do you renew your mind?</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does this transform you?</a:t>
            </a:r>
          </a:p>
        </p:txBody>
      </p:sp>
    </p:spTree>
    <p:extLst>
      <p:ext uri="{BB962C8B-B14F-4D97-AF65-F5344CB8AC3E}">
        <p14:creationId xmlns:p14="http://schemas.microsoft.com/office/powerpoint/2010/main" val="306972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605668" y="1236877"/>
            <a:ext cx="8090464" cy="2846933"/>
          </a:xfrm>
          <a:prstGeom prst="rect">
            <a:avLst/>
          </a:prstGeom>
          <a:noFill/>
        </p:spPr>
        <p:txBody>
          <a:bodyPr wrap="square">
            <a:spAutoFit/>
          </a:bodyPr>
          <a:lstStyle/>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But when he, the </a:t>
            </a:r>
            <a:r>
              <a:rPr lang="en-US" sz="2400" u="sng" dirty="0">
                <a:solidFill>
                  <a:schemeClr val="bg1"/>
                </a:solidFill>
                <a:latin typeface="Arial" panose="020B0604020202020204" pitchFamily="34" charset="0"/>
                <a:cs typeface="Arial" panose="020B0604020202020204" pitchFamily="34" charset="0"/>
              </a:rPr>
              <a:t>Spirit of truth</a:t>
            </a:r>
            <a:r>
              <a:rPr lang="en-US" sz="2400" dirty="0">
                <a:solidFill>
                  <a:schemeClr val="bg1"/>
                </a:solidFill>
                <a:latin typeface="Arial" panose="020B0604020202020204" pitchFamily="34" charset="0"/>
                <a:cs typeface="Arial" panose="020B0604020202020204" pitchFamily="34" charset="0"/>
              </a:rPr>
              <a:t>, comes, he </a:t>
            </a:r>
            <a:r>
              <a:rPr lang="en-US" sz="2400" u="sng" dirty="0">
                <a:solidFill>
                  <a:schemeClr val="bg1"/>
                </a:solidFill>
                <a:latin typeface="Arial" panose="020B0604020202020204" pitchFamily="34" charset="0"/>
                <a:cs typeface="Arial" panose="020B0604020202020204" pitchFamily="34" charset="0"/>
              </a:rPr>
              <a:t>will guide you into all truth</a:t>
            </a:r>
            <a:r>
              <a:rPr lang="en-US" sz="2400" dirty="0">
                <a:solidFill>
                  <a:schemeClr val="bg1"/>
                </a:solidFill>
                <a:latin typeface="Arial" panose="020B0604020202020204" pitchFamily="34" charset="0"/>
                <a:cs typeface="Arial" panose="020B0604020202020204" pitchFamily="34" charset="0"/>
              </a:rPr>
              <a:t>. </a:t>
            </a:r>
          </a:p>
          <a:p>
            <a:pPr marL="233363" indent="-233363">
              <a:spcAft>
                <a:spcPts val="24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He will not speak on his own; he will speak only what he hears, and he will tell you what is yet to come. </a:t>
            </a:r>
            <a:r>
              <a:rPr lang="en-US" sz="2000" dirty="0">
                <a:solidFill>
                  <a:schemeClr val="bg1"/>
                </a:solidFill>
                <a:latin typeface="Arial" panose="020B0604020202020204" pitchFamily="34" charset="0"/>
                <a:cs typeface="Arial" panose="020B0604020202020204" pitchFamily="34" charset="0"/>
              </a:rPr>
              <a:t>John 16:13</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Who will guide you as you seek God’s will for your life? </a:t>
            </a:r>
          </a:p>
          <a:p>
            <a:pPr>
              <a:spcAft>
                <a:spcPts val="1200"/>
              </a:spcAft>
            </a:pP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573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606078" y="1143571"/>
            <a:ext cx="7931843" cy="2693045"/>
          </a:xfrm>
          <a:prstGeom prst="rect">
            <a:avLst/>
          </a:prstGeom>
          <a:noFill/>
        </p:spPr>
        <p:txBody>
          <a:bodyPr wrap="square">
            <a:spAutoFit/>
          </a:bodyPr>
          <a:lstStyle/>
          <a:p>
            <a:pPr marL="233363" indent="-233363">
              <a:spcAft>
                <a:spcPts val="600"/>
              </a:spcAft>
              <a:buFont typeface="Arial" panose="020B0604020202020204" pitchFamily="34" charset="0"/>
              <a:buChar char="•"/>
            </a:pPr>
            <a:r>
              <a:rPr lang="en-US" sz="2400" u="sng" dirty="0">
                <a:solidFill>
                  <a:schemeClr val="bg1"/>
                </a:solidFill>
                <a:latin typeface="Arial" panose="020B0604020202020204" pitchFamily="34" charset="0"/>
                <a:cs typeface="Arial" panose="020B0604020202020204" pitchFamily="34" charset="0"/>
              </a:rPr>
              <a:t>Yet the LORD longs to be gracious to you</a:t>
            </a:r>
            <a:r>
              <a:rPr lang="en-US" sz="2400" dirty="0">
                <a:solidFill>
                  <a:schemeClr val="bg1"/>
                </a:solidFill>
                <a:latin typeface="Arial" panose="020B0604020202020204" pitchFamily="34" charset="0"/>
                <a:cs typeface="Arial" panose="020B0604020202020204" pitchFamily="34" charset="0"/>
              </a:rPr>
              <a:t>; he rises to show you compassion. </a:t>
            </a:r>
          </a:p>
          <a:p>
            <a:pPr marL="233363" indent="-233363">
              <a:spcAft>
                <a:spcPts val="24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For the LORD is a God of justice. </a:t>
            </a:r>
            <a:r>
              <a:rPr lang="en-US" sz="2400" u="sng" dirty="0">
                <a:solidFill>
                  <a:schemeClr val="bg1"/>
                </a:solidFill>
                <a:latin typeface="Arial" panose="020B0604020202020204" pitchFamily="34" charset="0"/>
                <a:cs typeface="Arial" panose="020B0604020202020204" pitchFamily="34" charset="0"/>
              </a:rPr>
              <a:t>Blessed are all who wait for him</a:t>
            </a:r>
            <a:r>
              <a:rPr lang="en-US" sz="24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Isaiah 30:18</a:t>
            </a:r>
          </a:p>
          <a:p>
            <a:pPr marL="457200" indent="-4572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does waiting on God have to do with knowing God’s will? </a:t>
            </a:r>
          </a:p>
        </p:txBody>
      </p:sp>
    </p:spTree>
    <p:extLst>
      <p:ext uri="{BB962C8B-B14F-4D97-AF65-F5344CB8AC3E}">
        <p14:creationId xmlns:p14="http://schemas.microsoft.com/office/powerpoint/2010/main" val="85536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1947E0-FD29-4C98-A513-8ADBDB697694}"/>
              </a:ext>
            </a:extLst>
          </p:cNvPr>
          <p:cNvSpPr txBox="1"/>
          <p:nvPr/>
        </p:nvSpPr>
        <p:spPr>
          <a:xfrm>
            <a:off x="0" y="899885"/>
            <a:ext cx="9144000" cy="523220"/>
          </a:xfrm>
          <a:prstGeom prst="rect">
            <a:avLst/>
          </a:prstGeom>
          <a:noFill/>
        </p:spPr>
        <p:txBody>
          <a:bodyPr wrap="square">
            <a:spAutoFit/>
          </a:bodyPr>
          <a:lstStyle/>
          <a:p>
            <a:pPr marL="0" marR="0" lvl="0" indent="0" algn="ctr" defTabSz="914400" rtl="0" eaLnBrk="0" fontAlgn="base" latinLnBrk="0" hangingPunct="0">
              <a:spcBef>
                <a:spcPct val="0"/>
              </a:spcBef>
              <a:spcAft>
                <a:spcPts val="600"/>
              </a:spcAft>
              <a:buClrTx/>
              <a:buSzTx/>
              <a:buFontTx/>
              <a:buNone/>
              <a:tabLst/>
            </a:pPr>
            <a:r>
              <a:rPr kumimoji="0" lang="en-US" altLang="en-US" sz="2800" b="1" i="0" u="sng"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Future of Believers and the Nation of Israel</a:t>
            </a:r>
          </a:p>
        </p:txBody>
      </p:sp>
      <p:sp>
        <p:nvSpPr>
          <p:cNvPr id="6" name="TextBox 5">
            <a:extLst>
              <a:ext uri="{FF2B5EF4-FFF2-40B4-BE49-F238E27FC236}">
                <a16:creationId xmlns:a16="http://schemas.microsoft.com/office/drawing/2014/main" id="{B3249584-C4F1-4571-8C07-E0EF366933F0}"/>
              </a:ext>
            </a:extLst>
          </p:cNvPr>
          <p:cNvSpPr txBox="1"/>
          <p:nvPr/>
        </p:nvSpPr>
        <p:spPr>
          <a:xfrm>
            <a:off x="2286000" y="1787620"/>
            <a:ext cx="457200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Revelation</a:t>
            </a:r>
          </a:p>
        </p:txBody>
      </p:sp>
      <p:pic>
        <p:nvPicPr>
          <p:cNvPr id="8" name="Picture 7">
            <a:extLst>
              <a:ext uri="{FF2B5EF4-FFF2-40B4-BE49-F238E27FC236}">
                <a16:creationId xmlns:a16="http://schemas.microsoft.com/office/drawing/2014/main" id="{54F0B3B8-1A5A-4757-902A-C1E08EC1F969}"/>
              </a:ext>
            </a:extLst>
          </p:cNvPr>
          <p:cNvPicPr>
            <a:picLocks noChangeAspect="1"/>
          </p:cNvPicPr>
          <p:nvPr/>
        </p:nvPicPr>
        <p:blipFill>
          <a:blip r:embed="rId2"/>
          <a:stretch>
            <a:fillRect/>
          </a:stretch>
        </p:blipFill>
        <p:spPr>
          <a:xfrm>
            <a:off x="3316210" y="2460203"/>
            <a:ext cx="2511580" cy="3139476"/>
          </a:xfrm>
          <a:prstGeom prst="rect">
            <a:avLst/>
          </a:prstGeom>
        </p:spPr>
      </p:pic>
    </p:spTree>
    <p:extLst>
      <p:ext uri="{BB962C8B-B14F-4D97-AF65-F5344CB8AC3E}">
        <p14:creationId xmlns:p14="http://schemas.microsoft.com/office/powerpoint/2010/main" val="373028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643401" y="478457"/>
            <a:ext cx="7857198" cy="5663089"/>
          </a:xfrm>
          <a:prstGeom prst="rect">
            <a:avLst/>
          </a:prstGeom>
          <a:noFill/>
        </p:spPr>
        <p:txBody>
          <a:bodyPr wrap="square">
            <a:spAutoFit/>
          </a:bodyPr>
          <a:lstStyle/>
          <a:p>
            <a:pPr>
              <a:spcAft>
                <a:spcPts val="1800"/>
              </a:spcAft>
            </a:pPr>
            <a:r>
              <a:rPr lang="en-US" sz="2400" dirty="0">
                <a:solidFill>
                  <a:schemeClr val="bg1"/>
                </a:solidFill>
                <a:latin typeface="Arial" panose="020B0604020202020204" pitchFamily="34" charset="0"/>
                <a:cs typeface="Arial" panose="020B0604020202020204" pitchFamily="34" charset="0"/>
              </a:rPr>
              <a:t>Plans fail for lack of </a:t>
            </a:r>
            <a:r>
              <a:rPr lang="en-US" sz="2400" u="sng" dirty="0">
                <a:solidFill>
                  <a:schemeClr val="bg1"/>
                </a:solidFill>
                <a:latin typeface="Arial" panose="020B0604020202020204" pitchFamily="34" charset="0"/>
                <a:cs typeface="Arial" panose="020B0604020202020204" pitchFamily="34" charset="0"/>
              </a:rPr>
              <a:t>counsel</a:t>
            </a:r>
            <a:r>
              <a:rPr lang="en-US" sz="2400" dirty="0">
                <a:solidFill>
                  <a:schemeClr val="bg1"/>
                </a:solidFill>
                <a:latin typeface="Arial" panose="020B0604020202020204" pitchFamily="34" charset="0"/>
                <a:cs typeface="Arial" panose="020B0604020202020204" pitchFamily="34" charset="0"/>
              </a:rPr>
              <a:t>, but with </a:t>
            </a:r>
            <a:r>
              <a:rPr lang="en-US" sz="2400" u="sng" dirty="0">
                <a:solidFill>
                  <a:schemeClr val="bg1"/>
                </a:solidFill>
                <a:latin typeface="Arial" panose="020B0604020202020204" pitchFamily="34" charset="0"/>
                <a:cs typeface="Arial" panose="020B0604020202020204" pitchFamily="34" charset="0"/>
              </a:rPr>
              <a:t>many advisers </a:t>
            </a:r>
            <a:r>
              <a:rPr lang="en-US" sz="2400" dirty="0">
                <a:solidFill>
                  <a:schemeClr val="bg1"/>
                </a:solidFill>
                <a:latin typeface="Arial" panose="020B0604020202020204" pitchFamily="34" charset="0"/>
                <a:cs typeface="Arial" panose="020B0604020202020204" pitchFamily="34" charset="0"/>
              </a:rPr>
              <a:t>they succeed. </a:t>
            </a:r>
            <a:r>
              <a:rPr lang="en-US" sz="2000" dirty="0">
                <a:solidFill>
                  <a:schemeClr val="bg1"/>
                </a:solidFill>
                <a:latin typeface="Arial" panose="020B0604020202020204" pitchFamily="34" charset="0"/>
                <a:cs typeface="Arial" panose="020B0604020202020204" pitchFamily="34" charset="0"/>
              </a:rPr>
              <a:t>Proverbs 15:22</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is another important thing you can do to help you know God’s will? </a:t>
            </a:r>
          </a:p>
          <a:p>
            <a:pPr marL="228600" indent="-228600">
              <a:spcAft>
                <a:spcPts val="1200"/>
              </a:spcAft>
              <a:buFont typeface="Arial" panose="020B0604020202020204" pitchFamily="34" charset="0"/>
              <a:buChar char="•"/>
            </a:pPr>
            <a:endParaRPr lang="en-US" sz="900" dirty="0">
              <a:solidFill>
                <a:schemeClr val="bg1"/>
              </a:solidFill>
              <a:latin typeface="Arial" panose="020B0604020202020204" pitchFamily="34" charset="0"/>
              <a:cs typeface="Arial" panose="020B0604020202020204" pitchFamily="34" charset="0"/>
            </a:endParaRP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are some qualifications you should look for in someone to give you advice? </a:t>
            </a:r>
          </a:p>
          <a:p>
            <a:pPr marL="690563" lvl="1" indent="-233363">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Mature Christian. Know you well. </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Experience in the area.</a:t>
            </a: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should you do with the advice you are given? </a:t>
            </a:r>
          </a:p>
          <a:p>
            <a:pPr marL="690563"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You take it before God and you and God make the decision. </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Only follow the advice if you and God agree with it.</a:t>
            </a:r>
          </a:p>
        </p:txBody>
      </p:sp>
    </p:spTree>
    <p:extLst>
      <p:ext uri="{BB962C8B-B14F-4D97-AF65-F5344CB8AC3E}">
        <p14:creationId xmlns:p14="http://schemas.microsoft.com/office/powerpoint/2010/main" val="411601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932240" y="983578"/>
            <a:ext cx="7427990" cy="2769989"/>
          </a:xfrm>
          <a:prstGeom prst="rect">
            <a:avLst/>
          </a:prstGeom>
          <a:noFill/>
        </p:spPr>
        <p:txBody>
          <a:bodyPr wrap="square">
            <a:spAutoFit/>
          </a:bodyPr>
          <a:lstStyle/>
          <a:p>
            <a:pPr>
              <a:spcAft>
                <a:spcPts val="2400"/>
              </a:spcAft>
            </a:pPr>
            <a:r>
              <a:rPr lang="en-US" sz="2400" dirty="0">
                <a:solidFill>
                  <a:schemeClr val="bg1"/>
                </a:solidFill>
                <a:latin typeface="Arial" panose="020B0604020202020204" pitchFamily="34" charset="0"/>
                <a:cs typeface="Arial" panose="020B0604020202020204" pitchFamily="34" charset="0"/>
              </a:rPr>
              <a:t>Obey them not only to win their favor when their eye is on you, but like slaves of Christ, doing the will of God from your heart. </a:t>
            </a:r>
            <a:r>
              <a:rPr lang="en-US" sz="2000" dirty="0">
                <a:solidFill>
                  <a:schemeClr val="bg1"/>
                </a:solidFill>
                <a:latin typeface="Arial" panose="020B0604020202020204" pitchFamily="34" charset="0"/>
                <a:cs typeface="Arial" panose="020B0604020202020204" pitchFamily="34" charset="0"/>
              </a:rPr>
              <a:t>Ephesians 6:6. </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should your attitude be when you do the will of God? </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Not as a man pleaser but from the heart.</a:t>
            </a:r>
          </a:p>
        </p:txBody>
      </p:sp>
    </p:spTree>
    <p:extLst>
      <p:ext uri="{BB962C8B-B14F-4D97-AF65-F5344CB8AC3E}">
        <p14:creationId xmlns:p14="http://schemas.microsoft.com/office/powerpoint/2010/main" val="87743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950901" y="834288"/>
            <a:ext cx="7521295" cy="3277820"/>
          </a:xfrm>
          <a:prstGeom prst="rect">
            <a:avLst/>
          </a:prstGeom>
          <a:noFill/>
        </p:spPr>
        <p:txBody>
          <a:bodyPr wrap="square">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other factors can help you know God’s will for your life?</a:t>
            </a:r>
          </a:p>
          <a:p>
            <a:pPr>
              <a:spcAft>
                <a:spcPts val="1200"/>
              </a:spcAft>
            </a:pPr>
            <a:r>
              <a:rPr lang="en-US" sz="2400" dirty="0">
                <a:solidFill>
                  <a:schemeClr val="bg1"/>
                </a:solidFill>
                <a:latin typeface="Arial" panose="020B0604020202020204" pitchFamily="34" charset="0"/>
                <a:cs typeface="Arial" panose="020B0604020202020204" pitchFamily="34" charset="0"/>
              </a:rPr>
              <a:t>Everyone must submit himself to the governing authorities, for </a:t>
            </a:r>
            <a:r>
              <a:rPr lang="en-US" sz="2400" u="sng" dirty="0">
                <a:solidFill>
                  <a:schemeClr val="bg1"/>
                </a:solidFill>
                <a:latin typeface="Arial" panose="020B0604020202020204" pitchFamily="34" charset="0"/>
                <a:cs typeface="Arial" panose="020B0604020202020204" pitchFamily="34" charset="0"/>
              </a:rPr>
              <a:t>there is no authority except that which God has established</a:t>
            </a:r>
            <a:r>
              <a:rPr lang="en-US" sz="2400" dirty="0">
                <a:solidFill>
                  <a:schemeClr val="bg1"/>
                </a:solidFill>
                <a:latin typeface="Arial" panose="020B0604020202020204" pitchFamily="34" charset="0"/>
                <a:cs typeface="Arial" panose="020B0604020202020204" pitchFamily="34" charset="0"/>
              </a:rPr>
              <a:t>. The authorities that exist have been established by God. </a:t>
            </a:r>
            <a:r>
              <a:rPr lang="en-US" sz="2000" dirty="0">
                <a:solidFill>
                  <a:schemeClr val="bg1"/>
                </a:solidFill>
                <a:latin typeface="Arial" panose="020B0604020202020204" pitchFamily="34" charset="0"/>
                <a:cs typeface="Arial" panose="020B0604020202020204" pitchFamily="34" charset="0"/>
              </a:rPr>
              <a:t>Romans 13:1</a:t>
            </a:r>
          </a:p>
          <a:p>
            <a:pPr marL="228600" indent="-228600">
              <a:spcAft>
                <a:spcPts val="1200"/>
              </a:spcAft>
              <a:buFont typeface="Arial" panose="020B0604020202020204" pitchFamily="34" charset="0"/>
              <a:buChar char="•"/>
            </a:pPr>
            <a:endParaRPr lang="en-US" sz="900" dirty="0">
              <a:solidFill>
                <a:schemeClr val="bg1"/>
              </a:solidFill>
              <a:latin typeface="Arial" panose="020B0604020202020204" pitchFamily="34" charset="0"/>
              <a:cs typeface="Arial" panose="020B0604020202020204" pitchFamily="34" charset="0"/>
            </a:endParaRP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Legal obligations.</a:t>
            </a:r>
          </a:p>
        </p:txBody>
      </p:sp>
    </p:spTree>
    <p:extLst>
      <p:ext uri="{BB962C8B-B14F-4D97-AF65-F5344CB8AC3E}">
        <p14:creationId xmlns:p14="http://schemas.microsoft.com/office/powerpoint/2010/main" val="46083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053537" y="843618"/>
            <a:ext cx="7418660" cy="3585597"/>
          </a:xfrm>
          <a:prstGeom prst="rect">
            <a:avLst/>
          </a:prstGeom>
          <a:noFill/>
        </p:spPr>
        <p:txBody>
          <a:bodyPr wrap="square">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other factors can help you know God’s will for your life?</a:t>
            </a:r>
          </a:p>
          <a:p>
            <a:pPr>
              <a:spcAft>
                <a:spcPts val="1200"/>
              </a:spcAft>
            </a:pPr>
            <a:r>
              <a:rPr lang="en-US" sz="2400" dirty="0">
                <a:solidFill>
                  <a:schemeClr val="bg1"/>
                </a:solidFill>
                <a:latin typeface="Arial" panose="020B0604020202020204" pitchFamily="34" charset="0"/>
                <a:cs typeface="Arial" panose="020B0604020202020204" pitchFamily="34" charset="0"/>
              </a:rPr>
              <a:t>Be very </a:t>
            </a:r>
            <a:r>
              <a:rPr lang="en-US" sz="2400" u="sng" dirty="0">
                <a:solidFill>
                  <a:schemeClr val="bg1"/>
                </a:solidFill>
                <a:latin typeface="Arial" panose="020B0604020202020204" pitchFamily="34" charset="0"/>
                <a:cs typeface="Arial" panose="020B0604020202020204" pitchFamily="34" charset="0"/>
              </a:rPr>
              <a:t>careful</a:t>
            </a:r>
            <a:r>
              <a:rPr lang="en-US" sz="2400" dirty="0">
                <a:solidFill>
                  <a:schemeClr val="bg1"/>
                </a:solidFill>
                <a:latin typeface="Arial" panose="020B0604020202020204" pitchFamily="34" charset="0"/>
                <a:cs typeface="Arial" panose="020B0604020202020204" pitchFamily="34" charset="0"/>
              </a:rPr>
              <a:t>, then, how you live—not as unwise but as </a:t>
            </a:r>
            <a:r>
              <a:rPr lang="en-US" sz="2400" u="sng" dirty="0">
                <a:solidFill>
                  <a:schemeClr val="bg1"/>
                </a:solidFill>
                <a:latin typeface="Arial" panose="020B0604020202020204" pitchFamily="34" charset="0"/>
                <a:cs typeface="Arial" panose="020B0604020202020204" pitchFamily="34" charset="0"/>
              </a:rPr>
              <a:t>wise</a:t>
            </a:r>
            <a:r>
              <a:rPr lang="en-US" sz="2400" dirty="0">
                <a:solidFill>
                  <a:schemeClr val="bg1"/>
                </a:solidFill>
                <a:latin typeface="Arial" panose="020B0604020202020204" pitchFamily="34" charset="0"/>
                <a:cs typeface="Arial" panose="020B0604020202020204" pitchFamily="34" charset="0"/>
              </a:rPr>
              <a:t>, making the most of every opportunity, because the days are evil. Therefore do not be foolish, but understand what the Lord’s will is.           </a:t>
            </a:r>
            <a:r>
              <a:rPr lang="en-US" sz="2000" dirty="0">
                <a:solidFill>
                  <a:schemeClr val="bg1"/>
                </a:solidFill>
                <a:latin typeface="Arial" panose="020B0604020202020204" pitchFamily="34" charset="0"/>
                <a:cs typeface="Arial" panose="020B0604020202020204" pitchFamily="34" charset="0"/>
              </a:rPr>
              <a:t>Ephesians 5:15 – 17. </a:t>
            </a:r>
          </a:p>
          <a:p>
            <a:pPr>
              <a:spcAft>
                <a:spcPts val="1200"/>
              </a:spcAft>
            </a:pPr>
            <a:endParaRPr lang="en-US" sz="900" dirty="0">
              <a:solidFill>
                <a:schemeClr val="bg1"/>
              </a:solidFill>
              <a:latin typeface="Arial" panose="020B0604020202020204" pitchFamily="34" charset="0"/>
              <a:cs typeface="Arial" panose="020B0604020202020204" pitchFamily="34" charset="0"/>
            </a:endParaRP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Careful and wise thinking.</a:t>
            </a:r>
          </a:p>
        </p:txBody>
      </p:sp>
    </p:spTree>
    <p:extLst>
      <p:ext uri="{BB962C8B-B14F-4D97-AF65-F5344CB8AC3E}">
        <p14:creationId xmlns:p14="http://schemas.microsoft.com/office/powerpoint/2010/main" val="420258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773618" y="1067554"/>
            <a:ext cx="7138741" cy="2877711"/>
          </a:xfrm>
          <a:prstGeom prst="rect">
            <a:avLst/>
          </a:prstGeom>
          <a:noFill/>
        </p:spPr>
        <p:txBody>
          <a:bodyPr wrap="square">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other factors can help you know God’s will for your life?</a:t>
            </a:r>
          </a:p>
          <a:p>
            <a:pPr>
              <a:spcAft>
                <a:spcPts val="1200"/>
              </a:spcAft>
            </a:pPr>
            <a:r>
              <a:rPr lang="en-US" sz="2400" u="sng" dirty="0">
                <a:solidFill>
                  <a:schemeClr val="bg1"/>
                </a:solidFill>
                <a:latin typeface="Arial" panose="020B0604020202020204" pitchFamily="34" charset="0"/>
                <a:cs typeface="Arial" panose="020B0604020202020204" pitchFamily="34" charset="0"/>
              </a:rPr>
              <a:t>Let the peace of Christ rule in your hearts</a:t>
            </a:r>
            <a:r>
              <a:rPr lang="en-US" sz="2400" dirty="0">
                <a:solidFill>
                  <a:schemeClr val="bg1"/>
                </a:solidFill>
                <a:latin typeface="Arial" panose="020B0604020202020204" pitchFamily="34" charset="0"/>
                <a:cs typeface="Arial" panose="020B0604020202020204" pitchFamily="34" charset="0"/>
              </a:rPr>
              <a:t>, since as members of one body you were called to peace. And be thankful. </a:t>
            </a:r>
            <a:r>
              <a:rPr lang="en-US" sz="2000" dirty="0">
                <a:solidFill>
                  <a:schemeClr val="bg1"/>
                </a:solidFill>
                <a:latin typeface="Arial" panose="020B0604020202020204" pitchFamily="34" charset="0"/>
                <a:cs typeface="Arial" panose="020B0604020202020204" pitchFamily="34" charset="0"/>
              </a:rPr>
              <a:t>Colossians 3:15. </a:t>
            </a:r>
          </a:p>
          <a:p>
            <a:pPr>
              <a:spcAft>
                <a:spcPts val="1200"/>
              </a:spcAft>
            </a:pPr>
            <a:endParaRPr lang="en-US" sz="700" dirty="0">
              <a:solidFill>
                <a:schemeClr val="bg1"/>
              </a:solidFill>
              <a:latin typeface="Arial" panose="020B0604020202020204" pitchFamily="34" charset="0"/>
              <a:cs typeface="Arial" panose="020B0604020202020204" pitchFamily="34" charset="0"/>
            </a:endParaRP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Inner spiritual peace.</a:t>
            </a:r>
          </a:p>
        </p:txBody>
      </p:sp>
    </p:spTree>
    <p:extLst>
      <p:ext uri="{BB962C8B-B14F-4D97-AF65-F5344CB8AC3E}">
        <p14:creationId xmlns:p14="http://schemas.microsoft.com/office/powerpoint/2010/main" val="58130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714912" y="1054522"/>
            <a:ext cx="5714176" cy="4031873"/>
          </a:xfrm>
          <a:prstGeom prst="rect">
            <a:avLst/>
          </a:prstGeom>
          <a:noFill/>
        </p:spPr>
        <p:txBody>
          <a:bodyPr wrap="square">
            <a:spAutoFit/>
          </a:bodyPr>
          <a:lstStyle/>
          <a:p>
            <a:pPr algn="ctr">
              <a:spcAft>
                <a:spcPts val="1200"/>
              </a:spcAft>
            </a:pPr>
            <a:r>
              <a:rPr lang="en-US" sz="2400" u="sng" dirty="0">
                <a:solidFill>
                  <a:schemeClr val="bg1"/>
                </a:solidFill>
                <a:latin typeface="Arial" panose="020B0604020202020204" pitchFamily="34" charset="0"/>
                <a:cs typeface="Arial" panose="020B0604020202020204" pitchFamily="34" charset="0"/>
              </a:rPr>
              <a:t>God’s Will</a:t>
            </a: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God wants you to know His will</a:t>
            </a: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God instructs, teaches, counsels, and watches over you</a:t>
            </a: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Specific areas of God’s will for your life</a:t>
            </a:r>
          </a:p>
          <a:p>
            <a:pPr marL="685800" lvl="1"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Become more like Jesus</a:t>
            </a:r>
          </a:p>
          <a:p>
            <a:pPr marL="685800" lvl="1"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Avoid sexual immorality</a:t>
            </a:r>
          </a:p>
          <a:p>
            <a:pPr marL="685800" lvl="1"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Give thanks in all circumstances</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Do good</a:t>
            </a:r>
          </a:p>
        </p:txBody>
      </p:sp>
      <p:sp>
        <p:nvSpPr>
          <p:cNvPr id="4" name="TextBox 3">
            <a:extLst>
              <a:ext uri="{FF2B5EF4-FFF2-40B4-BE49-F238E27FC236}">
                <a16:creationId xmlns:a16="http://schemas.microsoft.com/office/drawing/2014/main" id="{C3BDF6D4-8DB4-43DA-8751-F65309EAA727}"/>
              </a:ext>
            </a:extLst>
          </p:cNvPr>
          <p:cNvSpPr txBox="1"/>
          <p:nvPr/>
        </p:nvSpPr>
        <p:spPr>
          <a:xfrm>
            <a:off x="1586753" y="212709"/>
            <a:ext cx="5970494" cy="523220"/>
          </a:xfrm>
          <a:prstGeom prst="rect">
            <a:avLst/>
          </a:prstGeom>
          <a:noFill/>
        </p:spPr>
        <p:txBody>
          <a:bodyPr wrap="square">
            <a:spAutoFit/>
          </a:bodyPr>
          <a:lstStyle/>
          <a:p>
            <a:pPr algn="ctr"/>
            <a:r>
              <a:rPr lang="en-US" sz="2800" b="1" dirty="0">
                <a:solidFill>
                  <a:schemeClr val="bg1"/>
                </a:solidFill>
                <a:latin typeface="Arial" panose="020B0604020202020204" pitchFamily="34" charset="0"/>
                <a:cs typeface="Arial" panose="020B0604020202020204" pitchFamily="34" charset="0"/>
              </a:rPr>
              <a:t>“Know God’s Will” Summary</a:t>
            </a:r>
          </a:p>
        </p:txBody>
      </p:sp>
    </p:spTree>
    <p:extLst>
      <p:ext uri="{BB962C8B-B14F-4D97-AF65-F5344CB8AC3E}">
        <p14:creationId xmlns:p14="http://schemas.microsoft.com/office/powerpoint/2010/main" val="245970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941568" y="1128202"/>
            <a:ext cx="7483976" cy="1877437"/>
          </a:xfrm>
          <a:prstGeom prst="rect">
            <a:avLst/>
          </a:prstGeom>
          <a:noFill/>
        </p:spPr>
        <p:txBody>
          <a:bodyPr wrap="square">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You should desire to do God’s will</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Memorizing God’s Word helps you do God’s will</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God works in you to want to do His will and to actually do it</a:t>
            </a:r>
          </a:p>
        </p:txBody>
      </p:sp>
    </p:spTree>
    <p:extLst>
      <p:ext uri="{BB962C8B-B14F-4D97-AF65-F5344CB8AC3E}">
        <p14:creationId xmlns:p14="http://schemas.microsoft.com/office/powerpoint/2010/main" val="49876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285427" y="1258830"/>
            <a:ext cx="6924139" cy="4185761"/>
          </a:xfrm>
          <a:prstGeom prst="rect">
            <a:avLst/>
          </a:prstGeom>
          <a:noFill/>
        </p:spPr>
        <p:txBody>
          <a:bodyPr wrap="square">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Questions to know God’s will based on Biblical principles</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Am I putting what God wants for me ahead of what I want?</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Will it help me love God and others more?</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Will it help or hinder me from helping others find the Lord?</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Is it something Jesus would do?</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Will it help me be more like Jesus?</a:t>
            </a:r>
          </a:p>
        </p:txBody>
      </p:sp>
      <p:sp>
        <p:nvSpPr>
          <p:cNvPr id="4" name="TextBox 3">
            <a:extLst>
              <a:ext uri="{FF2B5EF4-FFF2-40B4-BE49-F238E27FC236}">
                <a16:creationId xmlns:a16="http://schemas.microsoft.com/office/drawing/2014/main" id="{C3BDF6D4-8DB4-43DA-8751-F65309EAA727}"/>
              </a:ext>
            </a:extLst>
          </p:cNvPr>
          <p:cNvSpPr txBox="1"/>
          <p:nvPr/>
        </p:nvSpPr>
        <p:spPr>
          <a:xfrm>
            <a:off x="201706" y="423858"/>
            <a:ext cx="8942293" cy="461665"/>
          </a:xfrm>
          <a:prstGeom prst="rect">
            <a:avLst/>
          </a:prstGeom>
          <a:noFill/>
        </p:spPr>
        <p:txBody>
          <a:bodyPr wrap="square">
            <a:spAutoFit/>
          </a:bodyPr>
          <a:lstStyle/>
          <a:p>
            <a:pPr algn="ctr"/>
            <a:r>
              <a:rPr lang="en-US" sz="2400" u="sng" dirty="0">
                <a:solidFill>
                  <a:schemeClr val="bg1"/>
                </a:solidFill>
                <a:latin typeface="Arial" panose="020B0604020202020204" pitchFamily="34" charset="0"/>
                <a:cs typeface="Arial" panose="020B0604020202020204" pitchFamily="34" charset="0"/>
              </a:rPr>
              <a:t>Biblical Principles in Determining God’s Will</a:t>
            </a:r>
          </a:p>
        </p:txBody>
      </p:sp>
    </p:spTree>
    <p:extLst>
      <p:ext uri="{BB962C8B-B14F-4D97-AF65-F5344CB8AC3E}">
        <p14:creationId xmlns:p14="http://schemas.microsoft.com/office/powerpoint/2010/main" val="56905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240973" y="1522283"/>
            <a:ext cx="7053942" cy="2554545"/>
          </a:xfrm>
          <a:prstGeom prst="rect">
            <a:avLst/>
          </a:prstGeom>
          <a:noFill/>
        </p:spPr>
        <p:txBody>
          <a:bodyPr wrap="square">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Additional questions to help you know God’s will</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Is it beneficial? Will it control me?</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Does it honor God with my body?</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Is it a stumbling block to weaker Christians?</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Does it glorify God?</a:t>
            </a:r>
          </a:p>
        </p:txBody>
      </p:sp>
    </p:spTree>
    <p:extLst>
      <p:ext uri="{BB962C8B-B14F-4D97-AF65-F5344CB8AC3E}">
        <p14:creationId xmlns:p14="http://schemas.microsoft.com/office/powerpoint/2010/main" val="380173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372422" y="1047246"/>
            <a:ext cx="6950484" cy="3970318"/>
          </a:xfrm>
          <a:prstGeom prst="rect">
            <a:avLst/>
          </a:prstGeom>
          <a:noFill/>
        </p:spPr>
        <p:txBody>
          <a:bodyPr wrap="square">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Things you can do to know God’s will</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Memorize God’s Word</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Put your trust in God daily</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Ask God for wisdom to know His will</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Conditions to knowing God’s will for your life</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Wholly commit yourself to God</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Do not conform to the world, be transformed by renewing your mind with God’s Word</a:t>
            </a:r>
          </a:p>
        </p:txBody>
      </p:sp>
    </p:spTree>
    <p:extLst>
      <p:ext uri="{BB962C8B-B14F-4D97-AF65-F5344CB8AC3E}">
        <p14:creationId xmlns:p14="http://schemas.microsoft.com/office/powerpoint/2010/main" val="58642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3">
            <a:extLst>
              <a:ext uri="{FF2B5EF4-FFF2-40B4-BE49-F238E27FC236}">
                <a16:creationId xmlns:a16="http://schemas.microsoft.com/office/drawing/2014/main" id="{A8D1FC72-6844-4D35-889B-73A51A2DED17}"/>
              </a:ext>
            </a:extLst>
          </p:cNvPr>
          <p:cNvSpPr txBox="1">
            <a:spLocks noChangeArrowheads="1"/>
          </p:cNvSpPr>
          <p:nvPr/>
        </p:nvSpPr>
        <p:spPr bwMode="auto">
          <a:xfrm>
            <a:off x="2722067" y="266232"/>
            <a:ext cx="3699863" cy="221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The Bible tells us:</a:t>
            </a:r>
          </a:p>
          <a:p>
            <a:pPr marL="685800" marR="0" lvl="0" indent="-2286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Who God is</a:t>
            </a:r>
          </a:p>
          <a:p>
            <a:pPr marL="685800" marR="0" lvl="0" indent="-2286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What God desires</a:t>
            </a:r>
          </a:p>
          <a:p>
            <a:pPr marL="685800" marR="0" lvl="0" indent="-2286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What God offers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bg1"/>
              </a:solidFill>
              <a:effectLst/>
              <a:latin typeface="Arial" panose="020B0604020202020204" pitchFamily="34" charset="0"/>
            </a:endParaRPr>
          </a:p>
        </p:txBody>
      </p:sp>
      <p:sp>
        <p:nvSpPr>
          <p:cNvPr id="10" name="TextBox 9">
            <a:extLst>
              <a:ext uri="{FF2B5EF4-FFF2-40B4-BE49-F238E27FC236}">
                <a16:creationId xmlns:a16="http://schemas.microsoft.com/office/drawing/2014/main" id="{51FD86FB-0DE5-473E-8823-3E29C594A33D}"/>
              </a:ext>
            </a:extLst>
          </p:cNvPr>
          <p:cNvSpPr txBox="1"/>
          <p:nvPr/>
        </p:nvSpPr>
        <p:spPr>
          <a:xfrm>
            <a:off x="1647951" y="2482222"/>
            <a:ext cx="6034709" cy="2693045"/>
          </a:xfrm>
          <a:prstGeom prst="rect">
            <a:avLst/>
          </a:prstGeom>
          <a:noFill/>
        </p:spPr>
        <p:txBody>
          <a:bodyPr wrap="square">
            <a:spAutoFit/>
          </a:bodyPr>
          <a:lstStyle/>
          <a:p>
            <a:pPr marL="228600" marR="0" indent="-228600">
              <a:spcBef>
                <a:spcPts val="0"/>
              </a:spcBef>
              <a:spcAft>
                <a:spcPts val="600"/>
              </a:spcAft>
              <a:buFont typeface="Arial" panose="020B0604020202020204" pitchFamily="34" charset="0"/>
              <a:buChar char="•"/>
            </a:pPr>
            <a:r>
              <a:rPr lang="en-US" sz="2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 Bible is God’s Communication to us</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spcBef>
                <a:spcPts val="0"/>
              </a:spcBef>
              <a:spcAft>
                <a:spcPts val="600"/>
              </a:spcAft>
              <a:buFont typeface="Arial" panose="020B0604020202020204" pitchFamily="34" charset="0"/>
              <a:buChar char="•"/>
            </a:pPr>
            <a:r>
              <a:rPr lang="en-US" sz="2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 Bible is our operator’s Manual</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spcBef>
                <a:spcPts val="0"/>
              </a:spcBef>
              <a:spcAft>
                <a:spcPts val="600"/>
              </a:spcAft>
              <a:buFont typeface="Arial" panose="020B0604020202020204" pitchFamily="34" charset="0"/>
              <a:buChar char="•"/>
            </a:pPr>
            <a:r>
              <a:rPr lang="en-US"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It explains: </a:t>
            </a:r>
          </a:p>
          <a:p>
            <a:pPr marL="685800" lvl="1" indent="-228600">
              <a:spcAft>
                <a:spcPts val="600"/>
              </a:spcAft>
              <a:buFont typeface="Arial" panose="020B0604020202020204" pitchFamily="34" charset="0"/>
              <a:buChar char="•"/>
            </a:pPr>
            <a:r>
              <a:rPr lang="en-US"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H</a:t>
            </a:r>
            <a:r>
              <a:rPr lang="en-US"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ow to have a relationship with God</a:t>
            </a:r>
          </a:p>
          <a:p>
            <a:pPr marL="685800" lvl="1" indent="-228600">
              <a:spcAft>
                <a:spcPts val="600"/>
              </a:spcAft>
              <a:buFont typeface="Arial" panose="020B0604020202020204" pitchFamily="34" charset="0"/>
              <a:buChar char="•"/>
            </a:pPr>
            <a:r>
              <a:rPr lang="en-US"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H</a:t>
            </a:r>
            <a:r>
              <a:rPr lang="en-US"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ow to live</a:t>
            </a:r>
          </a:p>
          <a:p>
            <a:pPr marL="685800" lvl="1" indent="-228600">
              <a:spcAft>
                <a:spcPts val="600"/>
              </a:spcAft>
              <a:buFont typeface="Arial" panose="020B0604020202020204" pitchFamily="34" charset="0"/>
              <a:buChar char="•"/>
            </a:pPr>
            <a:r>
              <a:rPr lang="en-US"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H</a:t>
            </a:r>
            <a:r>
              <a:rPr lang="en-US"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ow to love others</a:t>
            </a: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B41B39E-3F7F-4067-BE00-3FED5C24A126}"/>
              </a:ext>
            </a:extLst>
          </p:cNvPr>
          <p:cNvPicPr>
            <a:picLocks noChangeAspect="1"/>
          </p:cNvPicPr>
          <p:nvPr/>
        </p:nvPicPr>
        <p:blipFill>
          <a:blip r:embed="rId2"/>
          <a:stretch>
            <a:fillRect/>
          </a:stretch>
        </p:blipFill>
        <p:spPr>
          <a:xfrm>
            <a:off x="6555745" y="266232"/>
            <a:ext cx="2067213" cy="1962424"/>
          </a:xfrm>
          <a:prstGeom prst="rect">
            <a:avLst/>
          </a:prstGeom>
        </p:spPr>
      </p:pic>
    </p:spTree>
    <p:extLst>
      <p:ext uri="{BB962C8B-B14F-4D97-AF65-F5344CB8AC3E}">
        <p14:creationId xmlns:p14="http://schemas.microsoft.com/office/powerpoint/2010/main" val="32488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53" presetClass="entr" presetSubtype="16"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wipe(up)">
                                      <p:cBhvr>
                                        <p:cTn id="25" dur="500"/>
                                        <p:tgtEl>
                                          <p:spTgt spid="10">
                                            <p:txEl>
                                              <p:pRg st="2" end="2"/>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wipe(up)">
                                      <p:cBhvr>
                                        <p:cTn id="28" dur="500"/>
                                        <p:tgtEl>
                                          <p:spTgt spid="10">
                                            <p:txEl>
                                              <p:pRg st="3" end="3"/>
                                            </p:txEl>
                                          </p:spTgt>
                                        </p:tgtEl>
                                      </p:cBhvr>
                                    </p:animEffect>
                                  </p:childTnLst>
                                </p:cTn>
                              </p:par>
                              <p:par>
                                <p:cTn id="29" presetID="22" presetClass="entr" presetSubtype="1" fill="hold" nodeType="with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wipe(up)">
                                      <p:cBhvr>
                                        <p:cTn id="31" dur="500"/>
                                        <p:tgtEl>
                                          <p:spTgt spid="10">
                                            <p:txEl>
                                              <p:pRg st="4" end="4"/>
                                            </p:txEl>
                                          </p:spTgt>
                                        </p:tgtEl>
                                      </p:cBhvr>
                                    </p:animEffect>
                                  </p:childTnLst>
                                </p:cTn>
                              </p:par>
                              <p:par>
                                <p:cTn id="32" presetID="22" presetClass="entr" presetSubtype="1" fill="hold" nodeType="withEffect">
                                  <p:stCondLst>
                                    <p:cond delay="0"/>
                                  </p:stCondLst>
                                  <p:childTnLst>
                                    <p:set>
                                      <p:cBhvr>
                                        <p:cTn id="33" dur="1" fill="hold">
                                          <p:stCondLst>
                                            <p:cond delay="0"/>
                                          </p:stCondLst>
                                        </p:cTn>
                                        <p:tgtEl>
                                          <p:spTgt spid="10">
                                            <p:txEl>
                                              <p:pRg st="5" end="5"/>
                                            </p:txEl>
                                          </p:spTgt>
                                        </p:tgtEl>
                                        <p:attrNameLst>
                                          <p:attrName>style.visibility</p:attrName>
                                        </p:attrNameLst>
                                      </p:cBhvr>
                                      <p:to>
                                        <p:strVal val="visible"/>
                                      </p:to>
                                    </p:set>
                                    <p:animEffect transition="in" filter="wipe(up)">
                                      <p:cBhvr>
                                        <p:cTn id="34"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806616" y="959703"/>
            <a:ext cx="7530767" cy="3600986"/>
          </a:xfrm>
          <a:prstGeom prst="rect">
            <a:avLst/>
          </a:prstGeom>
          <a:noFill/>
        </p:spPr>
        <p:txBody>
          <a:bodyPr wrap="square">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Be patient and wait on God’s timing to reveal His will </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Get godly advice</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Do God’s will from your heart</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Other factors to help you know God’s will</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Obey the authorities</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Careful and wise thinking</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God’s will gives you inner peace</a:t>
            </a:r>
          </a:p>
        </p:txBody>
      </p:sp>
    </p:spTree>
    <p:extLst>
      <p:ext uri="{BB962C8B-B14F-4D97-AF65-F5344CB8AC3E}">
        <p14:creationId xmlns:p14="http://schemas.microsoft.com/office/powerpoint/2010/main" val="34595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264297" y="875117"/>
            <a:ext cx="6615404" cy="4478149"/>
          </a:xfrm>
          <a:prstGeom prst="rect">
            <a:avLst/>
          </a:prstGeom>
          <a:noFill/>
        </p:spPr>
        <p:txBody>
          <a:bodyPr wrap="square">
            <a:spAutoFit/>
          </a:bodyPr>
          <a:lstStyle/>
          <a:p>
            <a:pPr>
              <a:spcAft>
                <a:spcPts val="600"/>
              </a:spcAft>
            </a:pPr>
            <a:r>
              <a:rPr lang="en-US" sz="2400" b="1" dirty="0">
                <a:solidFill>
                  <a:schemeClr val="bg1"/>
                </a:solidFill>
                <a:latin typeface="Arial" panose="020B0604020202020204" pitchFamily="34" charset="0"/>
                <a:cs typeface="Arial" panose="020B0604020202020204" pitchFamily="34" charset="0"/>
              </a:rPr>
              <a:t>Decision:</a:t>
            </a:r>
          </a:p>
          <a:p>
            <a:pPr>
              <a:spcAft>
                <a:spcPts val="600"/>
              </a:spcAft>
            </a:pPr>
            <a:r>
              <a:rPr lang="en-US" sz="2400" b="1" dirty="0">
                <a:solidFill>
                  <a:schemeClr val="bg1"/>
                </a:solidFill>
                <a:latin typeface="Arial" panose="020B0604020202020204" pitchFamily="34" charset="0"/>
                <a:cs typeface="Arial" panose="020B0604020202020204" pitchFamily="34" charset="0"/>
              </a:rPr>
              <a:t>Questions to Help Determine God’s Will </a:t>
            </a:r>
          </a:p>
          <a:p>
            <a:pPr>
              <a:spcAft>
                <a:spcPts val="1800"/>
              </a:spcAft>
            </a:pPr>
            <a:r>
              <a:rPr lang="en-US" sz="2400" dirty="0">
                <a:solidFill>
                  <a:schemeClr val="bg1"/>
                </a:solidFill>
                <a:latin typeface="Arial" panose="020B0604020202020204" pitchFamily="34" charset="0"/>
                <a:cs typeface="Arial" panose="020B0604020202020204" pitchFamily="34" charset="0"/>
              </a:rPr>
              <a:t>	(Yes, No, or Not Applicable)</a:t>
            </a: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Am I putting what God wants for me ahead of what I want?</a:t>
            </a: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Will it help me love God and others more?</a:t>
            </a: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Will it help or hinder me from helping others find the Lord?</a:t>
            </a: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Is it something Jesus would do?</a:t>
            </a: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Will it help me be more like Jesus?</a:t>
            </a:r>
          </a:p>
        </p:txBody>
      </p:sp>
      <p:sp>
        <p:nvSpPr>
          <p:cNvPr id="4" name="TextBox 3">
            <a:extLst>
              <a:ext uri="{FF2B5EF4-FFF2-40B4-BE49-F238E27FC236}">
                <a16:creationId xmlns:a16="http://schemas.microsoft.com/office/drawing/2014/main" id="{C3BDF6D4-8DB4-43DA-8751-F65309EAA727}"/>
              </a:ext>
            </a:extLst>
          </p:cNvPr>
          <p:cNvSpPr txBox="1"/>
          <p:nvPr/>
        </p:nvSpPr>
        <p:spPr>
          <a:xfrm>
            <a:off x="100853" y="128024"/>
            <a:ext cx="8942293" cy="461665"/>
          </a:xfrm>
          <a:prstGeom prst="rect">
            <a:avLst/>
          </a:prstGeom>
          <a:noFill/>
        </p:spPr>
        <p:txBody>
          <a:bodyPr wrap="square">
            <a:spAutoFit/>
          </a:bodyPr>
          <a:lstStyle/>
          <a:p>
            <a:pPr algn="ctr"/>
            <a:r>
              <a:rPr lang="en-US" sz="2400" b="1" dirty="0">
                <a:solidFill>
                  <a:schemeClr val="bg1"/>
                </a:solidFill>
                <a:latin typeface="Arial" panose="020B0604020202020204" pitchFamily="34" charset="0"/>
                <a:cs typeface="Arial" panose="020B0604020202020204" pitchFamily="34" charset="0"/>
              </a:rPr>
              <a:t>How to Determine if a Decision is God’ Will</a:t>
            </a:r>
          </a:p>
        </p:txBody>
      </p:sp>
    </p:spTree>
    <p:extLst>
      <p:ext uri="{BB962C8B-B14F-4D97-AF65-F5344CB8AC3E}">
        <p14:creationId xmlns:p14="http://schemas.microsoft.com/office/powerpoint/2010/main" val="181291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849085" y="1038465"/>
            <a:ext cx="7576458" cy="3508653"/>
          </a:xfrm>
          <a:prstGeom prst="rect">
            <a:avLst/>
          </a:prstGeom>
          <a:noFill/>
        </p:spPr>
        <p:txBody>
          <a:bodyPr wrap="square">
            <a:spAutoFit/>
          </a:bodyPr>
          <a:lstStyle/>
          <a:p>
            <a:pPr>
              <a:spcAft>
                <a:spcPts val="600"/>
              </a:spcAft>
            </a:pPr>
            <a:r>
              <a:rPr lang="en-US" sz="2400" b="1" dirty="0">
                <a:solidFill>
                  <a:schemeClr val="bg1"/>
                </a:solidFill>
                <a:latin typeface="Arial" panose="020B0604020202020204" pitchFamily="34" charset="0"/>
                <a:cs typeface="Arial" panose="020B0604020202020204" pitchFamily="34" charset="0"/>
              </a:rPr>
              <a:t>Additional Questions:</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Are there other areas in which I need to obey God?</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Bible verses or Biblical principles relate to this decision?</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Have I prayed about this decision?</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are the pros and cons in making this decision?</a:t>
            </a:r>
          </a:p>
          <a:p>
            <a:pPr marL="690563"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Pros:</a:t>
            </a:r>
          </a:p>
          <a:p>
            <a:pPr marL="690563"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Cons:</a:t>
            </a:r>
          </a:p>
        </p:txBody>
      </p:sp>
    </p:spTree>
    <p:extLst>
      <p:ext uri="{BB962C8B-B14F-4D97-AF65-F5344CB8AC3E}">
        <p14:creationId xmlns:p14="http://schemas.microsoft.com/office/powerpoint/2010/main" val="122547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129005" y="1122440"/>
            <a:ext cx="7063273" cy="2693045"/>
          </a:xfrm>
          <a:prstGeom prst="rect">
            <a:avLst/>
          </a:prstGeom>
          <a:noFill/>
        </p:spPr>
        <p:txBody>
          <a:bodyPr wrap="square">
            <a:spAutoFit/>
          </a:bodyPr>
          <a:lstStyle/>
          <a:p>
            <a:pPr>
              <a:spcAft>
                <a:spcPts val="600"/>
              </a:spcAft>
            </a:pPr>
            <a:r>
              <a:rPr lang="en-US" sz="2400" b="1" dirty="0">
                <a:solidFill>
                  <a:schemeClr val="bg1"/>
                </a:solidFill>
                <a:latin typeface="Arial" panose="020B0604020202020204" pitchFamily="34" charset="0"/>
                <a:cs typeface="Arial" panose="020B0604020202020204" pitchFamily="34" charset="0"/>
              </a:rPr>
              <a:t>Additional Questions:</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Am I willing to do whatever God wants me to do?</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advice have I received?</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decision gives me peace?</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do circumstances guide my decision?</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My decision is:</a:t>
            </a:r>
          </a:p>
        </p:txBody>
      </p:sp>
    </p:spTree>
    <p:extLst>
      <p:ext uri="{BB962C8B-B14F-4D97-AF65-F5344CB8AC3E}">
        <p14:creationId xmlns:p14="http://schemas.microsoft.com/office/powerpoint/2010/main" val="358342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965100" y="1251996"/>
            <a:ext cx="7213799" cy="3216265"/>
          </a:xfrm>
          <a:prstGeom prst="rect">
            <a:avLst/>
          </a:prstGeom>
          <a:noFill/>
        </p:spPr>
        <p:txBody>
          <a:bodyPr wrap="square">
            <a:spAutoFit/>
          </a:bodyPr>
          <a:lstStyle/>
          <a:p>
            <a:pPr algn="ctr">
              <a:spcAft>
                <a:spcPts val="3000"/>
              </a:spcAft>
            </a:pPr>
            <a:r>
              <a:rPr lang="en-US" sz="2400" dirty="0">
                <a:solidFill>
                  <a:schemeClr val="bg1"/>
                </a:solidFill>
                <a:latin typeface="Arial" panose="020B0604020202020204" pitchFamily="34" charset="0"/>
                <a:cs typeface="Arial" panose="020B0604020202020204" pitchFamily="34" charset="0"/>
              </a:rPr>
              <a:t>Be joyful in hope, patient in affliction,                 </a:t>
            </a:r>
            <a:r>
              <a:rPr lang="en-US" sz="2400" u="sng" dirty="0">
                <a:solidFill>
                  <a:schemeClr val="bg1"/>
                </a:solidFill>
                <a:latin typeface="Arial" panose="020B0604020202020204" pitchFamily="34" charset="0"/>
                <a:cs typeface="Arial" panose="020B0604020202020204" pitchFamily="34" charset="0"/>
              </a:rPr>
              <a:t>faithful in prayer</a:t>
            </a:r>
            <a:r>
              <a:rPr lang="en-US" sz="24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Romans 12:12</a:t>
            </a: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Prayer is simply talking with God.</a:t>
            </a: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Communication is essential for any relationship including your relationship with God. </a:t>
            </a: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You were created to have a relationship with God, so your communication with Him is very important. </a:t>
            </a:r>
          </a:p>
        </p:txBody>
      </p:sp>
      <p:sp>
        <p:nvSpPr>
          <p:cNvPr id="4" name="TextBox 3">
            <a:extLst>
              <a:ext uri="{FF2B5EF4-FFF2-40B4-BE49-F238E27FC236}">
                <a16:creationId xmlns:a16="http://schemas.microsoft.com/office/drawing/2014/main" id="{03065527-9911-4E28-80A8-FA1CFFD78911}"/>
              </a:ext>
            </a:extLst>
          </p:cNvPr>
          <p:cNvSpPr txBox="1"/>
          <p:nvPr/>
        </p:nvSpPr>
        <p:spPr>
          <a:xfrm>
            <a:off x="2286000" y="0"/>
            <a:ext cx="4572000" cy="892552"/>
          </a:xfrm>
          <a:prstGeom prst="rect">
            <a:avLst/>
          </a:prstGeom>
          <a:noFill/>
        </p:spPr>
        <p:txBody>
          <a:bodyPr wrap="square">
            <a:spAutoFit/>
          </a:bodyPr>
          <a:lstStyle/>
          <a:p>
            <a:pPr marL="0" marR="0" algn="ctr">
              <a:spcBef>
                <a:spcPts val="0"/>
              </a:spcBef>
              <a:spcAft>
                <a:spcPts val="0"/>
              </a:spcAft>
            </a:pPr>
            <a:r>
              <a:rPr lang="en-US" sz="2800" b="1" i="0" dirty="0">
                <a:solidFill>
                  <a:schemeClr val="bg1"/>
                </a:solidFill>
                <a:effectLst/>
                <a:latin typeface="Arial" panose="020B0604020202020204" pitchFamily="34" charset="0"/>
              </a:rPr>
              <a:t>Talking with God</a:t>
            </a:r>
          </a:p>
          <a:p>
            <a:pPr marL="0" marR="0" algn="ctr">
              <a:spcBef>
                <a:spcPts val="0"/>
              </a:spcBef>
              <a:spcAft>
                <a:spcPts val="0"/>
              </a:spcAft>
            </a:pPr>
            <a:r>
              <a:rPr lang="en-US" sz="2400" dirty="0">
                <a:solidFill>
                  <a:schemeClr val="bg1"/>
                </a:solidFill>
                <a:latin typeface="Arial" panose="020B0604020202020204" pitchFamily="34" charset="0"/>
              </a:rPr>
              <a:t>Chapter 6</a:t>
            </a:r>
            <a:endParaRPr lang="en-US" sz="2400" i="1"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370322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596541" y="1413064"/>
            <a:ext cx="7950917" cy="2015936"/>
          </a:xfrm>
          <a:prstGeom prst="rect">
            <a:avLst/>
          </a:prstGeom>
          <a:noFill/>
        </p:spPr>
        <p:txBody>
          <a:bodyPr wrap="square">
            <a:spAutoFit/>
          </a:bodyPr>
          <a:lstStyle/>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Prayer is not about saying the right words the right way to get God to do what you want Him to do. </a:t>
            </a: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God is not a cosmic genie and prayer is not a way of “rubbing the lamp” to get God to come forth and give us what we want.</a:t>
            </a:r>
          </a:p>
        </p:txBody>
      </p:sp>
    </p:spTree>
    <p:extLst>
      <p:ext uri="{BB962C8B-B14F-4D97-AF65-F5344CB8AC3E}">
        <p14:creationId xmlns:p14="http://schemas.microsoft.com/office/powerpoint/2010/main" val="419884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653143" y="991012"/>
            <a:ext cx="8067274" cy="4493538"/>
          </a:xfrm>
          <a:prstGeom prst="rect">
            <a:avLst/>
          </a:prstGeom>
          <a:noFill/>
        </p:spPr>
        <p:txBody>
          <a:bodyPr wrap="square">
            <a:spAutoFit/>
          </a:bodyPr>
          <a:lstStyle/>
          <a:p>
            <a:pPr>
              <a:spcAft>
                <a:spcPts val="600"/>
              </a:spcAft>
            </a:pPr>
            <a:r>
              <a:rPr lang="en-US" sz="2400" dirty="0">
                <a:solidFill>
                  <a:schemeClr val="bg1"/>
                </a:solidFill>
                <a:latin typeface="Arial" panose="020B0604020202020204" pitchFamily="34" charset="0"/>
                <a:cs typeface="Arial" panose="020B0604020202020204" pitchFamily="34" charset="0"/>
              </a:rPr>
              <a:t>Let us then approach the throne of grace </a:t>
            </a:r>
            <a:r>
              <a:rPr lang="en-US" sz="2400" u="sng" dirty="0">
                <a:solidFill>
                  <a:schemeClr val="bg1"/>
                </a:solidFill>
                <a:latin typeface="Arial" panose="020B0604020202020204" pitchFamily="34" charset="0"/>
                <a:cs typeface="Arial" panose="020B0604020202020204" pitchFamily="34" charset="0"/>
              </a:rPr>
              <a:t>with confidence</a:t>
            </a:r>
            <a:r>
              <a:rPr lang="en-US" sz="2400" dirty="0">
                <a:solidFill>
                  <a:schemeClr val="bg1"/>
                </a:solidFill>
                <a:latin typeface="Arial" panose="020B0604020202020204" pitchFamily="34" charset="0"/>
                <a:cs typeface="Arial" panose="020B0604020202020204" pitchFamily="34" charset="0"/>
              </a:rPr>
              <a:t>, so that we may receive mercy and find grace to help us in our time of need. </a:t>
            </a:r>
            <a:r>
              <a:rPr lang="en-US" sz="2000" dirty="0">
                <a:solidFill>
                  <a:schemeClr val="bg1"/>
                </a:solidFill>
                <a:latin typeface="Arial" panose="020B0604020202020204" pitchFamily="34" charset="0"/>
                <a:cs typeface="Arial" panose="020B0604020202020204" pitchFamily="34" charset="0"/>
              </a:rPr>
              <a:t>Hebrews 4:16</a:t>
            </a:r>
          </a:p>
          <a:p>
            <a:pPr>
              <a:spcAft>
                <a:spcPts val="600"/>
              </a:spcAft>
            </a:pPr>
            <a:endParaRPr lang="en-US" sz="700" dirty="0">
              <a:solidFill>
                <a:schemeClr val="bg1"/>
              </a:solidFill>
              <a:latin typeface="Arial" panose="020B0604020202020204" pitchFamily="34" charset="0"/>
              <a:cs typeface="Arial" panose="020B0604020202020204" pitchFamily="34" charset="0"/>
            </a:endParaRPr>
          </a:p>
          <a:p>
            <a:pPr>
              <a:spcAft>
                <a:spcPts val="600"/>
              </a:spcAft>
            </a:pPr>
            <a:r>
              <a:rPr lang="en-US" sz="2400" dirty="0">
                <a:solidFill>
                  <a:schemeClr val="bg1"/>
                </a:solidFill>
                <a:latin typeface="Arial" panose="020B0604020202020204" pitchFamily="34" charset="0"/>
                <a:cs typeface="Arial" panose="020B0604020202020204" pitchFamily="34" charset="0"/>
              </a:rPr>
              <a:t>Since you are a child of God forgiven by grace, how can you approach God? </a:t>
            </a:r>
          </a:p>
          <a:p>
            <a:pPr>
              <a:spcAft>
                <a:spcPts val="600"/>
              </a:spcAft>
            </a:pPr>
            <a:endParaRPr lang="en-US" sz="700" dirty="0">
              <a:solidFill>
                <a:schemeClr val="bg1"/>
              </a:solidFill>
              <a:latin typeface="Arial" panose="020B0604020202020204" pitchFamily="34" charset="0"/>
              <a:cs typeface="Arial" panose="020B0604020202020204" pitchFamily="34" charset="0"/>
            </a:endParaRP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Why can you approach God with confidence? </a:t>
            </a:r>
          </a:p>
          <a:p>
            <a:pPr marL="690563"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You are a child of God forgiven by grace.</a:t>
            </a:r>
          </a:p>
          <a:p>
            <a:pPr>
              <a:spcAft>
                <a:spcPts val="600"/>
              </a:spcAft>
            </a:pPr>
            <a:endParaRPr lang="en-US" sz="700" dirty="0">
              <a:solidFill>
                <a:schemeClr val="bg1"/>
              </a:solidFill>
              <a:latin typeface="Arial" panose="020B0604020202020204" pitchFamily="34" charset="0"/>
              <a:cs typeface="Arial" panose="020B0604020202020204" pitchFamily="34" charset="0"/>
            </a:endParaRP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do you receive when you approach God? </a:t>
            </a:r>
          </a:p>
          <a:p>
            <a:pPr marL="690563"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Mercy and grace.</a:t>
            </a:r>
          </a:p>
        </p:txBody>
      </p:sp>
      <p:sp>
        <p:nvSpPr>
          <p:cNvPr id="4" name="TextBox 3">
            <a:extLst>
              <a:ext uri="{FF2B5EF4-FFF2-40B4-BE49-F238E27FC236}">
                <a16:creationId xmlns:a16="http://schemas.microsoft.com/office/drawing/2014/main" id="{03065527-9911-4E28-80A8-FA1CFFD78911}"/>
              </a:ext>
            </a:extLst>
          </p:cNvPr>
          <p:cNvSpPr txBox="1"/>
          <p:nvPr/>
        </p:nvSpPr>
        <p:spPr>
          <a:xfrm>
            <a:off x="423583" y="98264"/>
            <a:ext cx="8296834" cy="480901"/>
          </a:xfrm>
          <a:prstGeom prst="rect">
            <a:avLst/>
          </a:prstGeom>
          <a:noFill/>
        </p:spPr>
        <p:txBody>
          <a:bodyPr wrap="square">
            <a:spAutoFit/>
          </a:bodyPr>
          <a:lstStyle/>
          <a:p>
            <a:pPr marL="0" marR="0" algn="ctr">
              <a:lnSpc>
                <a:spcPct val="115000"/>
              </a:lnSpc>
              <a:spcBef>
                <a:spcPts val="0"/>
              </a:spcBef>
              <a:spcAft>
                <a:spcPts val="0"/>
              </a:spcAft>
            </a:pPr>
            <a:r>
              <a:rPr lang="en-US" sz="2400" b="1" i="0" dirty="0">
                <a:solidFill>
                  <a:schemeClr val="bg1"/>
                </a:solidFill>
                <a:effectLst/>
                <a:latin typeface="Arial" panose="020B0604020202020204" pitchFamily="34" charset="0"/>
              </a:rPr>
              <a:t>Prayer is Your Communication with God</a:t>
            </a:r>
            <a:endParaRPr lang="en-US" sz="2000" i="1"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21770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603060" y="1114232"/>
            <a:ext cx="8158386" cy="2985433"/>
          </a:xfrm>
          <a:prstGeom prst="rect">
            <a:avLst/>
          </a:prstGeom>
          <a:noFill/>
        </p:spPr>
        <p:txBody>
          <a:bodyPr wrap="square">
            <a:spAutoFit/>
          </a:bodyPr>
          <a:lstStyle/>
          <a:p>
            <a:pPr>
              <a:spcAft>
                <a:spcPts val="600"/>
              </a:spcAft>
            </a:pPr>
            <a:r>
              <a:rPr lang="en-US" sz="2400" dirty="0">
                <a:solidFill>
                  <a:schemeClr val="bg1"/>
                </a:solidFill>
                <a:latin typeface="Arial" panose="020B0604020202020204" pitchFamily="34" charset="0"/>
                <a:cs typeface="Arial" panose="020B0604020202020204" pitchFamily="34" charset="0"/>
              </a:rPr>
              <a:t>Trust in him at all times, O people; </a:t>
            </a:r>
            <a:r>
              <a:rPr lang="en-US" sz="2400" u="sng" dirty="0">
                <a:solidFill>
                  <a:schemeClr val="bg1"/>
                </a:solidFill>
                <a:latin typeface="Arial" panose="020B0604020202020204" pitchFamily="34" charset="0"/>
                <a:cs typeface="Arial" panose="020B0604020202020204" pitchFamily="34" charset="0"/>
              </a:rPr>
              <a:t>pour out your hearts to him</a:t>
            </a:r>
            <a:r>
              <a:rPr lang="en-US" sz="2400" dirty="0">
                <a:solidFill>
                  <a:schemeClr val="bg1"/>
                </a:solidFill>
                <a:latin typeface="Arial" panose="020B0604020202020204" pitchFamily="34" charset="0"/>
                <a:cs typeface="Arial" panose="020B0604020202020204" pitchFamily="34" charset="0"/>
              </a:rPr>
              <a:t>, for God is our refuge. </a:t>
            </a:r>
            <a:r>
              <a:rPr lang="en-US" sz="2000" dirty="0">
                <a:solidFill>
                  <a:schemeClr val="bg1"/>
                </a:solidFill>
                <a:latin typeface="Arial" panose="020B0604020202020204" pitchFamily="34" charset="0"/>
                <a:cs typeface="Arial" panose="020B0604020202020204" pitchFamily="34" charset="0"/>
              </a:rPr>
              <a:t>Psalms 62:8</a:t>
            </a:r>
          </a:p>
          <a:p>
            <a:pPr marL="228600" indent="-228600">
              <a:spcAft>
                <a:spcPts val="600"/>
              </a:spcAft>
              <a:buFont typeface="Arial" panose="020B0604020202020204" pitchFamily="34" charset="0"/>
              <a:buChar char="•"/>
            </a:pPr>
            <a:endParaRPr lang="en-US" sz="700" dirty="0">
              <a:solidFill>
                <a:schemeClr val="bg1"/>
              </a:solidFill>
              <a:latin typeface="Arial" panose="020B0604020202020204" pitchFamily="34" charset="0"/>
              <a:cs typeface="Arial" panose="020B0604020202020204" pitchFamily="34" charset="0"/>
            </a:endParaRP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does God want you to do when you come to Him? </a:t>
            </a:r>
            <a:endParaRPr lang="en-US" sz="700" dirty="0">
              <a:solidFill>
                <a:schemeClr val="bg1"/>
              </a:solidFill>
              <a:latin typeface="Arial" panose="020B0604020202020204" pitchFamily="34" charset="0"/>
              <a:cs typeface="Arial" panose="020B0604020202020204" pitchFamily="34" charset="0"/>
            </a:endParaRPr>
          </a:p>
          <a:p>
            <a:pPr marL="228600" indent="-228600">
              <a:spcAft>
                <a:spcPts val="600"/>
              </a:spcAft>
              <a:buFont typeface="Arial" panose="020B0604020202020204" pitchFamily="34" charset="0"/>
              <a:buChar char="•"/>
            </a:pPr>
            <a:endParaRPr lang="en-US" sz="700" dirty="0">
              <a:solidFill>
                <a:schemeClr val="bg1"/>
              </a:solidFill>
              <a:latin typeface="Arial" panose="020B0604020202020204" pitchFamily="34" charset="0"/>
              <a:cs typeface="Arial" panose="020B0604020202020204" pitchFamily="34" charset="0"/>
            </a:endParaRP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does it mean to pour out your heart to God?</a:t>
            </a: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Why would you pour out your heart to God?</a:t>
            </a: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does it mean that God is our refuge?</a:t>
            </a:r>
          </a:p>
        </p:txBody>
      </p:sp>
    </p:spTree>
    <p:extLst>
      <p:ext uri="{BB962C8B-B14F-4D97-AF65-F5344CB8AC3E}">
        <p14:creationId xmlns:p14="http://schemas.microsoft.com/office/powerpoint/2010/main" val="207922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667826" y="1196011"/>
            <a:ext cx="7944330" cy="3462486"/>
          </a:xfrm>
          <a:prstGeom prst="rect">
            <a:avLst/>
          </a:prstGeom>
          <a:noFill/>
        </p:spPr>
        <p:txBody>
          <a:bodyPr wrap="square">
            <a:spAutoFit/>
          </a:bodyPr>
          <a:lstStyle/>
          <a:p>
            <a:pPr>
              <a:spcAft>
                <a:spcPts val="600"/>
              </a:spcAft>
            </a:pPr>
            <a:r>
              <a:rPr lang="en-US" sz="2400" dirty="0">
                <a:solidFill>
                  <a:schemeClr val="bg1"/>
                </a:solidFill>
                <a:latin typeface="Arial" panose="020B0604020202020204" pitchFamily="34" charset="0"/>
                <a:cs typeface="Arial" panose="020B0604020202020204" pitchFamily="34" charset="0"/>
              </a:rPr>
              <a:t>How does God respond to your prayers?</a:t>
            </a:r>
          </a:p>
          <a:p>
            <a:pPr>
              <a:spcAft>
                <a:spcPts val="600"/>
              </a:spcAft>
            </a:pPr>
            <a:endParaRPr lang="en-US" sz="700" dirty="0">
              <a:solidFill>
                <a:schemeClr val="bg1"/>
              </a:solidFill>
              <a:latin typeface="Arial" panose="020B0604020202020204" pitchFamily="34" charset="0"/>
              <a:cs typeface="Arial" panose="020B0604020202020204" pitchFamily="34" charset="0"/>
            </a:endParaRPr>
          </a:p>
          <a:p>
            <a:pPr>
              <a:spcAft>
                <a:spcPts val="600"/>
              </a:spcAft>
            </a:pPr>
            <a:r>
              <a:rPr lang="en-US" sz="2400" dirty="0">
                <a:solidFill>
                  <a:schemeClr val="bg1"/>
                </a:solidFill>
                <a:latin typeface="Arial" panose="020B0604020202020204" pitchFamily="34" charset="0"/>
                <a:cs typeface="Arial" panose="020B0604020202020204" pitchFamily="34" charset="0"/>
              </a:rPr>
              <a:t>‘Call to me and </a:t>
            </a:r>
            <a:r>
              <a:rPr lang="en-US" sz="2400" u="sng" dirty="0">
                <a:solidFill>
                  <a:schemeClr val="bg1"/>
                </a:solidFill>
                <a:latin typeface="Arial" panose="020B0604020202020204" pitchFamily="34" charset="0"/>
                <a:cs typeface="Arial" panose="020B0604020202020204" pitchFamily="34" charset="0"/>
              </a:rPr>
              <a:t>I will answer you and tell you great and unsearchable things you do not know</a:t>
            </a:r>
            <a:r>
              <a:rPr lang="en-US" sz="24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Jeremiah 33:3. </a:t>
            </a:r>
          </a:p>
          <a:p>
            <a:pPr marL="228600" indent="-228600">
              <a:spcAft>
                <a:spcPts val="600"/>
              </a:spcAft>
              <a:buFont typeface="Arial" panose="020B0604020202020204" pitchFamily="34" charset="0"/>
              <a:buChar char="•"/>
            </a:pPr>
            <a:endParaRPr lang="en-US" sz="700" dirty="0">
              <a:solidFill>
                <a:schemeClr val="bg1"/>
              </a:solidFill>
              <a:latin typeface="Arial" panose="020B0604020202020204" pitchFamily="34" charset="0"/>
              <a:cs typeface="Arial" panose="020B0604020202020204" pitchFamily="34" charset="0"/>
            </a:endParaRPr>
          </a:p>
          <a:p>
            <a:pPr marL="685800" lvl="1"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are unsearchable things?</a:t>
            </a:r>
          </a:p>
          <a:p>
            <a:pPr marL="228600" indent="-228600">
              <a:spcAft>
                <a:spcPts val="600"/>
              </a:spcAft>
              <a:buFont typeface="Arial" panose="020B0604020202020204" pitchFamily="34" charset="0"/>
              <a:buChar char="•"/>
            </a:pPr>
            <a:endParaRPr lang="en-US" sz="700" dirty="0">
              <a:solidFill>
                <a:schemeClr val="bg1"/>
              </a:solidFill>
              <a:latin typeface="Arial" panose="020B0604020202020204" pitchFamily="34" charset="0"/>
              <a:cs typeface="Arial" panose="020B0604020202020204" pitchFamily="34" charset="0"/>
            </a:endParaRPr>
          </a:p>
          <a:p>
            <a:pPr>
              <a:spcAft>
                <a:spcPts val="600"/>
              </a:spcAft>
            </a:pPr>
            <a:r>
              <a:rPr lang="en-US" sz="2400" dirty="0">
                <a:solidFill>
                  <a:schemeClr val="bg1"/>
                </a:solidFill>
                <a:latin typeface="Arial" panose="020B0604020202020204" pitchFamily="34" charset="0"/>
                <a:cs typeface="Arial" panose="020B0604020202020204" pitchFamily="34" charset="0"/>
              </a:rPr>
              <a:t>Now to him who </a:t>
            </a:r>
            <a:r>
              <a:rPr lang="en-US" sz="2400" u="sng" dirty="0">
                <a:solidFill>
                  <a:schemeClr val="bg1"/>
                </a:solidFill>
                <a:latin typeface="Arial" panose="020B0604020202020204" pitchFamily="34" charset="0"/>
                <a:cs typeface="Arial" panose="020B0604020202020204" pitchFamily="34" charset="0"/>
              </a:rPr>
              <a:t>is able to do immeasurably more than all we ask or imagine</a:t>
            </a:r>
            <a:r>
              <a:rPr lang="en-US" sz="2400" dirty="0">
                <a:solidFill>
                  <a:schemeClr val="bg1"/>
                </a:solidFill>
                <a:latin typeface="Arial" panose="020B0604020202020204" pitchFamily="34" charset="0"/>
                <a:cs typeface="Arial" panose="020B0604020202020204" pitchFamily="34" charset="0"/>
              </a:rPr>
              <a:t>, according to his power that is at work within us, </a:t>
            </a:r>
            <a:r>
              <a:rPr lang="en-US" sz="2000" dirty="0">
                <a:solidFill>
                  <a:schemeClr val="bg1"/>
                </a:solidFill>
                <a:latin typeface="Arial" panose="020B0604020202020204" pitchFamily="34" charset="0"/>
                <a:cs typeface="Arial" panose="020B0604020202020204" pitchFamily="34" charset="0"/>
              </a:rPr>
              <a:t>Ephesians 3:20. </a:t>
            </a:r>
            <a:endParaRPr lang="en-US" sz="24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3065527-9911-4E28-80A8-FA1CFFD78911}"/>
              </a:ext>
            </a:extLst>
          </p:cNvPr>
          <p:cNvSpPr txBox="1"/>
          <p:nvPr/>
        </p:nvSpPr>
        <p:spPr>
          <a:xfrm>
            <a:off x="423583" y="98264"/>
            <a:ext cx="8296834" cy="480901"/>
          </a:xfrm>
          <a:prstGeom prst="rect">
            <a:avLst/>
          </a:prstGeom>
          <a:noFill/>
        </p:spPr>
        <p:txBody>
          <a:bodyPr wrap="square">
            <a:spAutoFit/>
          </a:bodyPr>
          <a:lstStyle/>
          <a:p>
            <a:pPr marL="0" marR="0" algn="ctr">
              <a:lnSpc>
                <a:spcPct val="115000"/>
              </a:lnSpc>
              <a:spcBef>
                <a:spcPts val="0"/>
              </a:spcBef>
              <a:spcAft>
                <a:spcPts val="0"/>
              </a:spcAft>
            </a:pPr>
            <a:r>
              <a:rPr lang="en-US" sz="2400" b="1" i="0" dirty="0">
                <a:solidFill>
                  <a:schemeClr val="bg1"/>
                </a:solidFill>
                <a:effectLst/>
                <a:latin typeface="Arial" panose="020B0604020202020204" pitchFamily="34" charset="0"/>
              </a:rPr>
              <a:t>Benefits of Prayer</a:t>
            </a:r>
            <a:endParaRPr lang="en-US" sz="2000" i="1"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69757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643950" y="1036139"/>
            <a:ext cx="7660296" cy="3031599"/>
          </a:xfrm>
          <a:prstGeom prst="rect">
            <a:avLst/>
          </a:prstGeom>
          <a:noFill/>
        </p:spPr>
        <p:txBody>
          <a:bodyPr wrap="square">
            <a:spAutoFit/>
          </a:bodyPr>
          <a:lstStyle/>
          <a:p>
            <a:pPr marL="228600" indent="-228600">
              <a:spcAft>
                <a:spcPts val="600"/>
              </a:spcAft>
              <a:buFont typeface="Arial" panose="020B0604020202020204" pitchFamily="34" charset="0"/>
              <a:buChar char="•"/>
            </a:pPr>
            <a:endParaRPr lang="en-US" sz="700" dirty="0">
              <a:solidFill>
                <a:schemeClr val="bg1"/>
              </a:solidFill>
              <a:latin typeface="Arial" panose="020B0604020202020204" pitchFamily="34" charset="0"/>
              <a:cs typeface="Arial" panose="020B0604020202020204" pitchFamily="34" charset="0"/>
            </a:endParaRPr>
          </a:p>
          <a:p>
            <a:pPr>
              <a:spcAft>
                <a:spcPts val="2400"/>
              </a:spcAft>
            </a:pPr>
            <a:r>
              <a:rPr lang="en-US" sz="2400" dirty="0">
                <a:solidFill>
                  <a:schemeClr val="bg1"/>
                </a:solidFill>
                <a:latin typeface="Arial" panose="020B0604020202020204" pitchFamily="34" charset="0"/>
                <a:cs typeface="Arial" panose="020B0604020202020204" pitchFamily="34" charset="0"/>
              </a:rPr>
              <a:t>I sought the LORD, and he answered me; </a:t>
            </a:r>
            <a:r>
              <a:rPr lang="en-US" sz="2400" u="sng" dirty="0">
                <a:solidFill>
                  <a:schemeClr val="bg1"/>
                </a:solidFill>
                <a:latin typeface="Arial" panose="020B0604020202020204" pitchFamily="34" charset="0"/>
                <a:cs typeface="Arial" panose="020B0604020202020204" pitchFamily="34" charset="0"/>
              </a:rPr>
              <a:t>he delivered me from all my fears</a:t>
            </a:r>
            <a:r>
              <a:rPr lang="en-US" sz="24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Psalms 34:4</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did God answer prayer in this verse? </a:t>
            </a:r>
          </a:p>
          <a:p>
            <a:pPr marL="685800" lvl="1"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He doesn’t deliver us from our circumstances.</a:t>
            </a:r>
          </a:p>
          <a:p>
            <a:pPr marL="685800" lvl="1"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are some fears you can discuss with God?</a:t>
            </a:r>
          </a:p>
          <a:p>
            <a:pPr marL="685800" lvl="1"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has God delivered you from your fears?</a:t>
            </a:r>
          </a:p>
        </p:txBody>
      </p:sp>
    </p:spTree>
    <p:extLst>
      <p:ext uri="{BB962C8B-B14F-4D97-AF65-F5344CB8AC3E}">
        <p14:creationId xmlns:p14="http://schemas.microsoft.com/office/powerpoint/2010/main" val="205314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7B8E799-BEA2-4781-A677-5CC7520FE4E0}"/>
              </a:ext>
            </a:extLst>
          </p:cNvPr>
          <p:cNvGrpSpPr/>
          <p:nvPr/>
        </p:nvGrpSpPr>
        <p:grpSpPr>
          <a:xfrm>
            <a:off x="632575" y="818226"/>
            <a:ext cx="3383455" cy="691428"/>
            <a:chOff x="-70040" y="1251338"/>
            <a:chExt cx="3383455" cy="691428"/>
          </a:xfrm>
        </p:grpSpPr>
        <p:sp>
          <p:nvSpPr>
            <p:cNvPr id="9" name="TextBox 8">
              <a:extLst>
                <a:ext uri="{FF2B5EF4-FFF2-40B4-BE49-F238E27FC236}">
                  <a16:creationId xmlns:a16="http://schemas.microsoft.com/office/drawing/2014/main" id="{DCB02A9D-23CA-4365-9367-07076AAC3CE5}"/>
                </a:ext>
              </a:extLst>
            </p:cNvPr>
            <p:cNvSpPr txBox="1"/>
            <p:nvPr/>
          </p:nvSpPr>
          <p:spPr>
            <a:xfrm>
              <a:off x="-70040" y="1251338"/>
              <a:ext cx="2997568"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Old Testament </a:t>
              </a:r>
            </a:p>
          </p:txBody>
        </p:sp>
        <p:cxnSp>
          <p:nvCxnSpPr>
            <p:cNvPr id="10" name="Straight Arrow Connector 9">
              <a:extLst>
                <a:ext uri="{FF2B5EF4-FFF2-40B4-BE49-F238E27FC236}">
                  <a16:creationId xmlns:a16="http://schemas.microsoft.com/office/drawing/2014/main" id="{3AA5B83C-5D06-44C8-911C-E746BE0440E9}"/>
                </a:ext>
              </a:extLst>
            </p:cNvPr>
            <p:cNvCxnSpPr/>
            <p:nvPr/>
          </p:nvCxnSpPr>
          <p:spPr>
            <a:xfrm>
              <a:off x="75649" y="1942766"/>
              <a:ext cx="3237766" cy="0"/>
            </a:xfrm>
            <a:prstGeom prst="straightConnector1">
              <a:avLst/>
            </a:prstGeom>
            <a:ln w="206375">
              <a:solidFill>
                <a:schemeClr val="bg1"/>
              </a:solidFill>
              <a:tailEnd type="triangle" w="sm" len="me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47CE6ED-5E47-4644-9A57-FD0611DE08BD}"/>
              </a:ext>
            </a:extLst>
          </p:cNvPr>
          <p:cNvGrpSpPr/>
          <p:nvPr/>
        </p:nvGrpSpPr>
        <p:grpSpPr>
          <a:xfrm>
            <a:off x="5204338" y="857170"/>
            <a:ext cx="3478868" cy="683793"/>
            <a:chOff x="5779432" y="1255958"/>
            <a:chExt cx="3478868" cy="683793"/>
          </a:xfrm>
        </p:grpSpPr>
        <p:sp>
          <p:nvSpPr>
            <p:cNvPr id="14" name="TextBox 13">
              <a:extLst>
                <a:ext uri="{FF2B5EF4-FFF2-40B4-BE49-F238E27FC236}">
                  <a16:creationId xmlns:a16="http://schemas.microsoft.com/office/drawing/2014/main" id="{77597BB4-97F0-4083-8F94-F7337D362897}"/>
                </a:ext>
              </a:extLst>
            </p:cNvPr>
            <p:cNvSpPr txBox="1"/>
            <p:nvPr/>
          </p:nvSpPr>
          <p:spPr>
            <a:xfrm>
              <a:off x="5897604" y="1255958"/>
              <a:ext cx="3360696"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New Testament </a:t>
              </a:r>
            </a:p>
          </p:txBody>
        </p:sp>
        <p:cxnSp>
          <p:nvCxnSpPr>
            <p:cNvPr id="15" name="Straight Arrow Connector 14">
              <a:extLst>
                <a:ext uri="{FF2B5EF4-FFF2-40B4-BE49-F238E27FC236}">
                  <a16:creationId xmlns:a16="http://schemas.microsoft.com/office/drawing/2014/main" id="{ACF31A7E-1091-4FA3-86C9-2E52A17C463A}"/>
                </a:ext>
              </a:extLst>
            </p:cNvPr>
            <p:cNvCxnSpPr>
              <a:cxnSpLocks/>
            </p:cNvCxnSpPr>
            <p:nvPr/>
          </p:nvCxnSpPr>
          <p:spPr>
            <a:xfrm flipH="1">
              <a:off x="5779432" y="1939751"/>
              <a:ext cx="3237766" cy="0"/>
            </a:xfrm>
            <a:prstGeom prst="straightConnector1">
              <a:avLst/>
            </a:prstGeom>
            <a:ln w="206375">
              <a:solidFill>
                <a:schemeClr val="bg1"/>
              </a:solidFill>
              <a:tailEnd type="triangle" w="sm" len="med"/>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27EBAFC0-E8C5-4AB4-A0F6-EFFEAB9E893F}"/>
              </a:ext>
            </a:extLst>
          </p:cNvPr>
          <p:cNvSpPr txBox="1"/>
          <p:nvPr/>
        </p:nvSpPr>
        <p:spPr>
          <a:xfrm>
            <a:off x="0" y="94129"/>
            <a:ext cx="9144000"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How the Old Testament and New Testament Fit Together</a:t>
            </a:r>
          </a:p>
        </p:txBody>
      </p:sp>
      <p:sp>
        <p:nvSpPr>
          <p:cNvPr id="17" name="TextBox 16">
            <a:extLst>
              <a:ext uri="{FF2B5EF4-FFF2-40B4-BE49-F238E27FC236}">
                <a16:creationId xmlns:a16="http://schemas.microsoft.com/office/drawing/2014/main" id="{243BD20F-C0F8-4C0A-A851-02729CD05D30}"/>
              </a:ext>
            </a:extLst>
          </p:cNvPr>
          <p:cNvSpPr txBox="1"/>
          <p:nvPr/>
        </p:nvSpPr>
        <p:spPr>
          <a:xfrm>
            <a:off x="2440641" y="2081878"/>
            <a:ext cx="4262718" cy="461665"/>
          </a:xfrm>
          <a:prstGeom prst="rect">
            <a:avLst/>
          </a:prstGeom>
          <a:noFill/>
        </p:spPr>
        <p:txBody>
          <a:bodyPr wrap="square" rtlCol="0">
            <a:spAutoFit/>
          </a:bodyPr>
          <a:lstStyle/>
          <a:p>
            <a:pPr algn="ctr"/>
            <a:r>
              <a:rPr lang="en-US" sz="2400" u="sng" dirty="0">
                <a:solidFill>
                  <a:schemeClr val="bg1"/>
                </a:solidFill>
                <a:latin typeface="Arial" panose="020B0604020202020204" pitchFamily="34" charset="0"/>
                <a:cs typeface="Arial" panose="020B0604020202020204" pitchFamily="34" charset="0"/>
              </a:rPr>
              <a:t>How They Apply to Jesus</a:t>
            </a:r>
          </a:p>
        </p:txBody>
      </p:sp>
      <p:sp>
        <p:nvSpPr>
          <p:cNvPr id="19" name="TextBox 18">
            <a:extLst>
              <a:ext uri="{FF2B5EF4-FFF2-40B4-BE49-F238E27FC236}">
                <a16:creationId xmlns:a16="http://schemas.microsoft.com/office/drawing/2014/main" id="{BABEB4C1-2258-4811-BA50-FF319A5E2039}"/>
              </a:ext>
            </a:extLst>
          </p:cNvPr>
          <p:cNvSpPr txBox="1"/>
          <p:nvPr/>
        </p:nvSpPr>
        <p:spPr>
          <a:xfrm>
            <a:off x="137739" y="2713704"/>
            <a:ext cx="4262718"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Looks to the coming of Jesus</a:t>
            </a:r>
          </a:p>
        </p:txBody>
      </p:sp>
      <p:sp>
        <p:nvSpPr>
          <p:cNvPr id="21" name="TextBox 20">
            <a:extLst>
              <a:ext uri="{FF2B5EF4-FFF2-40B4-BE49-F238E27FC236}">
                <a16:creationId xmlns:a16="http://schemas.microsoft.com/office/drawing/2014/main" id="{8353F589-062D-4AAB-B5A4-88B1C8C8EA4F}"/>
              </a:ext>
            </a:extLst>
          </p:cNvPr>
          <p:cNvSpPr txBox="1"/>
          <p:nvPr/>
        </p:nvSpPr>
        <p:spPr>
          <a:xfrm>
            <a:off x="4871499" y="2594837"/>
            <a:ext cx="3376762" cy="830997"/>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Looks at the life, death, </a:t>
            </a:r>
          </a:p>
          <a:p>
            <a:pPr algn="ctr"/>
            <a:r>
              <a:rPr lang="en-US" sz="2400" dirty="0">
                <a:solidFill>
                  <a:schemeClr val="bg1"/>
                </a:solidFill>
                <a:latin typeface="Arial" panose="020B0604020202020204" pitchFamily="34" charset="0"/>
                <a:cs typeface="Arial" panose="020B0604020202020204" pitchFamily="34" charset="0"/>
              </a:rPr>
              <a:t>&amp; resurrection of Jesus</a:t>
            </a:r>
          </a:p>
        </p:txBody>
      </p:sp>
      <p:sp>
        <p:nvSpPr>
          <p:cNvPr id="31" name="TextBox 30">
            <a:extLst>
              <a:ext uri="{FF2B5EF4-FFF2-40B4-BE49-F238E27FC236}">
                <a16:creationId xmlns:a16="http://schemas.microsoft.com/office/drawing/2014/main" id="{DBD86CB9-49EF-4009-A93C-2740CBAC3B57}"/>
              </a:ext>
            </a:extLst>
          </p:cNvPr>
          <p:cNvSpPr txBox="1"/>
          <p:nvPr/>
        </p:nvSpPr>
        <p:spPr>
          <a:xfrm>
            <a:off x="2440641" y="3447317"/>
            <a:ext cx="4262718" cy="461665"/>
          </a:xfrm>
          <a:prstGeom prst="rect">
            <a:avLst/>
          </a:prstGeom>
          <a:noFill/>
        </p:spPr>
        <p:txBody>
          <a:bodyPr wrap="square" rtlCol="0">
            <a:spAutoFit/>
          </a:bodyPr>
          <a:lstStyle/>
          <a:p>
            <a:pPr algn="ctr"/>
            <a:r>
              <a:rPr lang="en-US" sz="2400" u="sng" dirty="0">
                <a:solidFill>
                  <a:schemeClr val="bg1"/>
                </a:solidFill>
                <a:latin typeface="Arial" panose="020B0604020202020204" pitchFamily="34" charset="0"/>
                <a:cs typeface="Arial" panose="020B0604020202020204" pitchFamily="34" charset="0"/>
              </a:rPr>
              <a:t>Central People</a:t>
            </a:r>
          </a:p>
        </p:txBody>
      </p:sp>
      <p:sp>
        <p:nvSpPr>
          <p:cNvPr id="33" name="TextBox 32">
            <a:extLst>
              <a:ext uri="{FF2B5EF4-FFF2-40B4-BE49-F238E27FC236}">
                <a16:creationId xmlns:a16="http://schemas.microsoft.com/office/drawing/2014/main" id="{D00CBDC0-8B92-441A-8183-48F623B78D8B}"/>
              </a:ext>
            </a:extLst>
          </p:cNvPr>
          <p:cNvSpPr txBox="1"/>
          <p:nvPr/>
        </p:nvSpPr>
        <p:spPr>
          <a:xfrm>
            <a:off x="137739" y="3991634"/>
            <a:ext cx="4262718"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People of the Nation of Israel</a:t>
            </a:r>
          </a:p>
        </p:txBody>
      </p:sp>
      <p:sp>
        <p:nvSpPr>
          <p:cNvPr id="35" name="TextBox 34">
            <a:extLst>
              <a:ext uri="{FF2B5EF4-FFF2-40B4-BE49-F238E27FC236}">
                <a16:creationId xmlns:a16="http://schemas.microsoft.com/office/drawing/2014/main" id="{D0694055-A04A-4C24-8DC7-26C9C93217DE}"/>
              </a:ext>
            </a:extLst>
          </p:cNvPr>
          <p:cNvSpPr txBox="1"/>
          <p:nvPr/>
        </p:nvSpPr>
        <p:spPr>
          <a:xfrm>
            <a:off x="4794373" y="4019588"/>
            <a:ext cx="3453888"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Believers in Jesus</a:t>
            </a:r>
          </a:p>
        </p:txBody>
      </p:sp>
      <p:sp>
        <p:nvSpPr>
          <p:cNvPr id="39" name="TextBox 38">
            <a:extLst>
              <a:ext uri="{FF2B5EF4-FFF2-40B4-BE49-F238E27FC236}">
                <a16:creationId xmlns:a16="http://schemas.microsoft.com/office/drawing/2014/main" id="{B5403417-F3CD-4B7B-B6B6-EFBE76459ADA}"/>
              </a:ext>
            </a:extLst>
          </p:cNvPr>
          <p:cNvSpPr txBox="1"/>
          <p:nvPr/>
        </p:nvSpPr>
        <p:spPr>
          <a:xfrm>
            <a:off x="2440641" y="4502736"/>
            <a:ext cx="4262718" cy="461665"/>
          </a:xfrm>
          <a:prstGeom prst="rect">
            <a:avLst/>
          </a:prstGeom>
          <a:noFill/>
        </p:spPr>
        <p:txBody>
          <a:bodyPr wrap="square" rtlCol="0">
            <a:spAutoFit/>
          </a:bodyPr>
          <a:lstStyle/>
          <a:p>
            <a:pPr algn="ctr"/>
            <a:r>
              <a:rPr lang="en-US" sz="2400" u="sng" dirty="0">
                <a:solidFill>
                  <a:schemeClr val="bg1"/>
                </a:solidFill>
                <a:latin typeface="Arial" panose="020B0604020202020204" pitchFamily="34" charset="0"/>
                <a:cs typeface="Arial" panose="020B0604020202020204" pitchFamily="34" charset="0"/>
              </a:rPr>
              <a:t>God’s Purpose</a:t>
            </a:r>
          </a:p>
        </p:txBody>
      </p:sp>
      <p:sp>
        <p:nvSpPr>
          <p:cNvPr id="41" name="TextBox 40">
            <a:extLst>
              <a:ext uri="{FF2B5EF4-FFF2-40B4-BE49-F238E27FC236}">
                <a16:creationId xmlns:a16="http://schemas.microsoft.com/office/drawing/2014/main" id="{FEEC3734-3734-46E6-98D6-7169850AE5E9}"/>
              </a:ext>
            </a:extLst>
          </p:cNvPr>
          <p:cNvSpPr txBox="1"/>
          <p:nvPr/>
        </p:nvSpPr>
        <p:spPr>
          <a:xfrm>
            <a:off x="229731" y="4970130"/>
            <a:ext cx="4262718" cy="1569660"/>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To reveal Himself to the world through the Nation of Israel </a:t>
            </a:r>
          </a:p>
          <a:p>
            <a:r>
              <a:rPr lang="en-US" sz="2400" dirty="0">
                <a:solidFill>
                  <a:schemeClr val="bg1"/>
                </a:solidFill>
                <a:latin typeface="Arial" panose="020B0604020202020204" pitchFamily="34" charset="0"/>
                <a:cs typeface="Arial" panose="020B0604020202020204" pitchFamily="34" charset="0"/>
              </a:rPr>
              <a:t>&amp; look forward to the coming of the Messiah, Jesus</a:t>
            </a:r>
          </a:p>
        </p:txBody>
      </p:sp>
      <p:sp>
        <p:nvSpPr>
          <p:cNvPr id="43" name="TextBox 42">
            <a:extLst>
              <a:ext uri="{FF2B5EF4-FFF2-40B4-BE49-F238E27FC236}">
                <a16:creationId xmlns:a16="http://schemas.microsoft.com/office/drawing/2014/main" id="{D3A88770-43C1-4EF3-98DD-F5A938C2755F}"/>
              </a:ext>
            </a:extLst>
          </p:cNvPr>
          <p:cNvSpPr txBox="1"/>
          <p:nvPr/>
        </p:nvSpPr>
        <p:spPr>
          <a:xfrm>
            <a:off x="4871499" y="4964401"/>
            <a:ext cx="4170300" cy="1569660"/>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To reveal Himself to the world through His life, death, &amp; resurrection &amp; through the believers in Jesus</a:t>
            </a:r>
          </a:p>
        </p:txBody>
      </p:sp>
      <p:cxnSp>
        <p:nvCxnSpPr>
          <p:cNvPr id="45" name="Straight Connector 44">
            <a:extLst>
              <a:ext uri="{FF2B5EF4-FFF2-40B4-BE49-F238E27FC236}">
                <a16:creationId xmlns:a16="http://schemas.microsoft.com/office/drawing/2014/main" id="{FD13C0E1-6A3C-4DEC-886F-E820F83AD7E1}"/>
              </a:ext>
            </a:extLst>
          </p:cNvPr>
          <p:cNvCxnSpPr>
            <a:cxnSpLocks/>
            <a:stCxn id="17" idx="2"/>
            <a:endCxn id="31" idx="0"/>
          </p:cNvCxnSpPr>
          <p:nvPr/>
        </p:nvCxnSpPr>
        <p:spPr>
          <a:xfrm>
            <a:off x="4572000" y="2543543"/>
            <a:ext cx="0" cy="90377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47A3A37-F405-4A70-8B9E-A56C37DE76AC}"/>
              </a:ext>
            </a:extLst>
          </p:cNvPr>
          <p:cNvCxnSpPr>
            <a:cxnSpLocks/>
            <a:stCxn id="31" idx="2"/>
            <a:endCxn id="39" idx="0"/>
          </p:cNvCxnSpPr>
          <p:nvPr/>
        </p:nvCxnSpPr>
        <p:spPr>
          <a:xfrm>
            <a:off x="4572000" y="3908982"/>
            <a:ext cx="0" cy="59375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EF62CBC8-4025-4CAA-BFC8-C9613242829E}"/>
              </a:ext>
            </a:extLst>
          </p:cNvPr>
          <p:cNvPicPr>
            <a:picLocks noChangeAspect="1"/>
          </p:cNvPicPr>
          <p:nvPr/>
        </p:nvPicPr>
        <p:blipFill rotWithShape="1">
          <a:blip r:embed="rId2"/>
          <a:srcRect t="10245" b="10277"/>
          <a:stretch/>
        </p:blipFill>
        <p:spPr>
          <a:xfrm>
            <a:off x="4038092" y="798011"/>
            <a:ext cx="1199151" cy="1314748"/>
          </a:xfrm>
          <a:prstGeom prst="rect">
            <a:avLst/>
          </a:prstGeom>
        </p:spPr>
      </p:pic>
      <p:cxnSp>
        <p:nvCxnSpPr>
          <p:cNvPr id="23" name="Straight Connector 22">
            <a:extLst>
              <a:ext uri="{FF2B5EF4-FFF2-40B4-BE49-F238E27FC236}">
                <a16:creationId xmlns:a16="http://schemas.microsoft.com/office/drawing/2014/main" id="{4E431D9A-E9AF-42E8-BF72-8D72FAE3CB8A}"/>
              </a:ext>
            </a:extLst>
          </p:cNvPr>
          <p:cNvCxnSpPr>
            <a:cxnSpLocks/>
          </p:cNvCxnSpPr>
          <p:nvPr/>
        </p:nvCxnSpPr>
        <p:spPr>
          <a:xfrm>
            <a:off x="4584441" y="4964401"/>
            <a:ext cx="0" cy="154490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11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righ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par>
                          <p:cTn id="23" fill="hold">
                            <p:stCondLst>
                              <p:cond delay="0"/>
                            </p:stCondLst>
                            <p:childTnLst>
                              <p:par>
                                <p:cTn id="24" presetID="22" presetClass="entr" presetSubtype="1" fill="hold"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up)">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par>
                          <p:cTn id="39" fill="hold">
                            <p:stCondLst>
                              <p:cond delay="0"/>
                            </p:stCondLst>
                            <p:childTnLst>
                              <p:par>
                                <p:cTn id="40" presetID="22" presetClass="entr" presetSubtype="1" fill="hold" nodeType="after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up)">
                                      <p:cBhvr>
                                        <p:cTn id="42" dur="500"/>
                                        <p:tgtEl>
                                          <p:spTgt spid="47"/>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par>
                          <p:cTn id="55" fill="hold">
                            <p:stCondLst>
                              <p:cond delay="0"/>
                            </p:stCondLst>
                            <p:childTnLst>
                              <p:par>
                                <p:cTn id="56" presetID="22" presetClass="entr" presetSubtype="1" fill="hold"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31" grpId="0"/>
      <p:bldP spid="33" grpId="0"/>
      <p:bldP spid="35" grpId="0"/>
      <p:bldP spid="39" grpId="0"/>
      <p:bldP spid="41" grpId="0"/>
      <p:bldP spid="43"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517712" y="1000463"/>
            <a:ext cx="8626288" cy="3277820"/>
          </a:xfrm>
          <a:prstGeom prst="rect">
            <a:avLst/>
          </a:prstGeom>
          <a:noFill/>
        </p:spPr>
        <p:txBody>
          <a:bodyPr wrap="square">
            <a:spAutoFit/>
          </a:bodyPr>
          <a:lstStyle/>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God teaches us how to be free from anxiety and experience His peace in Philippians 4:6-9.</a:t>
            </a:r>
          </a:p>
          <a:p>
            <a:pPr marL="228600" indent="-228600">
              <a:spcAft>
                <a:spcPts val="600"/>
              </a:spcAft>
              <a:buFont typeface="Arial" panose="020B0604020202020204" pitchFamily="34" charset="0"/>
              <a:buChar char="•"/>
            </a:pPr>
            <a:endParaRPr lang="en-US" sz="700" dirty="0">
              <a:solidFill>
                <a:schemeClr val="bg1"/>
              </a:solidFill>
              <a:latin typeface="Arial" panose="020B0604020202020204" pitchFamily="34" charset="0"/>
              <a:cs typeface="Arial" panose="020B0604020202020204" pitchFamily="34" charset="0"/>
            </a:endParaRPr>
          </a:p>
          <a:p>
            <a:pPr>
              <a:spcAft>
                <a:spcPts val="600"/>
              </a:spcAft>
            </a:pPr>
            <a:r>
              <a:rPr lang="en-US" sz="2400" u="sng" dirty="0">
                <a:solidFill>
                  <a:schemeClr val="bg1"/>
                </a:solidFill>
                <a:latin typeface="Arial" panose="020B0604020202020204" pitchFamily="34" charset="0"/>
                <a:cs typeface="Arial" panose="020B0604020202020204" pitchFamily="34" charset="0"/>
              </a:rPr>
              <a:t>Do not be anxious </a:t>
            </a:r>
            <a:r>
              <a:rPr lang="en-US" sz="2400" dirty="0">
                <a:solidFill>
                  <a:schemeClr val="bg1"/>
                </a:solidFill>
                <a:latin typeface="Arial" panose="020B0604020202020204" pitchFamily="34" charset="0"/>
                <a:cs typeface="Arial" panose="020B0604020202020204" pitchFamily="34" charset="0"/>
              </a:rPr>
              <a:t>about anything, but in everything, by </a:t>
            </a:r>
            <a:r>
              <a:rPr lang="en-US" sz="2400" u="sng" dirty="0">
                <a:solidFill>
                  <a:schemeClr val="bg1"/>
                </a:solidFill>
                <a:latin typeface="Arial" panose="020B0604020202020204" pitchFamily="34" charset="0"/>
                <a:cs typeface="Arial" panose="020B0604020202020204" pitchFamily="34" charset="0"/>
              </a:rPr>
              <a:t>prayer</a:t>
            </a:r>
            <a:r>
              <a:rPr lang="en-US" sz="2400" dirty="0">
                <a:solidFill>
                  <a:schemeClr val="bg1"/>
                </a:solidFill>
                <a:latin typeface="Arial" panose="020B0604020202020204" pitchFamily="34" charset="0"/>
                <a:cs typeface="Arial" panose="020B0604020202020204" pitchFamily="34" charset="0"/>
              </a:rPr>
              <a:t> and petition, with </a:t>
            </a:r>
            <a:r>
              <a:rPr lang="en-US" sz="2400" u="sng" dirty="0">
                <a:solidFill>
                  <a:schemeClr val="bg1"/>
                </a:solidFill>
                <a:latin typeface="Arial" panose="020B0604020202020204" pitchFamily="34" charset="0"/>
                <a:cs typeface="Arial" panose="020B0604020202020204" pitchFamily="34" charset="0"/>
              </a:rPr>
              <a:t>thanksgiving</a:t>
            </a:r>
            <a:r>
              <a:rPr lang="en-US" sz="2400" dirty="0">
                <a:solidFill>
                  <a:schemeClr val="bg1"/>
                </a:solidFill>
                <a:latin typeface="Arial" panose="020B0604020202020204" pitchFamily="34" charset="0"/>
                <a:cs typeface="Arial" panose="020B0604020202020204" pitchFamily="34" charset="0"/>
              </a:rPr>
              <a:t>, present your requests to God. </a:t>
            </a:r>
            <a:r>
              <a:rPr lang="en-US" sz="2000" dirty="0">
                <a:solidFill>
                  <a:schemeClr val="bg1"/>
                </a:solidFill>
                <a:latin typeface="Arial" panose="020B0604020202020204" pitchFamily="34" charset="0"/>
                <a:cs typeface="Arial" panose="020B0604020202020204" pitchFamily="34" charset="0"/>
              </a:rPr>
              <a:t>Philippians 4:6</a:t>
            </a:r>
          </a:p>
          <a:p>
            <a:pPr>
              <a:spcAft>
                <a:spcPts val="600"/>
              </a:spcAft>
            </a:pPr>
            <a:endParaRPr lang="en-US" sz="700" dirty="0">
              <a:solidFill>
                <a:schemeClr val="bg1"/>
              </a:solidFill>
              <a:latin typeface="Arial" panose="020B0604020202020204" pitchFamily="34" charset="0"/>
              <a:cs typeface="Arial" panose="020B0604020202020204" pitchFamily="34" charset="0"/>
            </a:endParaRPr>
          </a:p>
          <a:p>
            <a:pPr marL="690563"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are you to do?</a:t>
            </a:r>
          </a:p>
          <a:p>
            <a:pPr>
              <a:spcAft>
                <a:spcPts val="600"/>
              </a:spcAft>
            </a:pP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815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468795" y="577468"/>
            <a:ext cx="8206409" cy="4585871"/>
          </a:xfrm>
          <a:prstGeom prst="rect">
            <a:avLst/>
          </a:prstGeom>
          <a:noFill/>
        </p:spPr>
        <p:txBody>
          <a:bodyPr wrap="square">
            <a:spAutoFit/>
          </a:bodyPr>
          <a:lstStyle/>
          <a:p>
            <a:pPr>
              <a:spcAft>
                <a:spcPts val="600"/>
              </a:spcAft>
            </a:pPr>
            <a:r>
              <a:rPr lang="en-US" sz="2400" dirty="0">
                <a:solidFill>
                  <a:schemeClr val="bg1"/>
                </a:solidFill>
                <a:latin typeface="Arial" panose="020B0604020202020204" pitchFamily="34" charset="0"/>
                <a:cs typeface="Arial" panose="020B0604020202020204" pitchFamily="34" charset="0"/>
              </a:rPr>
              <a:t>And the </a:t>
            </a:r>
            <a:r>
              <a:rPr lang="en-US" sz="2400" u="sng" dirty="0">
                <a:solidFill>
                  <a:schemeClr val="bg1"/>
                </a:solidFill>
                <a:latin typeface="Arial" panose="020B0604020202020204" pitchFamily="34" charset="0"/>
                <a:cs typeface="Arial" panose="020B0604020202020204" pitchFamily="34" charset="0"/>
              </a:rPr>
              <a:t>peace of God</a:t>
            </a:r>
            <a:r>
              <a:rPr lang="en-US" sz="2400" dirty="0">
                <a:solidFill>
                  <a:schemeClr val="bg1"/>
                </a:solidFill>
                <a:latin typeface="Arial" panose="020B0604020202020204" pitchFamily="34" charset="0"/>
                <a:cs typeface="Arial" panose="020B0604020202020204" pitchFamily="34" charset="0"/>
              </a:rPr>
              <a:t>, which transcends all understanding, will guard your hearts and your minds in Christ Jesus. </a:t>
            </a:r>
            <a:r>
              <a:rPr lang="en-US" sz="2000" dirty="0">
                <a:solidFill>
                  <a:schemeClr val="bg1"/>
                </a:solidFill>
                <a:latin typeface="Arial" panose="020B0604020202020204" pitchFamily="34" charset="0"/>
                <a:cs typeface="Arial" panose="020B0604020202020204" pitchFamily="34" charset="0"/>
              </a:rPr>
              <a:t>Philippians 4:7</a:t>
            </a:r>
          </a:p>
          <a:p>
            <a:pPr>
              <a:spcAft>
                <a:spcPts val="600"/>
              </a:spcAft>
            </a:pPr>
            <a:endParaRPr lang="en-US" sz="700" dirty="0">
              <a:solidFill>
                <a:schemeClr val="bg1"/>
              </a:solidFill>
              <a:latin typeface="Arial" panose="020B0604020202020204" pitchFamily="34" charset="0"/>
              <a:cs typeface="Arial" panose="020B0604020202020204" pitchFamily="34" charset="0"/>
            </a:endParaRPr>
          </a:p>
          <a:p>
            <a:pPr marL="233363" indent="-233363">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will God do in response to your prayer? </a:t>
            </a:r>
            <a:endParaRPr lang="en-US" sz="700" dirty="0">
              <a:solidFill>
                <a:schemeClr val="bg1"/>
              </a:solidFill>
              <a:latin typeface="Arial" panose="020B0604020202020204" pitchFamily="34" charset="0"/>
              <a:cs typeface="Arial" panose="020B0604020202020204" pitchFamily="34" charset="0"/>
            </a:endParaRPr>
          </a:p>
          <a:p>
            <a:pPr marL="690563" lvl="1" indent="-233363">
              <a:spcBef>
                <a:spcPts val="600"/>
              </a:spcBef>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Give peace.</a:t>
            </a:r>
          </a:p>
          <a:p>
            <a:pPr marL="228600" indent="-228600">
              <a:spcAft>
                <a:spcPts val="600"/>
              </a:spcAft>
              <a:buFont typeface="Arial" panose="020B0604020202020204" pitchFamily="34" charset="0"/>
              <a:buChar char="•"/>
            </a:pPr>
            <a:endParaRPr lang="en-US" sz="900" dirty="0">
              <a:solidFill>
                <a:schemeClr val="bg1"/>
              </a:solidFill>
              <a:latin typeface="Arial" panose="020B0604020202020204" pitchFamily="34" charset="0"/>
              <a:cs typeface="Arial" panose="020B0604020202020204" pitchFamily="34" charset="0"/>
            </a:endParaRP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does prayer give peace?</a:t>
            </a: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is the connection between thanksgiving and peace?</a:t>
            </a: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are some things you are thankful for?</a:t>
            </a: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does being thankful for these things give you peace?</a:t>
            </a:r>
          </a:p>
        </p:txBody>
      </p:sp>
    </p:spTree>
    <p:extLst>
      <p:ext uri="{BB962C8B-B14F-4D97-AF65-F5344CB8AC3E}">
        <p14:creationId xmlns:p14="http://schemas.microsoft.com/office/powerpoint/2010/main" val="369720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667138" y="541119"/>
            <a:ext cx="7809723" cy="5401479"/>
          </a:xfrm>
          <a:prstGeom prst="rect">
            <a:avLst/>
          </a:prstGeom>
          <a:noFill/>
        </p:spPr>
        <p:txBody>
          <a:bodyPr wrap="square">
            <a:spAutoFit/>
          </a:bodyPr>
          <a:lstStyle/>
          <a:p>
            <a:pPr marL="233363">
              <a:spcAft>
                <a:spcPts val="1200"/>
              </a:spcAft>
            </a:pPr>
            <a:r>
              <a:rPr lang="en-US" sz="2400" dirty="0">
                <a:solidFill>
                  <a:schemeClr val="bg1"/>
                </a:solidFill>
                <a:latin typeface="Arial" panose="020B0604020202020204" pitchFamily="34" charset="0"/>
                <a:cs typeface="Arial" panose="020B0604020202020204" pitchFamily="34" charset="0"/>
              </a:rPr>
              <a:t>Finally, brothers, whatever is </a:t>
            </a:r>
            <a:r>
              <a:rPr lang="en-US" sz="2400" u="sng" dirty="0">
                <a:solidFill>
                  <a:schemeClr val="bg1"/>
                </a:solidFill>
                <a:latin typeface="Arial" panose="020B0604020202020204" pitchFamily="34" charset="0"/>
                <a:cs typeface="Arial" panose="020B0604020202020204" pitchFamily="34" charset="0"/>
              </a:rPr>
              <a:t>true</a:t>
            </a:r>
            <a:r>
              <a:rPr lang="en-US" sz="2400" dirty="0">
                <a:solidFill>
                  <a:schemeClr val="bg1"/>
                </a:solidFill>
                <a:latin typeface="Arial" panose="020B0604020202020204" pitchFamily="34" charset="0"/>
                <a:cs typeface="Arial" panose="020B0604020202020204" pitchFamily="34" charset="0"/>
              </a:rPr>
              <a:t>, whatever is </a:t>
            </a:r>
            <a:r>
              <a:rPr lang="en-US" sz="2400" u="sng" dirty="0">
                <a:solidFill>
                  <a:schemeClr val="bg1"/>
                </a:solidFill>
                <a:latin typeface="Arial" panose="020B0604020202020204" pitchFamily="34" charset="0"/>
                <a:cs typeface="Arial" panose="020B0604020202020204" pitchFamily="34" charset="0"/>
              </a:rPr>
              <a:t>noble</a:t>
            </a:r>
            <a:r>
              <a:rPr lang="en-US" sz="2400" dirty="0">
                <a:solidFill>
                  <a:schemeClr val="bg1"/>
                </a:solidFill>
                <a:latin typeface="Arial" panose="020B0604020202020204" pitchFamily="34" charset="0"/>
                <a:cs typeface="Arial" panose="020B0604020202020204" pitchFamily="34" charset="0"/>
              </a:rPr>
              <a:t>, whatever is </a:t>
            </a:r>
            <a:r>
              <a:rPr lang="en-US" sz="2400" u="sng" dirty="0">
                <a:solidFill>
                  <a:schemeClr val="bg1"/>
                </a:solidFill>
                <a:latin typeface="Arial" panose="020B0604020202020204" pitchFamily="34" charset="0"/>
                <a:cs typeface="Arial" panose="020B0604020202020204" pitchFamily="34" charset="0"/>
              </a:rPr>
              <a:t>right</a:t>
            </a:r>
            <a:r>
              <a:rPr lang="en-US" sz="2400" dirty="0">
                <a:solidFill>
                  <a:schemeClr val="bg1"/>
                </a:solidFill>
                <a:latin typeface="Arial" panose="020B0604020202020204" pitchFamily="34" charset="0"/>
                <a:cs typeface="Arial" panose="020B0604020202020204" pitchFamily="34" charset="0"/>
              </a:rPr>
              <a:t>, whatever is </a:t>
            </a:r>
            <a:r>
              <a:rPr lang="en-US" sz="2400" u="sng" dirty="0">
                <a:solidFill>
                  <a:schemeClr val="bg1"/>
                </a:solidFill>
                <a:latin typeface="Arial" panose="020B0604020202020204" pitchFamily="34" charset="0"/>
                <a:cs typeface="Arial" panose="020B0604020202020204" pitchFamily="34" charset="0"/>
              </a:rPr>
              <a:t>pure</a:t>
            </a:r>
            <a:r>
              <a:rPr lang="en-US" sz="2400" dirty="0">
                <a:solidFill>
                  <a:schemeClr val="bg1"/>
                </a:solidFill>
                <a:latin typeface="Arial" panose="020B0604020202020204" pitchFamily="34" charset="0"/>
                <a:cs typeface="Arial" panose="020B0604020202020204" pitchFamily="34" charset="0"/>
              </a:rPr>
              <a:t>, whatever is </a:t>
            </a:r>
            <a:r>
              <a:rPr lang="en-US" sz="2400" u="sng" dirty="0">
                <a:solidFill>
                  <a:schemeClr val="bg1"/>
                </a:solidFill>
                <a:latin typeface="Arial" panose="020B0604020202020204" pitchFamily="34" charset="0"/>
                <a:cs typeface="Arial" panose="020B0604020202020204" pitchFamily="34" charset="0"/>
              </a:rPr>
              <a:t>lovely</a:t>
            </a:r>
            <a:r>
              <a:rPr lang="en-US" sz="2400" dirty="0">
                <a:solidFill>
                  <a:schemeClr val="bg1"/>
                </a:solidFill>
                <a:latin typeface="Arial" panose="020B0604020202020204" pitchFamily="34" charset="0"/>
                <a:cs typeface="Arial" panose="020B0604020202020204" pitchFamily="34" charset="0"/>
              </a:rPr>
              <a:t>, whatever is </a:t>
            </a:r>
            <a:r>
              <a:rPr lang="en-US" sz="2400" u="sng" dirty="0">
                <a:solidFill>
                  <a:schemeClr val="bg1"/>
                </a:solidFill>
                <a:latin typeface="Arial" panose="020B0604020202020204" pitchFamily="34" charset="0"/>
                <a:cs typeface="Arial" panose="020B0604020202020204" pitchFamily="34" charset="0"/>
              </a:rPr>
              <a:t>admirable</a:t>
            </a:r>
            <a:r>
              <a:rPr lang="en-US" sz="2400" dirty="0">
                <a:solidFill>
                  <a:schemeClr val="bg1"/>
                </a:solidFill>
                <a:latin typeface="Arial" panose="020B0604020202020204" pitchFamily="34" charset="0"/>
                <a:cs typeface="Arial" panose="020B0604020202020204" pitchFamily="34" charset="0"/>
              </a:rPr>
              <a:t>—if anything is </a:t>
            </a:r>
            <a:r>
              <a:rPr lang="en-US" sz="2400" u="sng" dirty="0">
                <a:solidFill>
                  <a:schemeClr val="bg1"/>
                </a:solidFill>
                <a:latin typeface="Arial" panose="020B0604020202020204" pitchFamily="34" charset="0"/>
                <a:cs typeface="Arial" panose="020B0604020202020204" pitchFamily="34" charset="0"/>
              </a:rPr>
              <a:t>excellent</a:t>
            </a:r>
            <a:r>
              <a:rPr lang="en-US" sz="2400" dirty="0">
                <a:solidFill>
                  <a:schemeClr val="bg1"/>
                </a:solidFill>
                <a:latin typeface="Arial" panose="020B0604020202020204" pitchFamily="34" charset="0"/>
                <a:cs typeface="Arial" panose="020B0604020202020204" pitchFamily="34" charset="0"/>
              </a:rPr>
              <a:t> or </a:t>
            </a:r>
            <a:r>
              <a:rPr lang="en-US" sz="2400" u="sng" dirty="0">
                <a:solidFill>
                  <a:schemeClr val="bg1"/>
                </a:solidFill>
                <a:latin typeface="Arial" panose="020B0604020202020204" pitchFamily="34" charset="0"/>
                <a:cs typeface="Arial" panose="020B0604020202020204" pitchFamily="34" charset="0"/>
              </a:rPr>
              <a:t>praiseworthy</a:t>
            </a:r>
            <a:r>
              <a:rPr lang="en-US" sz="2400" dirty="0">
                <a:solidFill>
                  <a:schemeClr val="bg1"/>
                </a:solidFill>
                <a:latin typeface="Arial" panose="020B0604020202020204" pitchFamily="34" charset="0"/>
                <a:cs typeface="Arial" panose="020B0604020202020204" pitchFamily="34" charset="0"/>
              </a:rPr>
              <a:t>—think about such things. </a:t>
            </a:r>
            <a:r>
              <a:rPr lang="en-US" sz="2000" dirty="0">
                <a:solidFill>
                  <a:schemeClr val="bg1"/>
                </a:solidFill>
                <a:latin typeface="Arial" panose="020B0604020202020204" pitchFamily="34" charset="0"/>
                <a:cs typeface="Arial" panose="020B0604020202020204" pitchFamily="34" charset="0"/>
              </a:rPr>
              <a:t>Philippians 4:8</a:t>
            </a:r>
          </a:p>
          <a:p>
            <a:pPr>
              <a:spcAft>
                <a:spcPts val="1200"/>
              </a:spcAft>
            </a:pPr>
            <a:endParaRPr lang="en-US" sz="700" dirty="0">
              <a:solidFill>
                <a:schemeClr val="bg1"/>
              </a:solidFill>
              <a:latin typeface="Arial" panose="020B0604020202020204" pitchFamily="34" charset="0"/>
              <a:cs typeface="Arial" panose="020B0604020202020204" pitchFamily="34" charset="0"/>
            </a:endParaRP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are some things we should </a:t>
            </a:r>
            <a:r>
              <a:rPr lang="en-US" sz="2400" u="sng" dirty="0">
                <a:solidFill>
                  <a:schemeClr val="bg1"/>
                </a:solidFill>
                <a:latin typeface="Arial" panose="020B0604020202020204" pitchFamily="34" charset="0"/>
                <a:cs typeface="Arial" panose="020B0604020202020204" pitchFamily="34" charset="0"/>
              </a:rPr>
              <a:t>think</a:t>
            </a:r>
            <a:r>
              <a:rPr lang="en-US" sz="2400" dirty="0">
                <a:solidFill>
                  <a:schemeClr val="bg1"/>
                </a:solidFill>
                <a:latin typeface="Arial" panose="020B0604020202020204" pitchFamily="34" charset="0"/>
                <a:cs typeface="Arial" panose="020B0604020202020204" pitchFamily="34" charset="0"/>
              </a:rPr>
              <a:t> about in order to be thankful and experience the peace of God?</a:t>
            </a:r>
            <a:endParaRPr lang="en-US" sz="700" dirty="0">
              <a:solidFill>
                <a:schemeClr val="bg1"/>
              </a:solidFill>
              <a:latin typeface="Arial" panose="020B0604020202020204" pitchFamily="34" charset="0"/>
              <a:cs typeface="Arial" panose="020B0604020202020204" pitchFamily="34" charset="0"/>
            </a:endParaRP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are some specific examples of things we should think about that give us peace?</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are some examples of things we think about that make us anxious and steal our peace?</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is the connection between what we think and our peace?</a:t>
            </a:r>
          </a:p>
        </p:txBody>
      </p:sp>
    </p:spTree>
    <p:extLst>
      <p:ext uri="{BB962C8B-B14F-4D97-AF65-F5344CB8AC3E}">
        <p14:creationId xmlns:p14="http://schemas.microsoft.com/office/powerpoint/2010/main" val="311510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524710" y="1004597"/>
            <a:ext cx="8094580" cy="4139595"/>
          </a:xfrm>
          <a:prstGeom prst="rect">
            <a:avLst/>
          </a:prstGeom>
          <a:noFill/>
        </p:spPr>
        <p:txBody>
          <a:bodyPr wrap="square">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Whatever you have </a:t>
            </a:r>
            <a:r>
              <a:rPr lang="en-US" sz="2400" u="sng" dirty="0">
                <a:solidFill>
                  <a:schemeClr val="bg1"/>
                </a:solidFill>
                <a:latin typeface="Arial" panose="020B0604020202020204" pitchFamily="34" charset="0"/>
                <a:cs typeface="Arial" panose="020B0604020202020204" pitchFamily="34" charset="0"/>
              </a:rPr>
              <a:t>learned</a:t>
            </a:r>
            <a:r>
              <a:rPr lang="en-US" sz="2400" dirty="0">
                <a:solidFill>
                  <a:schemeClr val="bg1"/>
                </a:solidFill>
                <a:latin typeface="Arial" panose="020B0604020202020204" pitchFamily="34" charset="0"/>
                <a:cs typeface="Arial" panose="020B0604020202020204" pitchFamily="34" charset="0"/>
              </a:rPr>
              <a:t> or </a:t>
            </a:r>
            <a:r>
              <a:rPr lang="en-US" sz="2400" u="sng" dirty="0">
                <a:solidFill>
                  <a:schemeClr val="bg1"/>
                </a:solidFill>
                <a:latin typeface="Arial" panose="020B0604020202020204" pitchFamily="34" charset="0"/>
                <a:cs typeface="Arial" panose="020B0604020202020204" pitchFamily="34" charset="0"/>
              </a:rPr>
              <a:t>received</a:t>
            </a:r>
            <a:r>
              <a:rPr lang="en-US" sz="2400" dirty="0">
                <a:solidFill>
                  <a:schemeClr val="bg1"/>
                </a:solidFill>
                <a:latin typeface="Arial" panose="020B0604020202020204" pitchFamily="34" charset="0"/>
                <a:cs typeface="Arial" panose="020B0604020202020204" pitchFamily="34" charset="0"/>
              </a:rPr>
              <a:t> or </a:t>
            </a:r>
            <a:r>
              <a:rPr lang="en-US" sz="2400" u="sng" dirty="0">
                <a:solidFill>
                  <a:schemeClr val="bg1"/>
                </a:solidFill>
                <a:latin typeface="Arial" panose="020B0604020202020204" pitchFamily="34" charset="0"/>
                <a:cs typeface="Arial" panose="020B0604020202020204" pitchFamily="34" charset="0"/>
              </a:rPr>
              <a:t>heard</a:t>
            </a:r>
            <a:r>
              <a:rPr lang="en-US" sz="2400" dirty="0">
                <a:solidFill>
                  <a:schemeClr val="bg1"/>
                </a:solidFill>
                <a:latin typeface="Arial" panose="020B0604020202020204" pitchFamily="34" charset="0"/>
                <a:cs typeface="Arial" panose="020B0604020202020204" pitchFamily="34" charset="0"/>
              </a:rPr>
              <a:t> from me, or seen in me—put it into practice. And the God of peace will be with you. </a:t>
            </a:r>
            <a:r>
              <a:rPr lang="en-US" sz="2000" dirty="0">
                <a:solidFill>
                  <a:schemeClr val="bg1"/>
                </a:solidFill>
                <a:latin typeface="Arial" panose="020B0604020202020204" pitchFamily="34" charset="0"/>
                <a:cs typeface="Arial" panose="020B0604020202020204" pitchFamily="34" charset="0"/>
              </a:rPr>
              <a:t>Philippians 4:9</a:t>
            </a:r>
          </a:p>
          <a:p>
            <a:pPr>
              <a:spcAft>
                <a:spcPts val="1200"/>
              </a:spcAft>
            </a:pPr>
            <a:endParaRPr lang="en-US" sz="700" dirty="0">
              <a:solidFill>
                <a:schemeClr val="bg1"/>
              </a:solidFill>
              <a:latin typeface="Arial" panose="020B0604020202020204" pitchFamily="34" charset="0"/>
              <a:cs typeface="Arial" panose="020B0604020202020204" pitchFamily="34" charset="0"/>
            </a:endParaRP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can you do to experience the peace of God?</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are some things you have learned from God’s Word and the example of mature believers and put into practice that gave you peace?</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are some things you are doing that you need to stop that are stealing your peace?</a:t>
            </a:r>
          </a:p>
        </p:txBody>
      </p:sp>
    </p:spTree>
    <p:extLst>
      <p:ext uri="{BB962C8B-B14F-4D97-AF65-F5344CB8AC3E}">
        <p14:creationId xmlns:p14="http://schemas.microsoft.com/office/powerpoint/2010/main" val="66207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685526" y="1370444"/>
            <a:ext cx="7926629" cy="3031599"/>
          </a:xfrm>
          <a:prstGeom prst="rect">
            <a:avLst/>
          </a:prstGeom>
          <a:noFill/>
        </p:spPr>
        <p:txBody>
          <a:bodyPr wrap="square">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If I had </a:t>
            </a:r>
            <a:r>
              <a:rPr lang="en-US" sz="2400" u="sng" dirty="0">
                <a:solidFill>
                  <a:schemeClr val="bg1"/>
                </a:solidFill>
                <a:latin typeface="Arial" panose="020B0604020202020204" pitchFamily="34" charset="0"/>
                <a:cs typeface="Arial" panose="020B0604020202020204" pitchFamily="34" charset="0"/>
              </a:rPr>
              <a:t>cherished sin in my heart</a:t>
            </a:r>
            <a:r>
              <a:rPr lang="en-US" sz="2400" dirty="0">
                <a:solidFill>
                  <a:schemeClr val="bg1"/>
                </a:solidFill>
                <a:latin typeface="Arial" panose="020B0604020202020204" pitchFamily="34" charset="0"/>
                <a:cs typeface="Arial" panose="020B0604020202020204" pitchFamily="34" charset="0"/>
              </a:rPr>
              <a:t>, the Lord would not have listened. </a:t>
            </a:r>
            <a:r>
              <a:rPr lang="en-US" sz="2000" dirty="0">
                <a:solidFill>
                  <a:schemeClr val="bg1"/>
                </a:solidFill>
                <a:latin typeface="Arial" panose="020B0604020202020204" pitchFamily="34" charset="0"/>
                <a:cs typeface="Arial" panose="020B0604020202020204" pitchFamily="34" charset="0"/>
              </a:rPr>
              <a:t>Psalms 66:18. </a:t>
            </a:r>
          </a:p>
          <a:p>
            <a:pPr>
              <a:spcAft>
                <a:spcPts val="1200"/>
              </a:spcAft>
            </a:pPr>
            <a:endParaRPr lang="en-US" sz="700" dirty="0">
              <a:solidFill>
                <a:schemeClr val="bg1"/>
              </a:solidFill>
              <a:latin typeface="Arial" panose="020B0604020202020204" pitchFamily="34" charset="0"/>
              <a:cs typeface="Arial" panose="020B0604020202020204" pitchFamily="34" charset="0"/>
            </a:endParaRP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are some conditions to answered prayer?</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Why does sin hinder your communication with God? </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Sin in a relationship hinders your relationship with anyone.</a:t>
            </a:r>
          </a:p>
        </p:txBody>
      </p:sp>
      <p:sp>
        <p:nvSpPr>
          <p:cNvPr id="4" name="TextBox 3">
            <a:extLst>
              <a:ext uri="{FF2B5EF4-FFF2-40B4-BE49-F238E27FC236}">
                <a16:creationId xmlns:a16="http://schemas.microsoft.com/office/drawing/2014/main" id="{1758B09E-5367-46A9-9340-02ACEDDADA46}"/>
              </a:ext>
            </a:extLst>
          </p:cNvPr>
          <p:cNvSpPr txBox="1"/>
          <p:nvPr/>
        </p:nvSpPr>
        <p:spPr>
          <a:xfrm>
            <a:off x="1995519" y="387794"/>
            <a:ext cx="5152961" cy="461665"/>
          </a:xfrm>
          <a:prstGeom prst="rect">
            <a:avLst/>
          </a:prstGeom>
          <a:noFill/>
        </p:spPr>
        <p:txBody>
          <a:bodyPr wrap="square">
            <a:spAutoFit/>
          </a:bodyPr>
          <a:lstStyle/>
          <a:p>
            <a:pPr algn="ctr"/>
            <a:r>
              <a:rPr lang="en-US" sz="2400" b="1" dirty="0">
                <a:solidFill>
                  <a:schemeClr val="bg1"/>
                </a:solidFill>
                <a:latin typeface="Arial" panose="020B0604020202020204" pitchFamily="34" charset="0"/>
                <a:cs typeface="Arial" panose="020B0604020202020204" pitchFamily="34" charset="0"/>
              </a:rPr>
              <a:t>Conditions to Answered Prayer</a:t>
            </a:r>
          </a:p>
        </p:txBody>
      </p:sp>
    </p:spTree>
    <p:extLst>
      <p:ext uri="{BB962C8B-B14F-4D97-AF65-F5344CB8AC3E}">
        <p14:creationId xmlns:p14="http://schemas.microsoft.com/office/powerpoint/2010/main" val="209192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762640" y="885775"/>
            <a:ext cx="7618719" cy="4601260"/>
          </a:xfrm>
          <a:prstGeom prst="rect">
            <a:avLst/>
          </a:prstGeom>
          <a:noFill/>
        </p:spPr>
        <p:txBody>
          <a:bodyPr wrap="square">
            <a:spAutoFit/>
          </a:bodyPr>
          <a:lstStyle/>
          <a:p>
            <a:pPr>
              <a:spcAft>
                <a:spcPts val="1800"/>
              </a:spcAft>
            </a:pPr>
            <a:r>
              <a:rPr lang="en-US" sz="2400" dirty="0">
                <a:solidFill>
                  <a:schemeClr val="bg1"/>
                </a:solidFill>
                <a:latin typeface="Arial" panose="020B0604020202020204" pitchFamily="34" charset="0"/>
                <a:cs typeface="Arial" panose="020B0604020202020204" pitchFamily="34" charset="0"/>
              </a:rPr>
              <a:t>If you </a:t>
            </a:r>
            <a:r>
              <a:rPr lang="en-US" sz="2400" u="sng" dirty="0">
                <a:solidFill>
                  <a:schemeClr val="bg1"/>
                </a:solidFill>
                <a:latin typeface="Arial" panose="020B0604020202020204" pitchFamily="34" charset="0"/>
                <a:cs typeface="Arial" panose="020B0604020202020204" pitchFamily="34" charset="0"/>
              </a:rPr>
              <a:t>believe</a:t>
            </a:r>
            <a:r>
              <a:rPr lang="en-US" sz="2400" dirty="0">
                <a:solidFill>
                  <a:schemeClr val="bg1"/>
                </a:solidFill>
                <a:latin typeface="Arial" panose="020B0604020202020204" pitchFamily="34" charset="0"/>
                <a:cs typeface="Arial" panose="020B0604020202020204" pitchFamily="34" charset="0"/>
              </a:rPr>
              <a:t>, you will receive whatever you ask for in prayer. </a:t>
            </a:r>
            <a:r>
              <a:rPr lang="en-US" sz="2000" dirty="0">
                <a:solidFill>
                  <a:schemeClr val="bg1"/>
                </a:solidFill>
                <a:latin typeface="Arial" panose="020B0604020202020204" pitchFamily="34" charset="0"/>
                <a:cs typeface="Arial" panose="020B0604020202020204" pitchFamily="34" charset="0"/>
              </a:rPr>
              <a:t>Matthew 21:22</a:t>
            </a:r>
          </a:p>
          <a:p>
            <a:pPr marL="228600" indent="-228600">
              <a:spcAft>
                <a:spcPts val="18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Why is faith or belief an important aspect of prayer?</a:t>
            </a:r>
          </a:p>
          <a:p>
            <a:pPr marL="228600" indent="-228600">
              <a:spcAft>
                <a:spcPts val="1200"/>
              </a:spcAft>
              <a:buFont typeface="Arial" panose="020B0604020202020204" pitchFamily="34" charset="0"/>
              <a:buChar char="•"/>
            </a:pPr>
            <a:endParaRPr lang="en-US" sz="700" dirty="0">
              <a:solidFill>
                <a:schemeClr val="bg1"/>
              </a:solidFill>
              <a:latin typeface="Arial" panose="020B0604020202020204" pitchFamily="34" charset="0"/>
              <a:cs typeface="Arial" panose="020B0604020202020204" pitchFamily="34" charset="0"/>
            </a:endParaRPr>
          </a:p>
          <a:p>
            <a:pPr>
              <a:spcAft>
                <a:spcPts val="1800"/>
              </a:spcAft>
            </a:pPr>
            <a:r>
              <a:rPr lang="en-US" sz="2400" dirty="0">
                <a:solidFill>
                  <a:schemeClr val="bg1"/>
                </a:solidFill>
                <a:latin typeface="Arial" panose="020B0604020202020204" pitchFamily="34" charset="0"/>
                <a:cs typeface="Arial" panose="020B0604020202020204" pitchFamily="34" charset="0"/>
              </a:rPr>
              <a:t>If you </a:t>
            </a:r>
            <a:r>
              <a:rPr lang="en-US" sz="2400" u="sng" dirty="0">
                <a:solidFill>
                  <a:schemeClr val="bg1"/>
                </a:solidFill>
                <a:latin typeface="Arial" panose="020B0604020202020204" pitchFamily="34" charset="0"/>
                <a:cs typeface="Arial" panose="020B0604020202020204" pitchFamily="34" charset="0"/>
              </a:rPr>
              <a:t>remain in me</a:t>
            </a:r>
            <a:r>
              <a:rPr lang="en-US" sz="2400" dirty="0">
                <a:solidFill>
                  <a:schemeClr val="bg1"/>
                </a:solidFill>
                <a:latin typeface="Arial" panose="020B0604020202020204" pitchFamily="34" charset="0"/>
                <a:cs typeface="Arial" panose="020B0604020202020204" pitchFamily="34" charset="0"/>
              </a:rPr>
              <a:t> and </a:t>
            </a:r>
            <a:r>
              <a:rPr lang="en-US" sz="2400" u="sng" dirty="0">
                <a:solidFill>
                  <a:schemeClr val="bg1"/>
                </a:solidFill>
                <a:latin typeface="Arial" panose="020B0604020202020204" pitchFamily="34" charset="0"/>
                <a:cs typeface="Arial" panose="020B0604020202020204" pitchFamily="34" charset="0"/>
              </a:rPr>
              <a:t>my words remain in you</a:t>
            </a:r>
            <a:r>
              <a:rPr lang="en-US" sz="2400" dirty="0">
                <a:solidFill>
                  <a:schemeClr val="bg1"/>
                </a:solidFill>
                <a:latin typeface="Arial" panose="020B0604020202020204" pitchFamily="34" charset="0"/>
                <a:cs typeface="Arial" panose="020B0604020202020204" pitchFamily="34" charset="0"/>
              </a:rPr>
              <a:t>, ask whatever you wish, and it will be given you. John 15:7</a:t>
            </a: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does it mean to remain in Jesus?</a:t>
            </a: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does it mean for God’s Word to remain in you?</a:t>
            </a:r>
          </a:p>
          <a:p>
            <a:pPr marL="690563"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Scripture memory.</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Application.</a:t>
            </a:r>
          </a:p>
        </p:txBody>
      </p:sp>
    </p:spTree>
    <p:extLst>
      <p:ext uri="{BB962C8B-B14F-4D97-AF65-F5344CB8AC3E}">
        <p14:creationId xmlns:p14="http://schemas.microsoft.com/office/powerpoint/2010/main" val="103749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677567" y="868806"/>
            <a:ext cx="7788866" cy="4862870"/>
          </a:xfrm>
          <a:prstGeom prst="rect">
            <a:avLst/>
          </a:prstGeom>
          <a:noFill/>
        </p:spPr>
        <p:txBody>
          <a:bodyPr wrap="square">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Until now you have not asked for anything </a:t>
            </a:r>
            <a:r>
              <a:rPr lang="en-US" sz="2400" u="sng" dirty="0">
                <a:solidFill>
                  <a:schemeClr val="bg1"/>
                </a:solidFill>
                <a:latin typeface="Arial" panose="020B0604020202020204" pitchFamily="34" charset="0"/>
                <a:cs typeface="Arial" panose="020B0604020202020204" pitchFamily="34" charset="0"/>
              </a:rPr>
              <a:t>in my name</a:t>
            </a:r>
            <a:r>
              <a:rPr lang="en-US" sz="2400" dirty="0">
                <a:solidFill>
                  <a:schemeClr val="bg1"/>
                </a:solidFill>
                <a:latin typeface="Arial" panose="020B0604020202020204" pitchFamily="34" charset="0"/>
                <a:cs typeface="Arial" panose="020B0604020202020204" pitchFamily="34" charset="0"/>
              </a:rPr>
              <a:t>. Ask and you will receive, and your joy will be complete. </a:t>
            </a:r>
            <a:r>
              <a:rPr lang="en-US" sz="2000" dirty="0">
                <a:solidFill>
                  <a:schemeClr val="bg1"/>
                </a:solidFill>
                <a:latin typeface="Arial" panose="020B0604020202020204" pitchFamily="34" charset="0"/>
                <a:cs typeface="Arial" panose="020B0604020202020204" pitchFamily="34" charset="0"/>
              </a:rPr>
              <a:t>John 16:24</a:t>
            </a:r>
          </a:p>
          <a:p>
            <a:pPr marL="685800" lvl="1"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does it mean to ask in the name of Jesus? </a:t>
            </a:r>
          </a:p>
          <a:p>
            <a:pPr lvl="1">
              <a:spcAft>
                <a:spcPts val="1200"/>
              </a:spcAft>
            </a:pPr>
            <a:r>
              <a:rPr lang="en-US" sz="2400" dirty="0">
                <a:solidFill>
                  <a:schemeClr val="bg1"/>
                </a:solidFill>
                <a:latin typeface="Arial" panose="020B0604020202020204" pitchFamily="34" charset="0"/>
                <a:cs typeface="Arial" panose="020B0604020202020204" pitchFamily="34" charset="0"/>
              </a:rPr>
              <a:t>	Pray by the power and authority of Jesus.</a:t>
            </a:r>
          </a:p>
          <a:p>
            <a:pPr>
              <a:spcAft>
                <a:spcPts val="1200"/>
              </a:spcAft>
            </a:pPr>
            <a:endParaRPr lang="en-US" sz="900" dirty="0">
              <a:solidFill>
                <a:schemeClr val="bg1"/>
              </a:solidFill>
              <a:latin typeface="Arial" panose="020B0604020202020204" pitchFamily="34" charset="0"/>
              <a:cs typeface="Arial" panose="020B0604020202020204" pitchFamily="34" charset="0"/>
            </a:endParaRPr>
          </a:p>
          <a:p>
            <a:pPr>
              <a:spcAft>
                <a:spcPts val="1200"/>
              </a:spcAft>
            </a:pPr>
            <a:r>
              <a:rPr lang="en-US" sz="2400" dirty="0">
                <a:solidFill>
                  <a:schemeClr val="bg1"/>
                </a:solidFill>
                <a:latin typeface="Arial" panose="020B0604020202020204" pitchFamily="34" charset="0"/>
                <a:cs typeface="Arial" panose="020B0604020202020204" pitchFamily="34" charset="0"/>
              </a:rPr>
              <a:t>This is the confidence we have in approaching God:  that if we </a:t>
            </a:r>
            <a:r>
              <a:rPr lang="en-US" sz="2400" u="sng" dirty="0">
                <a:solidFill>
                  <a:schemeClr val="bg1"/>
                </a:solidFill>
                <a:latin typeface="Arial" panose="020B0604020202020204" pitchFamily="34" charset="0"/>
                <a:cs typeface="Arial" panose="020B0604020202020204" pitchFamily="34" charset="0"/>
              </a:rPr>
              <a:t>ask anything according to his will</a:t>
            </a:r>
            <a:r>
              <a:rPr lang="en-US" sz="2400" dirty="0">
                <a:solidFill>
                  <a:schemeClr val="bg1"/>
                </a:solidFill>
                <a:latin typeface="Arial" panose="020B0604020202020204" pitchFamily="34" charset="0"/>
                <a:cs typeface="Arial" panose="020B0604020202020204" pitchFamily="34" charset="0"/>
              </a:rPr>
              <a:t>, he hears us.  And if we know that he hears us—whatever we ask— we know that we have what we asked of him.                 </a:t>
            </a:r>
            <a:r>
              <a:rPr lang="en-US" sz="2000" dirty="0">
                <a:solidFill>
                  <a:schemeClr val="bg1"/>
                </a:solidFill>
                <a:latin typeface="Arial" panose="020B0604020202020204" pitchFamily="34" charset="0"/>
                <a:cs typeface="Arial" panose="020B0604020202020204" pitchFamily="34" charset="0"/>
              </a:rPr>
              <a:t>1 John 5:14 – 15. </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do you know God’s will? </a:t>
            </a:r>
          </a:p>
        </p:txBody>
      </p:sp>
    </p:spTree>
    <p:extLst>
      <p:ext uri="{BB962C8B-B14F-4D97-AF65-F5344CB8AC3E}">
        <p14:creationId xmlns:p14="http://schemas.microsoft.com/office/powerpoint/2010/main" val="282569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890800" y="1270023"/>
            <a:ext cx="7637380" cy="3077766"/>
          </a:xfrm>
          <a:prstGeom prst="rect">
            <a:avLst/>
          </a:prstGeom>
          <a:noFill/>
        </p:spPr>
        <p:txBody>
          <a:bodyPr wrap="square">
            <a:spAutoFit/>
          </a:bodyPr>
          <a:lstStyle/>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God’s answer to your prayer may be yes, no, or wait. </a:t>
            </a:r>
          </a:p>
          <a:p>
            <a:pPr marL="233363" indent="-233363">
              <a:spcAft>
                <a:spcPts val="1200"/>
              </a:spcAft>
              <a:buFont typeface="Arial" panose="020B0604020202020204" pitchFamily="34" charset="0"/>
              <a:buChar char="•"/>
              <a:tabLst>
                <a:tab pos="2743200" algn="l"/>
              </a:tabLst>
            </a:pPr>
            <a:r>
              <a:rPr lang="en-US" sz="2400" dirty="0">
                <a:solidFill>
                  <a:schemeClr val="bg1"/>
                </a:solidFill>
                <a:latin typeface="Arial" panose="020B0604020202020204" pitchFamily="34" charset="0"/>
                <a:cs typeface="Arial" panose="020B0604020202020204" pitchFamily="34" charset="0"/>
              </a:rPr>
              <a:t>You can trust God’s answer to your prayer because</a:t>
            </a:r>
          </a:p>
          <a:p>
            <a:pPr marL="690563" lvl="1" indent="-233363">
              <a:spcAft>
                <a:spcPts val="1200"/>
              </a:spcAft>
              <a:buFont typeface="Arial" panose="020B0604020202020204" pitchFamily="34" charset="0"/>
              <a:buChar char="•"/>
              <a:tabLst>
                <a:tab pos="2743200" algn="l"/>
              </a:tabLst>
            </a:pPr>
            <a:r>
              <a:rPr lang="en-US" sz="2400" dirty="0">
                <a:solidFill>
                  <a:schemeClr val="bg1"/>
                </a:solidFill>
                <a:latin typeface="Arial" panose="020B0604020202020204" pitchFamily="34" charset="0"/>
                <a:cs typeface="Arial" panose="020B0604020202020204" pitchFamily="34" charset="0"/>
              </a:rPr>
              <a:t>He is your perfect heavenly Father</a:t>
            </a:r>
          </a:p>
          <a:p>
            <a:pPr marL="690563" lvl="1" indent="-233363">
              <a:spcAft>
                <a:spcPts val="1200"/>
              </a:spcAft>
              <a:buFont typeface="Arial" panose="020B0604020202020204" pitchFamily="34" charset="0"/>
              <a:buChar char="•"/>
              <a:tabLst>
                <a:tab pos="2743200" algn="l"/>
              </a:tabLst>
            </a:pPr>
            <a:r>
              <a:rPr lang="en-US" sz="2400" dirty="0">
                <a:solidFill>
                  <a:schemeClr val="bg1"/>
                </a:solidFill>
                <a:latin typeface="Arial" panose="020B0604020202020204" pitchFamily="34" charset="0"/>
                <a:cs typeface="Arial" panose="020B0604020202020204" pitchFamily="34" charset="0"/>
              </a:rPr>
              <a:t>He is good</a:t>
            </a:r>
          </a:p>
          <a:p>
            <a:pPr marL="690563" lvl="1" indent="-233363">
              <a:spcAft>
                <a:spcPts val="1200"/>
              </a:spcAft>
              <a:buFont typeface="Arial" panose="020B0604020202020204" pitchFamily="34" charset="0"/>
              <a:buChar char="•"/>
              <a:tabLst>
                <a:tab pos="2743200" algn="l"/>
              </a:tabLst>
            </a:pPr>
            <a:r>
              <a:rPr lang="en-US" sz="2400" dirty="0">
                <a:solidFill>
                  <a:schemeClr val="bg1"/>
                </a:solidFill>
                <a:latin typeface="Arial" panose="020B0604020202020204" pitchFamily="34" charset="0"/>
                <a:cs typeface="Arial" panose="020B0604020202020204" pitchFamily="34" charset="0"/>
              </a:rPr>
              <a:t>He loves you</a:t>
            </a:r>
          </a:p>
          <a:p>
            <a:pPr marL="690563" lvl="1" indent="-233363">
              <a:spcAft>
                <a:spcPts val="1200"/>
              </a:spcAft>
              <a:buFont typeface="Arial" panose="020B0604020202020204" pitchFamily="34" charset="0"/>
              <a:buChar char="•"/>
              <a:tabLst>
                <a:tab pos="2743200" algn="l"/>
              </a:tabLst>
            </a:pPr>
            <a:r>
              <a:rPr lang="en-US" sz="2400" dirty="0">
                <a:solidFill>
                  <a:schemeClr val="bg1"/>
                </a:solidFill>
                <a:latin typeface="Arial" panose="020B0604020202020204" pitchFamily="34" charset="0"/>
                <a:cs typeface="Arial" panose="020B0604020202020204" pitchFamily="34" charset="0"/>
              </a:rPr>
              <a:t>He knows what is best for you</a:t>
            </a:r>
          </a:p>
        </p:txBody>
      </p:sp>
    </p:spTree>
    <p:extLst>
      <p:ext uri="{BB962C8B-B14F-4D97-AF65-F5344CB8AC3E}">
        <p14:creationId xmlns:p14="http://schemas.microsoft.com/office/powerpoint/2010/main" val="93428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471332" y="1099925"/>
            <a:ext cx="8201333" cy="5262979"/>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Jesus: This, then, is HOW you should pray.</a:t>
            </a:r>
          </a:p>
          <a:p>
            <a:pPr algn="ctr">
              <a:spcAft>
                <a:spcPts val="1200"/>
              </a:spcAft>
            </a:pPr>
            <a:r>
              <a:rPr lang="en-US" sz="2000" dirty="0">
                <a:solidFill>
                  <a:schemeClr val="bg1"/>
                </a:solidFill>
                <a:latin typeface="Arial" panose="020B0604020202020204" pitchFamily="34" charset="0"/>
                <a:cs typeface="Arial" panose="020B0604020202020204" pitchFamily="34" charset="0"/>
              </a:rPr>
              <a:t>Matthew 6:9-15      </a:t>
            </a:r>
          </a:p>
          <a:p>
            <a:pPr>
              <a:spcAft>
                <a:spcPts val="1200"/>
              </a:spcAft>
            </a:pPr>
            <a:r>
              <a:rPr lang="en-US" sz="2400" dirty="0">
                <a:solidFill>
                  <a:schemeClr val="bg1"/>
                </a:solidFill>
                <a:latin typeface="Arial" panose="020B0604020202020204" pitchFamily="34" charset="0"/>
                <a:cs typeface="Arial" panose="020B0604020202020204" pitchFamily="34" charset="0"/>
              </a:rPr>
              <a:t>There are no set formulas for how to pray, but a good way of praying includes the </a:t>
            </a:r>
            <a:r>
              <a:rPr lang="en-US" sz="2400" u="sng" dirty="0">
                <a:solidFill>
                  <a:schemeClr val="bg1"/>
                </a:solidFill>
                <a:latin typeface="Arial" panose="020B0604020202020204" pitchFamily="34" charset="0"/>
                <a:cs typeface="Arial" panose="020B0604020202020204" pitchFamily="34" charset="0"/>
              </a:rPr>
              <a:t>four elements </a:t>
            </a:r>
            <a:r>
              <a:rPr lang="en-US" sz="2400" dirty="0">
                <a:solidFill>
                  <a:schemeClr val="bg1"/>
                </a:solidFill>
                <a:latin typeface="Arial" panose="020B0604020202020204" pitchFamily="34" charset="0"/>
                <a:cs typeface="Arial" panose="020B0604020202020204" pitchFamily="34" charset="0"/>
              </a:rPr>
              <a:t>of prayer Jesus gave us in the Lord’s Prayer, Matthew 6:9-15.</a:t>
            </a:r>
          </a:p>
          <a:p>
            <a:pPr algn="ctr">
              <a:spcAft>
                <a:spcPts val="1200"/>
              </a:spcAft>
            </a:pPr>
            <a:r>
              <a:rPr lang="en-US" sz="2800" b="1" u="sng" dirty="0">
                <a:solidFill>
                  <a:schemeClr val="bg1"/>
                </a:solidFill>
                <a:latin typeface="Arial" panose="020B0604020202020204" pitchFamily="34" charset="0"/>
                <a:cs typeface="Arial" panose="020B0604020202020204" pitchFamily="34" charset="0"/>
              </a:rPr>
              <a:t>A</a:t>
            </a:r>
            <a:r>
              <a:rPr lang="en-US" sz="2800" dirty="0">
                <a:solidFill>
                  <a:schemeClr val="bg1"/>
                </a:solidFill>
                <a:latin typeface="Arial" panose="020B0604020202020204" pitchFamily="34" charset="0"/>
                <a:cs typeface="Arial" panose="020B0604020202020204" pitchFamily="34" charset="0"/>
              </a:rPr>
              <a:t>doration</a:t>
            </a:r>
          </a:p>
          <a:p>
            <a:pPr algn="ctr">
              <a:spcAft>
                <a:spcPts val="1200"/>
              </a:spcAft>
            </a:pPr>
            <a:r>
              <a:rPr lang="en-US" sz="2800" b="1" u="sng" dirty="0">
                <a:solidFill>
                  <a:schemeClr val="bg1"/>
                </a:solidFill>
                <a:latin typeface="Arial" panose="020B0604020202020204" pitchFamily="34" charset="0"/>
                <a:cs typeface="Arial" panose="020B0604020202020204" pitchFamily="34" charset="0"/>
              </a:rPr>
              <a:t>C</a:t>
            </a:r>
            <a:r>
              <a:rPr lang="en-US" sz="2800" dirty="0">
                <a:solidFill>
                  <a:schemeClr val="bg1"/>
                </a:solidFill>
                <a:latin typeface="Arial" panose="020B0604020202020204" pitchFamily="34" charset="0"/>
                <a:cs typeface="Arial" panose="020B0604020202020204" pitchFamily="34" charset="0"/>
              </a:rPr>
              <a:t>onfession</a:t>
            </a:r>
          </a:p>
          <a:p>
            <a:pPr algn="ctr">
              <a:spcAft>
                <a:spcPts val="1200"/>
              </a:spcAft>
            </a:pPr>
            <a:r>
              <a:rPr lang="en-US" sz="2800" b="1" u="sng" dirty="0">
                <a:solidFill>
                  <a:schemeClr val="bg1"/>
                </a:solidFill>
                <a:latin typeface="Arial" panose="020B0604020202020204" pitchFamily="34" charset="0"/>
                <a:cs typeface="Arial" panose="020B0604020202020204" pitchFamily="34" charset="0"/>
              </a:rPr>
              <a:t>T</a:t>
            </a:r>
            <a:r>
              <a:rPr lang="en-US" sz="2800" dirty="0">
                <a:solidFill>
                  <a:schemeClr val="bg1"/>
                </a:solidFill>
                <a:latin typeface="Arial" panose="020B0604020202020204" pitchFamily="34" charset="0"/>
                <a:cs typeface="Arial" panose="020B0604020202020204" pitchFamily="34" charset="0"/>
              </a:rPr>
              <a:t>hanksgiving</a:t>
            </a:r>
          </a:p>
          <a:p>
            <a:pPr algn="ctr">
              <a:spcAft>
                <a:spcPts val="1200"/>
              </a:spcAft>
            </a:pPr>
            <a:r>
              <a:rPr lang="en-US" sz="2800" b="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en-US" sz="2800" dirty="0">
                <a:solidFill>
                  <a:schemeClr val="bg1"/>
                </a:solidFill>
                <a:latin typeface="Arial" panose="020B0604020202020204" pitchFamily="34" charset="0"/>
                <a:cs typeface="Arial" panose="020B0604020202020204" pitchFamily="34" charset="0"/>
              </a:rPr>
              <a:t>upplication</a:t>
            </a:r>
          </a:p>
          <a:p>
            <a:pPr algn="ctr">
              <a:spcAft>
                <a:spcPts val="1200"/>
              </a:spcAft>
            </a:pPr>
            <a:r>
              <a:rPr lang="en-US" sz="4400" b="1" dirty="0">
                <a:solidFill>
                  <a:schemeClr val="bg1"/>
                </a:solidFill>
                <a:latin typeface="Arial" panose="020B0604020202020204" pitchFamily="34" charset="0"/>
                <a:cs typeface="Arial" panose="020B0604020202020204" pitchFamily="34" charset="0"/>
              </a:rPr>
              <a:t>A  C  T  S</a:t>
            </a:r>
          </a:p>
        </p:txBody>
      </p:sp>
      <p:sp>
        <p:nvSpPr>
          <p:cNvPr id="4" name="TextBox 3">
            <a:extLst>
              <a:ext uri="{FF2B5EF4-FFF2-40B4-BE49-F238E27FC236}">
                <a16:creationId xmlns:a16="http://schemas.microsoft.com/office/drawing/2014/main" id="{1758B09E-5367-46A9-9340-02ACEDDADA46}"/>
              </a:ext>
            </a:extLst>
          </p:cNvPr>
          <p:cNvSpPr txBox="1"/>
          <p:nvPr/>
        </p:nvSpPr>
        <p:spPr>
          <a:xfrm>
            <a:off x="1795182" y="117206"/>
            <a:ext cx="5553635" cy="523220"/>
          </a:xfrm>
          <a:prstGeom prst="rect">
            <a:avLst/>
          </a:prstGeom>
          <a:noFill/>
        </p:spPr>
        <p:txBody>
          <a:bodyPr wrap="square">
            <a:spAutoFit/>
          </a:bodyPr>
          <a:lstStyle/>
          <a:p>
            <a:pPr algn="ctr"/>
            <a:r>
              <a:rPr lang="en-US" sz="2800" b="1" dirty="0">
                <a:solidFill>
                  <a:schemeClr val="bg1"/>
                </a:solidFill>
                <a:latin typeface="Arial" panose="020B0604020202020204" pitchFamily="34" charset="0"/>
                <a:cs typeface="Arial" panose="020B0604020202020204" pitchFamily="34" charset="0"/>
              </a:rPr>
              <a:t>How to Pray</a:t>
            </a:r>
          </a:p>
        </p:txBody>
      </p:sp>
    </p:spTree>
    <p:extLst>
      <p:ext uri="{BB962C8B-B14F-4D97-AF65-F5344CB8AC3E}">
        <p14:creationId xmlns:p14="http://schemas.microsoft.com/office/powerpoint/2010/main" val="417900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left)">
                                      <p:cBhvr>
                                        <p:cTn id="37"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540079" y="566659"/>
            <a:ext cx="8202705" cy="4385816"/>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ADORATION</a:t>
            </a:r>
            <a:r>
              <a:rPr lang="en-US" sz="2400" dirty="0">
                <a:solidFill>
                  <a:schemeClr val="bg1"/>
                </a:solidFill>
                <a:latin typeface="Arial" panose="020B0604020202020204" pitchFamily="34" charset="0"/>
                <a:cs typeface="Arial" panose="020B0604020202020204" pitchFamily="34" charset="0"/>
              </a:rPr>
              <a:t> (Praise for who God is)</a:t>
            </a:r>
          </a:p>
          <a:p>
            <a:pPr>
              <a:spcAft>
                <a:spcPts val="1200"/>
              </a:spcAft>
            </a:pPr>
            <a:r>
              <a:rPr lang="en-US" sz="2400" dirty="0">
                <a:solidFill>
                  <a:schemeClr val="bg1"/>
                </a:solidFill>
                <a:latin typeface="Arial" panose="020B0604020202020204" pitchFamily="34" charset="0"/>
                <a:cs typeface="Arial" panose="020B0604020202020204" pitchFamily="34" charset="0"/>
              </a:rPr>
              <a:t>Our </a:t>
            </a:r>
            <a:r>
              <a:rPr lang="en-US" sz="2400" u="sng" dirty="0">
                <a:solidFill>
                  <a:schemeClr val="bg1"/>
                </a:solidFill>
                <a:latin typeface="Arial" panose="020B0604020202020204" pitchFamily="34" charset="0"/>
                <a:cs typeface="Arial" panose="020B0604020202020204" pitchFamily="34" charset="0"/>
              </a:rPr>
              <a:t>Father</a:t>
            </a:r>
            <a:r>
              <a:rPr lang="en-US" sz="2400" dirty="0">
                <a:solidFill>
                  <a:schemeClr val="bg1"/>
                </a:solidFill>
                <a:latin typeface="Arial" panose="020B0604020202020204" pitchFamily="34" charset="0"/>
                <a:cs typeface="Arial" panose="020B0604020202020204" pitchFamily="34" charset="0"/>
              </a:rPr>
              <a:t> in </a:t>
            </a:r>
            <a:r>
              <a:rPr lang="en-US" sz="2400" u="sng" dirty="0">
                <a:solidFill>
                  <a:schemeClr val="bg1"/>
                </a:solidFill>
                <a:latin typeface="Arial" panose="020B0604020202020204" pitchFamily="34" charset="0"/>
                <a:cs typeface="Arial" panose="020B0604020202020204" pitchFamily="34" charset="0"/>
              </a:rPr>
              <a:t>heaven</a:t>
            </a:r>
            <a:r>
              <a:rPr lang="en-US" sz="2400" dirty="0">
                <a:solidFill>
                  <a:schemeClr val="bg1"/>
                </a:solidFill>
                <a:latin typeface="Arial" panose="020B0604020202020204" pitchFamily="34" charset="0"/>
                <a:cs typeface="Arial" panose="020B0604020202020204" pitchFamily="34" charset="0"/>
              </a:rPr>
              <a:t>, </a:t>
            </a:r>
            <a:r>
              <a:rPr lang="en-US" sz="2400" u="sng" dirty="0">
                <a:solidFill>
                  <a:schemeClr val="bg1"/>
                </a:solidFill>
                <a:latin typeface="Arial" panose="020B0604020202020204" pitchFamily="34" charset="0"/>
                <a:cs typeface="Arial" panose="020B0604020202020204" pitchFamily="34" charset="0"/>
              </a:rPr>
              <a:t>hallowed</a:t>
            </a:r>
            <a:r>
              <a:rPr lang="en-US" sz="2400" dirty="0">
                <a:solidFill>
                  <a:schemeClr val="bg1"/>
                </a:solidFill>
                <a:latin typeface="Arial" panose="020B0604020202020204" pitchFamily="34" charset="0"/>
                <a:cs typeface="Arial" panose="020B0604020202020204" pitchFamily="34" charset="0"/>
              </a:rPr>
              <a:t> be your name. </a:t>
            </a:r>
            <a:r>
              <a:rPr lang="en-US" sz="2000" dirty="0">
                <a:solidFill>
                  <a:schemeClr val="bg1"/>
                </a:solidFill>
                <a:latin typeface="Arial" panose="020B0604020202020204" pitchFamily="34" charset="0"/>
                <a:cs typeface="Arial" panose="020B0604020202020204" pitchFamily="34" charset="0"/>
              </a:rPr>
              <a:t>Matthew 6:9</a:t>
            </a:r>
          </a:p>
          <a:p>
            <a:pPr marL="457200" indent="-457200">
              <a:spcAft>
                <a:spcPts val="24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does “hallowed mean’?</a:t>
            </a:r>
          </a:p>
          <a:p>
            <a:pPr>
              <a:spcAft>
                <a:spcPts val="1200"/>
              </a:spcAft>
            </a:pPr>
            <a:r>
              <a:rPr lang="en-US" sz="2400" dirty="0">
                <a:solidFill>
                  <a:schemeClr val="bg1"/>
                </a:solidFill>
                <a:latin typeface="Arial" panose="020B0604020202020204" pitchFamily="34" charset="0"/>
                <a:cs typeface="Arial" panose="020B0604020202020204" pitchFamily="34" charset="0"/>
              </a:rPr>
              <a:t>Through Jesus, therefore, let us continually offer to God a sacrifice of </a:t>
            </a:r>
            <a:r>
              <a:rPr lang="en-US" sz="2400" u="sng" dirty="0">
                <a:solidFill>
                  <a:schemeClr val="bg1"/>
                </a:solidFill>
                <a:latin typeface="Arial" panose="020B0604020202020204" pitchFamily="34" charset="0"/>
                <a:cs typeface="Arial" panose="020B0604020202020204" pitchFamily="34" charset="0"/>
              </a:rPr>
              <a:t>praise</a:t>
            </a:r>
            <a:r>
              <a:rPr lang="en-US" sz="2400" dirty="0">
                <a:solidFill>
                  <a:schemeClr val="bg1"/>
                </a:solidFill>
                <a:latin typeface="Arial" panose="020B0604020202020204" pitchFamily="34" charset="0"/>
                <a:cs typeface="Arial" panose="020B0604020202020204" pitchFamily="34" charset="0"/>
              </a:rPr>
              <a:t>—the fruit of lips that confess his name. </a:t>
            </a:r>
            <a:r>
              <a:rPr lang="en-US" sz="2000" dirty="0">
                <a:solidFill>
                  <a:schemeClr val="bg1"/>
                </a:solidFill>
                <a:latin typeface="Arial" panose="020B0604020202020204" pitchFamily="34" charset="0"/>
                <a:cs typeface="Arial" panose="020B0604020202020204" pitchFamily="34" charset="0"/>
              </a:rPr>
              <a:t>Hebrews 13:15</a:t>
            </a:r>
          </a:p>
          <a:p>
            <a:pPr>
              <a:spcAft>
                <a:spcPts val="1200"/>
              </a:spcAft>
            </a:pPr>
            <a:endParaRPr lang="en-US" sz="700" dirty="0">
              <a:solidFill>
                <a:schemeClr val="bg1"/>
              </a:solidFill>
              <a:latin typeface="Arial" panose="020B0604020202020204" pitchFamily="34" charset="0"/>
              <a:cs typeface="Arial" panose="020B0604020202020204" pitchFamily="34" charset="0"/>
            </a:endParaRPr>
          </a:p>
          <a:p>
            <a:pPr lvl="1">
              <a:spcAft>
                <a:spcPts val="1200"/>
              </a:spcAft>
            </a:pPr>
            <a:r>
              <a:rPr lang="en-US" sz="2400" dirty="0">
                <a:solidFill>
                  <a:schemeClr val="bg1"/>
                </a:solidFill>
                <a:latin typeface="Arial" panose="020B0604020202020204" pitchFamily="34" charset="0"/>
                <a:cs typeface="Arial" panose="020B0604020202020204" pitchFamily="34" charset="0"/>
              </a:rPr>
              <a:t>As you read your Bible, make a list of God's character qualities (attributes) that you discover and then review them when you pray.</a:t>
            </a:r>
          </a:p>
        </p:txBody>
      </p:sp>
    </p:spTree>
    <p:extLst>
      <p:ext uri="{BB962C8B-B14F-4D97-AF65-F5344CB8AC3E}">
        <p14:creationId xmlns:p14="http://schemas.microsoft.com/office/powerpoint/2010/main" val="269323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80CEFF-8743-447B-B8D2-428B1B3FA13F}"/>
              </a:ext>
            </a:extLst>
          </p:cNvPr>
          <p:cNvSpPr txBox="1"/>
          <p:nvPr/>
        </p:nvSpPr>
        <p:spPr>
          <a:xfrm>
            <a:off x="3166782" y="177391"/>
            <a:ext cx="2810435"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Introduction</a:t>
            </a:r>
            <a:endParaRPr lang="en-US" sz="28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8B5B880-5B3E-4DC4-95EF-37F9992D498B}"/>
              </a:ext>
            </a:extLst>
          </p:cNvPr>
          <p:cNvSpPr txBox="1"/>
          <p:nvPr/>
        </p:nvSpPr>
        <p:spPr>
          <a:xfrm>
            <a:off x="373224" y="1039688"/>
            <a:ext cx="8495522" cy="2462213"/>
          </a:xfrm>
          <a:prstGeom prst="rect">
            <a:avLst/>
          </a:prstGeom>
          <a:noFill/>
        </p:spPr>
        <p:txBody>
          <a:bodyPr wrap="square" rtlCol="0">
            <a:spAutoFit/>
          </a:bodyPr>
          <a:lstStyle/>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The purpose of this series of topical Bible studies is to help you lay a foundation for life change that will last for the rest of your life. </a:t>
            </a: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Life change is about becoming more and more like Jesus.</a:t>
            </a:r>
          </a:p>
          <a:p>
            <a:pPr marL="228600" indent="-228600">
              <a:spcAft>
                <a:spcPts val="600"/>
              </a:spcAft>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Foundations</a:t>
            </a:r>
            <a:r>
              <a:rPr lang="en-US" sz="2400" dirty="0">
                <a:solidFill>
                  <a:schemeClr val="bg1"/>
                </a:solidFill>
                <a:latin typeface="Arial" panose="020B0604020202020204" pitchFamily="34" charset="0"/>
                <a:cs typeface="Arial" panose="020B0604020202020204" pitchFamily="34" charset="0"/>
              </a:rPr>
              <a:t> follows the same process Jesus used to train His disciples: Come </a:t>
            </a:r>
            <a:r>
              <a:rPr lang="en-US" sz="2400" dirty="0">
                <a:solidFill>
                  <a:schemeClr val="bg1"/>
                </a:solidFill>
                <a:latin typeface="Arial" panose="020B0604020202020204" pitchFamily="34" charset="0"/>
                <a:cs typeface="Arial" panose="020B0604020202020204" pitchFamily="34" charset="0"/>
                <a:sym typeface="Wingdings" panose="05000000000000000000" pitchFamily="2" charset="2"/>
              </a:rPr>
              <a:t></a:t>
            </a:r>
            <a:r>
              <a:rPr lang="en-US" sz="2400" dirty="0">
                <a:solidFill>
                  <a:schemeClr val="bg1"/>
                </a:solidFill>
                <a:latin typeface="Arial" panose="020B0604020202020204" pitchFamily="34" charset="0"/>
                <a:cs typeface="Arial" panose="020B0604020202020204" pitchFamily="34" charset="0"/>
              </a:rPr>
              <a:t> </a:t>
            </a:r>
            <a:r>
              <a:rPr lang="en-US" sz="2400" b="1" u="sng" dirty="0">
                <a:solidFill>
                  <a:schemeClr val="bg1"/>
                </a:solidFill>
                <a:latin typeface="Arial" panose="020B0604020202020204" pitchFamily="34" charset="0"/>
                <a:cs typeface="Arial" panose="020B0604020202020204" pitchFamily="34" charset="0"/>
              </a:rPr>
              <a:t>Grow</a:t>
            </a:r>
            <a:r>
              <a:rPr lang="en-US" sz="2400" dirty="0">
                <a:solidFill>
                  <a:schemeClr val="bg1"/>
                </a:solidFill>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sym typeface="Wingdings" panose="05000000000000000000" pitchFamily="2" charset="2"/>
              </a:rPr>
              <a:t></a:t>
            </a:r>
            <a:r>
              <a:rPr lang="en-US" sz="2400" dirty="0">
                <a:solidFill>
                  <a:schemeClr val="bg1"/>
                </a:solidFill>
                <a:latin typeface="Arial" panose="020B0604020202020204" pitchFamily="34" charset="0"/>
                <a:cs typeface="Arial" panose="020B0604020202020204" pitchFamily="34" charset="0"/>
              </a:rPr>
              <a:t> Serve </a:t>
            </a:r>
            <a:r>
              <a:rPr lang="en-US" sz="2400" dirty="0">
                <a:solidFill>
                  <a:schemeClr val="bg1"/>
                </a:solidFill>
                <a:latin typeface="Arial" panose="020B0604020202020204" pitchFamily="34" charset="0"/>
                <a:cs typeface="Arial" panose="020B0604020202020204" pitchFamily="34" charset="0"/>
                <a:sym typeface="Wingdings" panose="05000000000000000000" pitchFamily="2" charset="2"/>
              </a:rPr>
              <a:t></a:t>
            </a:r>
            <a:r>
              <a:rPr lang="en-US" sz="2400" dirty="0">
                <a:solidFill>
                  <a:schemeClr val="bg1"/>
                </a:solidFill>
                <a:latin typeface="Arial" panose="020B0604020202020204" pitchFamily="34" charset="0"/>
                <a:cs typeface="Arial" panose="020B0604020202020204" pitchFamily="34" charset="0"/>
              </a:rPr>
              <a:t> Go </a:t>
            </a:r>
          </a:p>
        </p:txBody>
      </p:sp>
      <p:sp>
        <p:nvSpPr>
          <p:cNvPr id="2" name="TextBox 1">
            <a:extLst>
              <a:ext uri="{FF2B5EF4-FFF2-40B4-BE49-F238E27FC236}">
                <a16:creationId xmlns:a16="http://schemas.microsoft.com/office/drawing/2014/main" id="{A2DBAE99-4970-4E05-BE1A-F82E54CAC123}"/>
              </a:ext>
            </a:extLst>
          </p:cNvPr>
          <p:cNvSpPr txBox="1"/>
          <p:nvPr/>
        </p:nvSpPr>
        <p:spPr>
          <a:xfrm>
            <a:off x="963385" y="4193710"/>
            <a:ext cx="7315200" cy="1277273"/>
          </a:xfrm>
          <a:prstGeom prst="rect">
            <a:avLst/>
          </a:prstGeom>
          <a:noFill/>
          <a:ln>
            <a:solidFill>
              <a:schemeClr val="bg1"/>
            </a:solidFill>
          </a:ln>
        </p:spPr>
        <p:txBody>
          <a:bodyPr wrap="square" rtlCol="0">
            <a:spAutoFit/>
          </a:bodyPr>
          <a:lstStyle/>
          <a:p>
            <a:pPr marR="0" lvl="0" algn="ctr" defTabSz="457200" rtl="0" eaLnBrk="1" fontAlgn="auto" latinLnBrk="0" hangingPunct="1">
              <a:lnSpc>
                <a:spcPct val="100000"/>
              </a:lnSpc>
              <a:spcBef>
                <a:spcPts val="0"/>
              </a:spcBef>
              <a:spcAft>
                <a:spcPts val="600"/>
              </a:spcAft>
              <a:buClrTx/>
              <a:buSzTx/>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the </a:t>
            </a:r>
            <a:r>
              <a:rPr kumimoji="0" lang="en-US" sz="24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Grow</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section you will learn </a:t>
            </a:r>
          </a:p>
          <a:p>
            <a:pPr marR="0" lvl="0" algn="ctr" defTabSz="457200" rtl="0" eaLnBrk="1" fontAlgn="auto" latinLnBrk="0" hangingPunct="1">
              <a:lnSpc>
                <a:spcPct val="100000"/>
              </a:lnSpc>
              <a:spcBef>
                <a:spcPts val="0"/>
              </a:spcBef>
              <a:spcAft>
                <a:spcPts val="600"/>
              </a:spcAft>
              <a:buClrTx/>
              <a:buSzTx/>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to grow spiritually through God’s Word, prayer, and fellowship with other Christians</a:t>
            </a:r>
          </a:p>
        </p:txBody>
      </p:sp>
    </p:spTree>
    <p:extLst>
      <p:ext uri="{BB962C8B-B14F-4D97-AF65-F5344CB8AC3E}">
        <p14:creationId xmlns:p14="http://schemas.microsoft.com/office/powerpoint/2010/main" val="368284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FE5BDB-D1AE-4E00-AE02-D778CCB65AB1}"/>
              </a:ext>
            </a:extLst>
          </p:cNvPr>
          <p:cNvSpPr txBox="1"/>
          <p:nvPr/>
        </p:nvSpPr>
        <p:spPr>
          <a:xfrm>
            <a:off x="0" y="269136"/>
            <a:ext cx="9144000"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Chronological Summary of the Old Testament</a:t>
            </a:r>
          </a:p>
        </p:txBody>
      </p:sp>
      <p:grpSp>
        <p:nvGrpSpPr>
          <p:cNvPr id="62" name="Group 61">
            <a:extLst>
              <a:ext uri="{FF2B5EF4-FFF2-40B4-BE49-F238E27FC236}">
                <a16:creationId xmlns:a16="http://schemas.microsoft.com/office/drawing/2014/main" id="{F7E6E2D3-31CA-44C5-9EAC-B85D916FF56D}"/>
              </a:ext>
            </a:extLst>
          </p:cNvPr>
          <p:cNvGrpSpPr/>
          <p:nvPr/>
        </p:nvGrpSpPr>
        <p:grpSpPr>
          <a:xfrm>
            <a:off x="144040" y="1591739"/>
            <a:ext cx="2605933" cy="3646254"/>
            <a:chOff x="210856" y="1957327"/>
            <a:chExt cx="2605933" cy="3646254"/>
          </a:xfrm>
        </p:grpSpPr>
        <p:grpSp>
          <p:nvGrpSpPr>
            <p:cNvPr id="61" name="Group 60">
              <a:extLst>
                <a:ext uri="{FF2B5EF4-FFF2-40B4-BE49-F238E27FC236}">
                  <a16:creationId xmlns:a16="http://schemas.microsoft.com/office/drawing/2014/main" id="{EF5F4ED9-CE08-4EE4-ACB5-7887D8EB5EA3}"/>
                </a:ext>
              </a:extLst>
            </p:cNvPr>
            <p:cNvGrpSpPr/>
            <p:nvPr/>
          </p:nvGrpSpPr>
          <p:grpSpPr>
            <a:xfrm>
              <a:off x="210856" y="1957327"/>
              <a:ext cx="1853858" cy="3158715"/>
              <a:chOff x="210856" y="1957327"/>
              <a:chExt cx="1853858" cy="3158715"/>
            </a:xfrm>
          </p:grpSpPr>
          <p:cxnSp>
            <p:nvCxnSpPr>
              <p:cNvPr id="4" name="Straight Connector 3">
                <a:extLst>
                  <a:ext uri="{FF2B5EF4-FFF2-40B4-BE49-F238E27FC236}">
                    <a16:creationId xmlns:a16="http://schemas.microsoft.com/office/drawing/2014/main" id="{667699B7-F6AF-4BE7-821F-86F133B4D2E2}"/>
                  </a:ext>
                </a:extLst>
              </p:cNvPr>
              <p:cNvCxnSpPr>
                <a:cxnSpLocks/>
              </p:cNvCxnSpPr>
              <p:nvPr/>
            </p:nvCxnSpPr>
            <p:spPr>
              <a:xfrm>
                <a:off x="210856" y="4907071"/>
                <a:ext cx="185385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A60E9DF-3BE2-4E52-ACDB-F471FCB2EEEC}"/>
                  </a:ext>
                </a:extLst>
              </p:cNvPr>
              <p:cNvCxnSpPr>
                <a:cxnSpLocks/>
              </p:cNvCxnSpPr>
              <p:nvPr/>
            </p:nvCxnSpPr>
            <p:spPr>
              <a:xfrm flipV="1">
                <a:off x="2064714" y="1957327"/>
                <a:ext cx="0" cy="315871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F77287D7-D240-4290-89A7-A2C4050ED4F3}"/>
                </a:ext>
              </a:extLst>
            </p:cNvPr>
            <p:cNvSpPr txBox="1"/>
            <p:nvPr/>
          </p:nvSpPr>
          <p:spPr>
            <a:xfrm>
              <a:off x="1457715" y="5141916"/>
              <a:ext cx="1359074" cy="461665"/>
            </a:xfrm>
            <a:prstGeom prst="rect">
              <a:avLst/>
            </a:prstGeom>
            <a:noFill/>
          </p:spPr>
          <p:txBody>
            <a:bodyPr wrap="square" rtlCol="0">
              <a:spAutoFit/>
            </a:bodyPr>
            <a:lstStyle/>
            <a:p>
              <a:pPr algn="ctr"/>
              <a:r>
                <a:rPr lang="en-US" sz="2400" dirty="0">
                  <a:solidFill>
                    <a:schemeClr val="bg1"/>
                  </a:solidFill>
                </a:rPr>
                <a:t>2000 BC</a:t>
              </a:r>
            </a:p>
          </p:txBody>
        </p:sp>
      </p:grpSp>
      <p:sp>
        <p:nvSpPr>
          <p:cNvPr id="29" name="TextBox 28">
            <a:extLst>
              <a:ext uri="{FF2B5EF4-FFF2-40B4-BE49-F238E27FC236}">
                <a16:creationId xmlns:a16="http://schemas.microsoft.com/office/drawing/2014/main" id="{535FA533-2944-45A6-BB8A-9EC2E2FF8185}"/>
              </a:ext>
            </a:extLst>
          </p:cNvPr>
          <p:cNvSpPr txBox="1"/>
          <p:nvPr/>
        </p:nvSpPr>
        <p:spPr>
          <a:xfrm>
            <a:off x="0" y="1450925"/>
            <a:ext cx="1891428" cy="1200329"/>
          </a:xfrm>
          <a:prstGeom prst="rect">
            <a:avLst/>
          </a:prstGeom>
          <a:noFill/>
        </p:spPr>
        <p:txBody>
          <a:bodyPr wrap="square" rtlCol="0">
            <a:spAutoFit/>
          </a:bodyPr>
          <a:lstStyle/>
          <a:p>
            <a:r>
              <a:rPr lang="en-US" sz="2400" dirty="0">
                <a:solidFill>
                  <a:schemeClr val="bg1"/>
                </a:solidFill>
              </a:rPr>
              <a:t>History of the human race</a:t>
            </a:r>
          </a:p>
          <a:p>
            <a:r>
              <a:rPr lang="en-US" sz="2400" dirty="0">
                <a:solidFill>
                  <a:schemeClr val="bg1"/>
                </a:solidFill>
              </a:rPr>
              <a:t>Genesis 1-11</a:t>
            </a:r>
          </a:p>
        </p:txBody>
      </p:sp>
      <p:sp>
        <p:nvSpPr>
          <p:cNvPr id="31" name="TextBox 30">
            <a:extLst>
              <a:ext uri="{FF2B5EF4-FFF2-40B4-BE49-F238E27FC236}">
                <a16:creationId xmlns:a16="http://schemas.microsoft.com/office/drawing/2014/main" id="{2FA6CB4B-C164-4214-9025-FF3E2F033B78}"/>
              </a:ext>
            </a:extLst>
          </p:cNvPr>
          <p:cNvSpPr txBox="1"/>
          <p:nvPr/>
        </p:nvSpPr>
        <p:spPr>
          <a:xfrm>
            <a:off x="2156560" y="1483331"/>
            <a:ext cx="2137775" cy="1200329"/>
          </a:xfrm>
          <a:prstGeom prst="rect">
            <a:avLst/>
          </a:prstGeom>
          <a:noFill/>
        </p:spPr>
        <p:txBody>
          <a:bodyPr wrap="square" rtlCol="0">
            <a:spAutoFit/>
          </a:bodyPr>
          <a:lstStyle/>
          <a:p>
            <a:r>
              <a:rPr lang="en-US" sz="2400" dirty="0">
                <a:solidFill>
                  <a:schemeClr val="bg1"/>
                </a:solidFill>
              </a:rPr>
              <a:t>History of the Hebrew people</a:t>
            </a:r>
          </a:p>
          <a:p>
            <a:r>
              <a:rPr lang="en-US" sz="2400" dirty="0">
                <a:solidFill>
                  <a:schemeClr val="bg1"/>
                </a:solidFill>
              </a:rPr>
              <a:t>Genesis 12-50</a:t>
            </a:r>
          </a:p>
        </p:txBody>
      </p:sp>
      <p:sp>
        <p:nvSpPr>
          <p:cNvPr id="33" name="TextBox 32">
            <a:extLst>
              <a:ext uri="{FF2B5EF4-FFF2-40B4-BE49-F238E27FC236}">
                <a16:creationId xmlns:a16="http://schemas.microsoft.com/office/drawing/2014/main" id="{1D8B09BC-391F-4FDE-AC57-8140DA7E94BA}"/>
              </a:ext>
            </a:extLst>
          </p:cNvPr>
          <p:cNvSpPr txBox="1"/>
          <p:nvPr/>
        </p:nvSpPr>
        <p:spPr>
          <a:xfrm>
            <a:off x="4507274" y="1481452"/>
            <a:ext cx="1891428" cy="1200329"/>
          </a:xfrm>
          <a:prstGeom prst="rect">
            <a:avLst/>
          </a:prstGeom>
          <a:noFill/>
        </p:spPr>
        <p:txBody>
          <a:bodyPr wrap="square" rtlCol="0">
            <a:spAutoFit/>
          </a:bodyPr>
          <a:lstStyle/>
          <a:p>
            <a:pPr algn="ctr"/>
            <a:r>
              <a:rPr lang="en-US" sz="2400" dirty="0">
                <a:solidFill>
                  <a:schemeClr val="bg1"/>
                </a:solidFill>
              </a:rPr>
              <a:t>Exodus Wanderings </a:t>
            </a:r>
          </a:p>
          <a:p>
            <a:pPr algn="ctr"/>
            <a:r>
              <a:rPr lang="en-US" sz="2400" dirty="0">
                <a:solidFill>
                  <a:schemeClr val="bg1"/>
                </a:solidFill>
              </a:rPr>
              <a:t>Conquest </a:t>
            </a:r>
          </a:p>
        </p:txBody>
      </p:sp>
      <p:sp>
        <p:nvSpPr>
          <p:cNvPr id="35" name="TextBox 34">
            <a:extLst>
              <a:ext uri="{FF2B5EF4-FFF2-40B4-BE49-F238E27FC236}">
                <a16:creationId xmlns:a16="http://schemas.microsoft.com/office/drawing/2014/main" id="{9E59E876-8E8D-430B-87B7-7B2228E878F9}"/>
              </a:ext>
            </a:extLst>
          </p:cNvPr>
          <p:cNvSpPr txBox="1"/>
          <p:nvPr/>
        </p:nvSpPr>
        <p:spPr>
          <a:xfrm>
            <a:off x="6544842" y="1848354"/>
            <a:ext cx="2137767" cy="830997"/>
          </a:xfrm>
          <a:prstGeom prst="rect">
            <a:avLst/>
          </a:prstGeom>
          <a:noFill/>
        </p:spPr>
        <p:txBody>
          <a:bodyPr wrap="square" rtlCol="0">
            <a:spAutoFit/>
          </a:bodyPr>
          <a:lstStyle/>
          <a:p>
            <a:r>
              <a:rPr lang="en-US" sz="2400" dirty="0">
                <a:solidFill>
                  <a:schemeClr val="bg1"/>
                </a:solidFill>
              </a:rPr>
              <a:t>History of the Nation of Israel</a:t>
            </a:r>
          </a:p>
        </p:txBody>
      </p:sp>
      <p:sp>
        <p:nvSpPr>
          <p:cNvPr id="37" name="TextBox 36">
            <a:extLst>
              <a:ext uri="{FF2B5EF4-FFF2-40B4-BE49-F238E27FC236}">
                <a16:creationId xmlns:a16="http://schemas.microsoft.com/office/drawing/2014/main" id="{5C640642-8392-4A2A-BA49-C5E5D9611B3D}"/>
              </a:ext>
            </a:extLst>
          </p:cNvPr>
          <p:cNvSpPr txBox="1"/>
          <p:nvPr/>
        </p:nvSpPr>
        <p:spPr>
          <a:xfrm>
            <a:off x="204591" y="3197073"/>
            <a:ext cx="1263041" cy="830997"/>
          </a:xfrm>
          <a:prstGeom prst="rect">
            <a:avLst/>
          </a:prstGeom>
          <a:noFill/>
          <a:ln>
            <a:solidFill>
              <a:schemeClr val="bg1"/>
            </a:solidFill>
          </a:ln>
        </p:spPr>
        <p:txBody>
          <a:bodyPr wrap="square" rtlCol="0">
            <a:spAutoFit/>
          </a:bodyPr>
          <a:lstStyle/>
          <a:p>
            <a:pPr algn="ctr"/>
            <a:r>
              <a:rPr lang="en-US" sz="2400" dirty="0">
                <a:solidFill>
                  <a:schemeClr val="bg1"/>
                </a:solidFill>
              </a:rPr>
              <a:t>Creation</a:t>
            </a:r>
          </a:p>
          <a:p>
            <a:pPr algn="ctr"/>
            <a:r>
              <a:rPr lang="en-US" sz="2400" dirty="0">
                <a:solidFill>
                  <a:schemeClr val="bg1"/>
                </a:solidFill>
              </a:rPr>
              <a:t>Fall</a:t>
            </a:r>
          </a:p>
        </p:txBody>
      </p:sp>
      <p:sp>
        <p:nvSpPr>
          <p:cNvPr id="39" name="TextBox 38">
            <a:extLst>
              <a:ext uri="{FF2B5EF4-FFF2-40B4-BE49-F238E27FC236}">
                <a16:creationId xmlns:a16="http://schemas.microsoft.com/office/drawing/2014/main" id="{8EA5BC70-AC2B-4920-A5C8-57280E3E7686}"/>
              </a:ext>
            </a:extLst>
          </p:cNvPr>
          <p:cNvSpPr txBox="1"/>
          <p:nvPr/>
        </p:nvSpPr>
        <p:spPr>
          <a:xfrm>
            <a:off x="2528165" y="2827742"/>
            <a:ext cx="1390389" cy="1569660"/>
          </a:xfrm>
          <a:prstGeom prst="rect">
            <a:avLst/>
          </a:prstGeom>
          <a:noFill/>
          <a:ln>
            <a:solidFill>
              <a:schemeClr val="bg1"/>
            </a:solidFill>
          </a:ln>
        </p:spPr>
        <p:txBody>
          <a:bodyPr wrap="square" rtlCol="0">
            <a:spAutoFit/>
          </a:bodyPr>
          <a:lstStyle/>
          <a:p>
            <a:pPr algn="ctr"/>
            <a:r>
              <a:rPr lang="en-US" sz="2400" dirty="0">
                <a:solidFill>
                  <a:schemeClr val="bg1"/>
                </a:solidFill>
              </a:rPr>
              <a:t>Abraham</a:t>
            </a:r>
          </a:p>
          <a:p>
            <a:pPr algn="ctr"/>
            <a:r>
              <a:rPr lang="en-US" sz="2400" dirty="0">
                <a:solidFill>
                  <a:schemeClr val="bg1"/>
                </a:solidFill>
              </a:rPr>
              <a:t>Isaac</a:t>
            </a:r>
          </a:p>
          <a:p>
            <a:pPr algn="ctr"/>
            <a:r>
              <a:rPr lang="en-US" sz="2400" dirty="0">
                <a:solidFill>
                  <a:schemeClr val="bg1"/>
                </a:solidFill>
              </a:rPr>
              <a:t>Jacob</a:t>
            </a:r>
          </a:p>
          <a:p>
            <a:pPr algn="ctr"/>
            <a:r>
              <a:rPr lang="en-US" sz="2400" dirty="0">
                <a:solidFill>
                  <a:schemeClr val="bg1"/>
                </a:solidFill>
              </a:rPr>
              <a:t>Joseph</a:t>
            </a:r>
          </a:p>
        </p:txBody>
      </p:sp>
      <p:sp>
        <p:nvSpPr>
          <p:cNvPr id="41" name="TextBox 40">
            <a:extLst>
              <a:ext uri="{FF2B5EF4-FFF2-40B4-BE49-F238E27FC236}">
                <a16:creationId xmlns:a16="http://schemas.microsoft.com/office/drawing/2014/main" id="{6C518D7B-4947-436E-A577-CE614A3D2DB4}"/>
              </a:ext>
            </a:extLst>
          </p:cNvPr>
          <p:cNvSpPr txBox="1"/>
          <p:nvPr/>
        </p:nvSpPr>
        <p:spPr>
          <a:xfrm>
            <a:off x="4803713" y="3020115"/>
            <a:ext cx="1342371" cy="1200329"/>
          </a:xfrm>
          <a:prstGeom prst="rect">
            <a:avLst/>
          </a:prstGeom>
          <a:noFill/>
          <a:ln>
            <a:solidFill>
              <a:schemeClr val="bg1"/>
            </a:solidFill>
          </a:ln>
        </p:spPr>
        <p:txBody>
          <a:bodyPr wrap="square" rtlCol="0">
            <a:spAutoFit/>
          </a:bodyPr>
          <a:lstStyle/>
          <a:p>
            <a:pPr algn="ctr"/>
            <a:r>
              <a:rPr lang="en-US" sz="2400" dirty="0">
                <a:solidFill>
                  <a:schemeClr val="bg1"/>
                </a:solidFill>
              </a:rPr>
              <a:t>Moses</a:t>
            </a:r>
          </a:p>
          <a:p>
            <a:pPr algn="ctr"/>
            <a:r>
              <a:rPr lang="en-US" sz="2400" dirty="0">
                <a:solidFill>
                  <a:schemeClr val="bg1"/>
                </a:solidFill>
              </a:rPr>
              <a:t>Joshua</a:t>
            </a:r>
          </a:p>
          <a:p>
            <a:pPr algn="ctr"/>
            <a:r>
              <a:rPr lang="en-US" sz="2400" dirty="0">
                <a:solidFill>
                  <a:schemeClr val="bg1"/>
                </a:solidFill>
              </a:rPr>
              <a:t>Judges</a:t>
            </a:r>
          </a:p>
        </p:txBody>
      </p:sp>
      <p:sp>
        <p:nvSpPr>
          <p:cNvPr id="43" name="TextBox 42">
            <a:extLst>
              <a:ext uri="{FF2B5EF4-FFF2-40B4-BE49-F238E27FC236}">
                <a16:creationId xmlns:a16="http://schemas.microsoft.com/office/drawing/2014/main" id="{14D08C87-8521-49D0-BDC8-D240AEDFD0EB}"/>
              </a:ext>
            </a:extLst>
          </p:cNvPr>
          <p:cNvSpPr txBox="1"/>
          <p:nvPr/>
        </p:nvSpPr>
        <p:spPr>
          <a:xfrm>
            <a:off x="6885118" y="2786622"/>
            <a:ext cx="1369511" cy="1569660"/>
          </a:xfrm>
          <a:prstGeom prst="rect">
            <a:avLst/>
          </a:prstGeom>
          <a:noFill/>
          <a:ln>
            <a:solidFill>
              <a:schemeClr val="bg1"/>
            </a:solidFill>
          </a:ln>
        </p:spPr>
        <p:txBody>
          <a:bodyPr wrap="square" rtlCol="0">
            <a:spAutoFit/>
          </a:bodyPr>
          <a:lstStyle/>
          <a:p>
            <a:pPr algn="ctr"/>
            <a:r>
              <a:rPr lang="en-US" sz="2400" dirty="0">
                <a:solidFill>
                  <a:schemeClr val="bg1"/>
                </a:solidFill>
              </a:rPr>
              <a:t>Samuel</a:t>
            </a:r>
          </a:p>
          <a:p>
            <a:pPr algn="ctr"/>
            <a:r>
              <a:rPr lang="en-US" sz="2400" dirty="0">
                <a:solidFill>
                  <a:schemeClr val="bg1"/>
                </a:solidFill>
              </a:rPr>
              <a:t>Saul</a:t>
            </a:r>
          </a:p>
          <a:p>
            <a:pPr algn="ctr"/>
            <a:r>
              <a:rPr lang="en-US" sz="2400" dirty="0">
                <a:solidFill>
                  <a:schemeClr val="bg1"/>
                </a:solidFill>
              </a:rPr>
              <a:t>David</a:t>
            </a:r>
          </a:p>
          <a:p>
            <a:pPr algn="ctr"/>
            <a:r>
              <a:rPr lang="en-US" sz="2400" dirty="0">
                <a:solidFill>
                  <a:schemeClr val="bg1"/>
                </a:solidFill>
              </a:rPr>
              <a:t>Solomon</a:t>
            </a:r>
          </a:p>
        </p:txBody>
      </p:sp>
      <p:grpSp>
        <p:nvGrpSpPr>
          <p:cNvPr id="63" name="Group 62">
            <a:extLst>
              <a:ext uri="{FF2B5EF4-FFF2-40B4-BE49-F238E27FC236}">
                <a16:creationId xmlns:a16="http://schemas.microsoft.com/office/drawing/2014/main" id="{53ED1B8A-A85A-4858-B33F-39453C3AC5FB}"/>
              </a:ext>
            </a:extLst>
          </p:cNvPr>
          <p:cNvGrpSpPr/>
          <p:nvPr/>
        </p:nvGrpSpPr>
        <p:grpSpPr>
          <a:xfrm>
            <a:off x="1997898" y="1607615"/>
            <a:ext cx="3084526" cy="3664385"/>
            <a:chOff x="2064714" y="1973203"/>
            <a:chExt cx="3084526" cy="3664385"/>
          </a:xfrm>
        </p:grpSpPr>
        <p:cxnSp>
          <p:nvCxnSpPr>
            <p:cNvPr id="12" name="Straight Connector 11">
              <a:extLst>
                <a:ext uri="{FF2B5EF4-FFF2-40B4-BE49-F238E27FC236}">
                  <a16:creationId xmlns:a16="http://schemas.microsoft.com/office/drawing/2014/main" id="{211B8CD0-B9E8-4495-A057-9FB4A60C4AB5}"/>
                </a:ext>
              </a:extLst>
            </p:cNvPr>
            <p:cNvCxnSpPr>
              <a:cxnSpLocks/>
            </p:cNvCxnSpPr>
            <p:nvPr/>
          </p:nvCxnSpPr>
          <p:spPr>
            <a:xfrm flipV="1">
              <a:off x="4427949" y="1973203"/>
              <a:ext cx="0" cy="31781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DDF38D6-CA67-40DB-A71F-F248C5708C7C}"/>
                </a:ext>
              </a:extLst>
            </p:cNvPr>
            <p:cNvSpPr txBox="1"/>
            <p:nvPr/>
          </p:nvSpPr>
          <p:spPr>
            <a:xfrm>
              <a:off x="3790166" y="5175923"/>
              <a:ext cx="1359074" cy="461665"/>
            </a:xfrm>
            <a:prstGeom prst="rect">
              <a:avLst/>
            </a:prstGeom>
            <a:noFill/>
          </p:spPr>
          <p:txBody>
            <a:bodyPr wrap="square" rtlCol="0">
              <a:spAutoFit/>
            </a:bodyPr>
            <a:lstStyle/>
            <a:p>
              <a:pPr algn="ctr"/>
              <a:r>
                <a:rPr lang="en-US" sz="2400" dirty="0">
                  <a:solidFill>
                    <a:schemeClr val="bg1"/>
                  </a:solidFill>
                </a:rPr>
                <a:t>1500 BC</a:t>
              </a:r>
            </a:p>
          </p:txBody>
        </p:sp>
        <p:cxnSp>
          <p:nvCxnSpPr>
            <p:cNvPr id="53" name="Straight Connector 52">
              <a:extLst>
                <a:ext uri="{FF2B5EF4-FFF2-40B4-BE49-F238E27FC236}">
                  <a16:creationId xmlns:a16="http://schemas.microsoft.com/office/drawing/2014/main" id="{8016F9DC-4A3B-463D-A5BD-42953F5B625F}"/>
                </a:ext>
              </a:extLst>
            </p:cNvPr>
            <p:cNvCxnSpPr>
              <a:cxnSpLocks/>
            </p:cNvCxnSpPr>
            <p:nvPr/>
          </p:nvCxnSpPr>
          <p:spPr>
            <a:xfrm>
              <a:off x="2064714" y="4907071"/>
              <a:ext cx="236323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B39D642E-BF4E-4769-BBE0-5A8C3CB9C16A}"/>
              </a:ext>
            </a:extLst>
          </p:cNvPr>
          <p:cNvGrpSpPr/>
          <p:nvPr/>
        </p:nvGrpSpPr>
        <p:grpSpPr>
          <a:xfrm>
            <a:off x="4361133" y="1607616"/>
            <a:ext cx="2725456" cy="3678113"/>
            <a:chOff x="4427949" y="1973204"/>
            <a:chExt cx="2725456" cy="3678113"/>
          </a:xfrm>
        </p:grpSpPr>
        <p:cxnSp>
          <p:nvCxnSpPr>
            <p:cNvPr id="13" name="Straight Connector 12">
              <a:extLst>
                <a:ext uri="{FF2B5EF4-FFF2-40B4-BE49-F238E27FC236}">
                  <a16:creationId xmlns:a16="http://schemas.microsoft.com/office/drawing/2014/main" id="{CF46D237-60DE-4310-BD48-F5724A7C25AE}"/>
                </a:ext>
              </a:extLst>
            </p:cNvPr>
            <p:cNvCxnSpPr>
              <a:cxnSpLocks/>
              <a:stCxn id="26" idx="0"/>
            </p:cNvCxnSpPr>
            <p:nvPr/>
          </p:nvCxnSpPr>
          <p:spPr>
            <a:xfrm flipV="1">
              <a:off x="6473868" y="1973204"/>
              <a:ext cx="0" cy="321644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134E33E-8794-4372-8819-FF94CF2D786E}"/>
                </a:ext>
              </a:extLst>
            </p:cNvPr>
            <p:cNvSpPr txBox="1"/>
            <p:nvPr/>
          </p:nvSpPr>
          <p:spPr>
            <a:xfrm>
              <a:off x="5794331" y="5189652"/>
              <a:ext cx="1359074" cy="461665"/>
            </a:xfrm>
            <a:prstGeom prst="rect">
              <a:avLst/>
            </a:prstGeom>
            <a:noFill/>
          </p:spPr>
          <p:txBody>
            <a:bodyPr wrap="square" rtlCol="0">
              <a:spAutoFit/>
            </a:bodyPr>
            <a:lstStyle/>
            <a:p>
              <a:pPr algn="ctr"/>
              <a:r>
                <a:rPr lang="en-US" sz="2400" dirty="0">
                  <a:solidFill>
                    <a:schemeClr val="bg1"/>
                  </a:solidFill>
                </a:rPr>
                <a:t>1000 BC</a:t>
              </a:r>
            </a:p>
          </p:txBody>
        </p:sp>
        <p:cxnSp>
          <p:nvCxnSpPr>
            <p:cNvPr id="56" name="Straight Connector 55">
              <a:extLst>
                <a:ext uri="{FF2B5EF4-FFF2-40B4-BE49-F238E27FC236}">
                  <a16:creationId xmlns:a16="http://schemas.microsoft.com/office/drawing/2014/main" id="{EFF98994-2E26-47C9-834B-916BC213402A}"/>
                </a:ext>
              </a:extLst>
            </p:cNvPr>
            <p:cNvCxnSpPr>
              <a:cxnSpLocks/>
            </p:cNvCxnSpPr>
            <p:nvPr/>
          </p:nvCxnSpPr>
          <p:spPr>
            <a:xfrm>
              <a:off x="4427949" y="4907071"/>
              <a:ext cx="20459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69AA44CA-7123-4351-AAB1-AF8E408A720B}"/>
              </a:ext>
            </a:extLst>
          </p:cNvPr>
          <p:cNvGrpSpPr/>
          <p:nvPr/>
        </p:nvGrpSpPr>
        <p:grpSpPr>
          <a:xfrm>
            <a:off x="6428099" y="1607615"/>
            <a:ext cx="2725807" cy="3642769"/>
            <a:chOff x="6494915" y="1973203"/>
            <a:chExt cx="2725807" cy="3642769"/>
          </a:xfrm>
        </p:grpSpPr>
        <p:cxnSp>
          <p:nvCxnSpPr>
            <p:cNvPr id="20" name="Straight Connector 19">
              <a:extLst>
                <a:ext uri="{FF2B5EF4-FFF2-40B4-BE49-F238E27FC236}">
                  <a16:creationId xmlns:a16="http://schemas.microsoft.com/office/drawing/2014/main" id="{3AD371E6-9C00-4990-883F-2A5A4027955C}"/>
                </a:ext>
              </a:extLst>
            </p:cNvPr>
            <p:cNvCxnSpPr>
              <a:cxnSpLocks/>
            </p:cNvCxnSpPr>
            <p:nvPr/>
          </p:nvCxnSpPr>
          <p:spPr>
            <a:xfrm flipV="1">
              <a:off x="8728550" y="1973203"/>
              <a:ext cx="0" cy="31781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FEDE81C-0A65-4391-81C6-79A0B35961E7}"/>
                </a:ext>
              </a:extLst>
            </p:cNvPr>
            <p:cNvSpPr txBox="1"/>
            <p:nvPr/>
          </p:nvSpPr>
          <p:spPr>
            <a:xfrm>
              <a:off x="8085029" y="5154307"/>
              <a:ext cx="1135693" cy="461665"/>
            </a:xfrm>
            <a:prstGeom prst="rect">
              <a:avLst/>
            </a:prstGeom>
            <a:noFill/>
          </p:spPr>
          <p:txBody>
            <a:bodyPr wrap="square" rtlCol="0">
              <a:spAutoFit/>
            </a:bodyPr>
            <a:lstStyle/>
            <a:p>
              <a:pPr algn="ctr"/>
              <a:r>
                <a:rPr lang="en-US" sz="2400" dirty="0">
                  <a:solidFill>
                    <a:schemeClr val="bg1"/>
                  </a:solidFill>
                </a:rPr>
                <a:t>400 BC</a:t>
              </a:r>
            </a:p>
          </p:txBody>
        </p:sp>
        <p:cxnSp>
          <p:nvCxnSpPr>
            <p:cNvPr id="58" name="Straight Connector 57">
              <a:extLst>
                <a:ext uri="{FF2B5EF4-FFF2-40B4-BE49-F238E27FC236}">
                  <a16:creationId xmlns:a16="http://schemas.microsoft.com/office/drawing/2014/main" id="{7438DA54-1438-4CF6-BF3D-38F55344A331}"/>
                </a:ext>
              </a:extLst>
            </p:cNvPr>
            <p:cNvCxnSpPr>
              <a:cxnSpLocks/>
            </p:cNvCxnSpPr>
            <p:nvPr/>
          </p:nvCxnSpPr>
          <p:spPr>
            <a:xfrm flipV="1">
              <a:off x="6494915" y="4907071"/>
              <a:ext cx="2233635" cy="227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6869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wipe(left)">
                                      <p:cBhvr>
                                        <p:cTn id="20" dur="500"/>
                                        <p:tgtEl>
                                          <p:spTgt spid="6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wipe(left)">
                                      <p:cBhvr>
                                        <p:cTn id="33" dur="500"/>
                                        <p:tgtEl>
                                          <p:spTgt spid="6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left)">
                                      <p:cBhvr>
                                        <p:cTn id="46" dur="500"/>
                                        <p:tgtEl>
                                          <p:spTgt spid="65"/>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3" grpId="0"/>
      <p:bldP spid="35" grpId="0"/>
      <p:bldP spid="37" grpId="0" animBg="1"/>
      <p:bldP spid="39" grpId="0" animBg="1"/>
      <p:bldP spid="41" grpId="0" animBg="1"/>
      <p:bldP spid="43"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353488" y="507068"/>
            <a:ext cx="6913435" cy="5155257"/>
          </a:xfrm>
          <a:prstGeom prst="rect">
            <a:avLst/>
          </a:prstGeom>
          <a:noFill/>
        </p:spPr>
        <p:txBody>
          <a:bodyPr wrap="square">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Praise God right now.  Which of the following attributes of God are the most meaningful to you?</a:t>
            </a:r>
          </a:p>
          <a:p>
            <a:pPr marL="1147763" lvl="3">
              <a:spcAft>
                <a:spcPts val="600"/>
              </a:spcAft>
            </a:pPr>
            <a:r>
              <a:rPr lang="en-US" sz="2400" dirty="0">
                <a:solidFill>
                  <a:schemeClr val="bg1"/>
                </a:solidFill>
                <a:latin typeface="Arial" panose="020B0604020202020204" pitchFamily="34" charset="0"/>
                <a:cs typeface="Arial" panose="020B0604020202020204" pitchFamily="34" charset="0"/>
              </a:rPr>
              <a:t>•	PATIENT</a:t>
            </a:r>
          </a:p>
          <a:p>
            <a:pPr marL="1147763" lvl="3">
              <a:spcAft>
                <a:spcPts val="600"/>
              </a:spcAft>
            </a:pPr>
            <a:r>
              <a:rPr lang="en-US" sz="2400" dirty="0">
                <a:solidFill>
                  <a:schemeClr val="bg1"/>
                </a:solidFill>
                <a:latin typeface="Arial" panose="020B0604020202020204" pitchFamily="34" charset="0"/>
                <a:cs typeface="Arial" panose="020B0604020202020204" pitchFamily="34" charset="0"/>
              </a:rPr>
              <a:t>•	MERCIFUL</a:t>
            </a:r>
          </a:p>
          <a:p>
            <a:pPr marL="1147763" lvl="3">
              <a:spcAft>
                <a:spcPts val="600"/>
              </a:spcAft>
            </a:pPr>
            <a:r>
              <a:rPr lang="en-US" sz="2400" dirty="0">
                <a:solidFill>
                  <a:schemeClr val="bg1"/>
                </a:solidFill>
                <a:latin typeface="Arial" panose="020B0604020202020204" pitchFamily="34" charset="0"/>
                <a:cs typeface="Arial" panose="020B0604020202020204" pitchFamily="34" charset="0"/>
              </a:rPr>
              <a:t>•	FORGIVING</a:t>
            </a:r>
          </a:p>
          <a:p>
            <a:pPr marL="1147763" lvl="3">
              <a:spcAft>
                <a:spcPts val="600"/>
              </a:spcAft>
            </a:pPr>
            <a:r>
              <a:rPr lang="en-US" sz="2400" dirty="0">
                <a:solidFill>
                  <a:schemeClr val="bg1"/>
                </a:solidFill>
                <a:latin typeface="Arial" panose="020B0604020202020204" pitchFamily="34" charset="0"/>
                <a:cs typeface="Arial" panose="020B0604020202020204" pitchFamily="34" charset="0"/>
              </a:rPr>
              <a:t>•	LOVING</a:t>
            </a:r>
          </a:p>
          <a:p>
            <a:pPr marL="1147763" lvl="3">
              <a:spcAft>
                <a:spcPts val="600"/>
              </a:spcAft>
            </a:pPr>
            <a:r>
              <a:rPr lang="en-US" sz="2400" dirty="0">
                <a:solidFill>
                  <a:schemeClr val="bg1"/>
                </a:solidFill>
                <a:latin typeface="Arial" panose="020B0604020202020204" pitchFamily="34" charset="0"/>
                <a:cs typeface="Arial" panose="020B0604020202020204" pitchFamily="34" charset="0"/>
              </a:rPr>
              <a:t>•	ETERNAL</a:t>
            </a:r>
          </a:p>
          <a:p>
            <a:pPr marL="1147763" lvl="3">
              <a:spcAft>
                <a:spcPts val="600"/>
              </a:spcAft>
            </a:pPr>
            <a:r>
              <a:rPr lang="en-US" sz="2400" dirty="0">
                <a:solidFill>
                  <a:schemeClr val="bg1"/>
                </a:solidFill>
                <a:latin typeface="Arial" panose="020B0604020202020204" pitchFamily="34" charset="0"/>
                <a:cs typeface="Arial" panose="020B0604020202020204" pitchFamily="34" charset="0"/>
              </a:rPr>
              <a:t>•	UNCHANGING</a:t>
            </a:r>
          </a:p>
          <a:p>
            <a:pPr marL="1147763" lvl="3">
              <a:spcAft>
                <a:spcPts val="600"/>
              </a:spcAft>
            </a:pPr>
            <a:r>
              <a:rPr lang="en-US" sz="2400" dirty="0">
                <a:solidFill>
                  <a:schemeClr val="bg1"/>
                </a:solidFill>
                <a:latin typeface="Arial" panose="020B0604020202020204" pitchFamily="34" charset="0"/>
                <a:cs typeface="Arial" panose="020B0604020202020204" pitchFamily="34" charset="0"/>
              </a:rPr>
              <a:t>•	KNOWS EVERYTHING</a:t>
            </a:r>
          </a:p>
          <a:p>
            <a:pPr marL="1147763" lvl="3">
              <a:spcAft>
                <a:spcPts val="2400"/>
              </a:spcAft>
            </a:pPr>
            <a:r>
              <a:rPr lang="en-US" sz="2400" dirty="0">
                <a:solidFill>
                  <a:schemeClr val="bg1"/>
                </a:solidFill>
                <a:latin typeface="Arial" panose="020B0604020202020204" pitchFamily="34" charset="0"/>
                <a:cs typeface="Arial" panose="020B0604020202020204" pitchFamily="34" charset="0"/>
              </a:rPr>
              <a:t>•	IS EVERYPLACE</a:t>
            </a:r>
          </a:p>
          <a:p>
            <a:pPr>
              <a:spcAft>
                <a:spcPts val="1200"/>
              </a:spcAft>
            </a:pPr>
            <a:r>
              <a:rPr lang="en-US" sz="2400" dirty="0">
                <a:solidFill>
                  <a:schemeClr val="bg1"/>
                </a:solidFill>
                <a:latin typeface="Arial" panose="020B0604020202020204" pitchFamily="34" charset="0"/>
                <a:cs typeface="Arial" panose="020B0604020202020204" pitchFamily="34" charset="0"/>
              </a:rPr>
              <a:t>You have just prayed a prayer of praise.</a:t>
            </a:r>
          </a:p>
        </p:txBody>
      </p:sp>
    </p:spTree>
    <p:extLst>
      <p:ext uri="{BB962C8B-B14F-4D97-AF65-F5344CB8AC3E}">
        <p14:creationId xmlns:p14="http://schemas.microsoft.com/office/powerpoint/2010/main" val="386813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882863" y="1470066"/>
            <a:ext cx="5581628" cy="2031325"/>
          </a:xfrm>
          <a:prstGeom prst="rect">
            <a:avLst/>
          </a:prstGeom>
          <a:noFill/>
        </p:spPr>
        <p:txBody>
          <a:bodyPr wrap="square">
            <a:spAutoFit/>
          </a:bodyPr>
          <a:lstStyle/>
          <a:p>
            <a:pPr algn="ctr">
              <a:spcAft>
                <a:spcPts val="1200"/>
              </a:spcAft>
            </a:pPr>
            <a:r>
              <a:rPr lang="en-US" sz="2400" dirty="0">
                <a:solidFill>
                  <a:schemeClr val="bg1"/>
                </a:solidFill>
                <a:latin typeface="Arial" panose="020B0604020202020204" pitchFamily="34" charset="0"/>
                <a:cs typeface="Arial" panose="020B0604020202020204" pitchFamily="34" charset="0"/>
              </a:rPr>
              <a:t>Why should you praise God?</a:t>
            </a:r>
          </a:p>
          <a:p>
            <a:pPr marL="228600" indent="-228600">
              <a:spcAft>
                <a:spcPts val="1200"/>
              </a:spcAft>
            </a:pPr>
            <a:r>
              <a:rPr lang="en-US" sz="2400" dirty="0">
                <a:solidFill>
                  <a:schemeClr val="bg1"/>
                </a:solidFill>
                <a:latin typeface="Arial" panose="020B0604020202020204" pitchFamily="34" charset="0"/>
                <a:cs typeface="Arial" panose="020B0604020202020204" pitchFamily="34" charset="0"/>
              </a:rPr>
              <a:t>•	It reminds you who God is (Creator)</a:t>
            </a:r>
          </a:p>
          <a:p>
            <a:pPr marL="228600" indent="-228600">
              <a:spcAft>
                <a:spcPts val="1200"/>
              </a:spcAft>
            </a:pPr>
            <a:r>
              <a:rPr lang="en-US" sz="2400" dirty="0">
                <a:solidFill>
                  <a:schemeClr val="bg1"/>
                </a:solidFill>
                <a:latin typeface="Arial" panose="020B0604020202020204" pitchFamily="34" charset="0"/>
                <a:cs typeface="Arial" panose="020B0604020202020204" pitchFamily="34" charset="0"/>
              </a:rPr>
              <a:t>•	It reminds you who you are (Creation)</a:t>
            </a:r>
          </a:p>
          <a:p>
            <a:pPr marL="228600" indent="-228600">
              <a:spcAft>
                <a:spcPts val="1200"/>
              </a:spcAft>
            </a:pPr>
            <a:r>
              <a:rPr lang="en-US" sz="2400" dirty="0">
                <a:solidFill>
                  <a:schemeClr val="bg1"/>
                </a:solidFill>
                <a:latin typeface="Arial" panose="020B0604020202020204" pitchFamily="34" charset="0"/>
                <a:cs typeface="Arial" panose="020B0604020202020204" pitchFamily="34" charset="0"/>
              </a:rPr>
              <a:t>•	It gives you proper perspective</a:t>
            </a:r>
          </a:p>
        </p:txBody>
      </p:sp>
    </p:spTree>
    <p:extLst>
      <p:ext uri="{BB962C8B-B14F-4D97-AF65-F5344CB8AC3E}">
        <p14:creationId xmlns:p14="http://schemas.microsoft.com/office/powerpoint/2010/main" val="336037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573787" y="964292"/>
            <a:ext cx="6338572" cy="3539430"/>
          </a:xfrm>
          <a:prstGeom prst="rect">
            <a:avLst/>
          </a:prstGeom>
          <a:noFill/>
        </p:spPr>
        <p:txBody>
          <a:bodyPr wrap="square">
            <a:spAutoFit/>
          </a:bodyPr>
          <a:lstStyle/>
          <a:p>
            <a:pPr algn="ctr">
              <a:spcAft>
                <a:spcPts val="2400"/>
              </a:spcAft>
            </a:pPr>
            <a:r>
              <a:rPr lang="en-US" sz="2400" b="1" dirty="0">
                <a:solidFill>
                  <a:schemeClr val="bg1"/>
                </a:solidFill>
                <a:latin typeface="Arial" panose="020B0604020202020204" pitchFamily="34" charset="0"/>
                <a:cs typeface="Arial" panose="020B0604020202020204" pitchFamily="34" charset="0"/>
              </a:rPr>
              <a:t>CONFESSION</a:t>
            </a:r>
          </a:p>
          <a:p>
            <a:pPr>
              <a:spcAft>
                <a:spcPts val="1200"/>
              </a:spcAft>
            </a:pPr>
            <a:r>
              <a:rPr lang="en-US" sz="2400" u="sng" dirty="0">
                <a:solidFill>
                  <a:schemeClr val="bg1"/>
                </a:solidFill>
                <a:latin typeface="Arial" panose="020B0604020202020204" pitchFamily="34" charset="0"/>
                <a:cs typeface="Arial" panose="020B0604020202020204" pitchFamily="34" charset="0"/>
              </a:rPr>
              <a:t>Forgive</a:t>
            </a:r>
            <a:r>
              <a:rPr lang="en-US" sz="2400" dirty="0">
                <a:solidFill>
                  <a:schemeClr val="bg1"/>
                </a:solidFill>
                <a:latin typeface="Arial" panose="020B0604020202020204" pitchFamily="34" charset="0"/>
                <a:cs typeface="Arial" panose="020B0604020202020204" pitchFamily="34" charset="0"/>
              </a:rPr>
              <a:t> us our debts (sins). </a:t>
            </a:r>
            <a:r>
              <a:rPr lang="en-US" sz="2000" dirty="0">
                <a:solidFill>
                  <a:schemeClr val="bg1"/>
                </a:solidFill>
                <a:latin typeface="Arial" panose="020B0604020202020204" pitchFamily="34" charset="0"/>
                <a:cs typeface="Arial" panose="020B0604020202020204" pitchFamily="34" charset="0"/>
              </a:rPr>
              <a:t>Matthew 6:12</a:t>
            </a:r>
          </a:p>
          <a:p>
            <a:pPr>
              <a:spcAft>
                <a:spcPts val="1200"/>
              </a:spcAft>
            </a:pPr>
            <a:endParaRPr lang="en-US" sz="700" dirty="0">
              <a:solidFill>
                <a:schemeClr val="bg1"/>
              </a:solidFill>
              <a:latin typeface="Arial" panose="020B0604020202020204" pitchFamily="34" charset="0"/>
              <a:cs typeface="Arial" panose="020B0604020202020204" pitchFamily="34" charset="0"/>
            </a:endParaRPr>
          </a:p>
          <a:p>
            <a:pPr>
              <a:spcAft>
                <a:spcPts val="1200"/>
              </a:spcAft>
            </a:pPr>
            <a:r>
              <a:rPr lang="en-US" sz="2400" dirty="0">
                <a:solidFill>
                  <a:schemeClr val="bg1"/>
                </a:solidFill>
                <a:latin typeface="Arial" panose="020B0604020202020204" pitchFamily="34" charset="0"/>
                <a:cs typeface="Arial" panose="020B0604020202020204" pitchFamily="34" charset="0"/>
              </a:rPr>
              <a:t>I </a:t>
            </a:r>
            <a:r>
              <a:rPr lang="en-US" sz="2400" u="sng" dirty="0">
                <a:solidFill>
                  <a:schemeClr val="bg1"/>
                </a:solidFill>
                <a:latin typeface="Arial" panose="020B0604020202020204" pitchFamily="34" charset="0"/>
                <a:cs typeface="Arial" panose="020B0604020202020204" pitchFamily="34" charset="0"/>
              </a:rPr>
              <a:t>confess</a:t>
            </a:r>
            <a:r>
              <a:rPr lang="en-US" sz="2400" dirty="0">
                <a:solidFill>
                  <a:schemeClr val="bg1"/>
                </a:solidFill>
                <a:latin typeface="Arial" panose="020B0604020202020204" pitchFamily="34" charset="0"/>
                <a:cs typeface="Arial" panose="020B0604020202020204" pitchFamily="34" charset="0"/>
              </a:rPr>
              <a:t> my iniquity; I am troubled by my sin. </a:t>
            </a:r>
            <a:r>
              <a:rPr lang="en-US" sz="2000" dirty="0">
                <a:solidFill>
                  <a:schemeClr val="bg1"/>
                </a:solidFill>
                <a:latin typeface="Arial" panose="020B0604020202020204" pitchFamily="34" charset="0"/>
                <a:cs typeface="Arial" panose="020B0604020202020204" pitchFamily="34" charset="0"/>
              </a:rPr>
              <a:t>Psalm 38:18</a:t>
            </a:r>
          </a:p>
          <a:p>
            <a:pPr>
              <a:spcAft>
                <a:spcPts val="1200"/>
              </a:spcAft>
            </a:pPr>
            <a:endParaRPr lang="en-US" sz="700" dirty="0">
              <a:solidFill>
                <a:schemeClr val="bg1"/>
              </a:solidFill>
              <a:latin typeface="Arial" panose="020B0604020202020204" pitchFamily="34" charset="0"/>
              <a:cs typeface="Arial" panose="020B0604020202020204" pitchFamily="34" charset="0"/>
            </a:endParaRP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does it mean to confess? </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Agree with God that it is wrong.</a:t>
            </a:r>
          </a:p>
        </p:txBody>
      </p:sp>
    </p:spTree>
    <p:extLst>
      <p:ext uri="{BB962C8B-B14F-4D97-AF65-F5344CB8AC3E}">
        <p14:creationId xmlns:p14="http://schemas.microsoft.com/office/powerpoint/2010/main" val="422728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496580" y="900625"/>
            <a:ext cx="8150839" cy="4247317"/>
          </a:xfrm>
          <a:prstGeom prst="rect">
            <a:avLst/>
          </a:prstGeom>
          <a:noFill/>
        </p:spPr>
        <p:txBody>
          <a:bodyPr wrap="square">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All of your sins (past, present, and future) as a Christian were forgiven when you received Jesus for forgiveness of sins and eternal life.  </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Sin causes damage to any relationship. </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Your sins as a Christian do not make you lose your position as God’s child but your sins do damage your relationship with God.  </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Confession repairs your damaged relationship with God and allows you to put Him back in control of your life where He belongs. </a:t>
            </a:r>
          </a:p>
        </p:txBody>
      </p:sp>
    </p:spTree>
    <p:extLst>
      <p:ext uri="{BB962C8B-B14F-4D97-AF65-F5344CB8AC3E}">
        <p14:creationId xmlns:p14="http://schemas.microsoft.com/office/powerpoint/2010/main" val="146725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697189" y="760666"/>
            <a:ext cx="7616387" cy="4616648"/>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THANKSGIVING</a:t>
            </a:r>
            <a:r>
              <a:rPr lang="en-US" sz="2400" dirty="0">
                <a:solidFill>
                  <a:schemeClr val="bg1"/>
                </a:solidFill>
                <a:latin typeface="Arial" panose="020B0604020202020204" pitchFamily="34" charset="0"/>
                <a:cs typeface="Arial" panose="020B0604020202020204" pitchFamily="34" charset="0"/>
              </a:rPr>
              <a:t> (For what God has done) </a:t>
            </a:r>
          </a:p>
          <a:p>
            <a:pPr>
              <a:spcAft>
                <a:spcPts val="1800"/>
              </a:spcAft>
            </a:pPr>
            <a:r>
              <a:rPr lang="en-US" sz="2400" dirty="0">
                <a:solidFill>
                  <a:schemeClr val="bg1"/>
                </a:solidFill>
                <a:latin typeface="Arial" panose="020B0604020202020204" pitchFamily="34" charset="0"/>
                <a:cs typeface="Arial" panose="020B0604020202020204" pitchFamily="34" charset="0"/>
              </a:rPr>
              <a:t>Always giving </a:t>
            </a:r>
            <a:r>
              <a:rPr lang="en-US" sz="2400" u="sng" dirty="0">
                <a:solidFill>
                  <a:schemeClr val="bg1"/>
                </a:solidFill>
                <a:latin typeface="Arial" panose="020B0604020202020204" pitchFamily="34" charset="0"/>
                <a:cs typeface="Arial" panose="020B0604020202020204" pitchFamily="34" charset="0"/>
              </a:rPr>
              <a:t>thanks</a:t>
            </a:r>
            <a:r>
              <a:rPr lang="en-US" sz="2400" dirty="0">
                <a:solidFill>
                  <a:schemeClr val="bg1"/>
                </a:solidFill>
                <a:latin typeface="Arial" panose="020B0604020202020204" pitchFamily="34" charset="0"/>
                <a:cs typeface="Arial" panose="020B0604020202020204" pitchFamily="34" charset="0"/>
              </a:rPr>
              <a:t> to God the Father for everything, in the name of our Lord Jesus Christ. </a:t>
            </a:r>
            <a:r>
              <a:rPr lang="en-US" sz="2000" dirty="0">
                <a:solidFill>
                  <a:schemeClr val="bg1"/>
                </a:solidFill>
                <a:latin typeface="Arial" panose="020B0604020202020204" pitchFamily="34" charset="0"/>
                <a:cs typeface="Arial" panose="020B0604020202020204" pitchFamily="34" charset="0"/>
              </a:rPr>
              <a:t>Ephesians 5:20</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Look for the good in life, thank God for it, and you will be a more positive person. </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Make a list of all that you are thankful for and review them when you pray.</a:t>
            </a:r>
          </a:p>
          <a:p>
            <a:pPr marL="228600" indent="-228600">
              <a:spcAft>
                <a:spcPts val="1200"/>
              </a:spcAft>
              <a:buFont typeface="Arial" panose="020B0604020202020204" pitchFamily="34" charset="0"/>
              <a:buChar char="•"/>
            </a:pPr>
            <a:endParaRPr lang="en-US" sz="900" dirty="0">
              <a:solidFill>
                <a:schemeClr val="bg1"/>
              </a:solidFill>
              <a:latin typeface="Arial" panose="020B0604020202020204" pitchFamily="34" charset="0"/>
              <a:cs typeface="Arial" panose="020B0604020202020204" pitchFamily="34" charset="0"/>
            </a:endParaRP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Share something they are thankful for. </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You have just prayed a prayer of thanksgiving.</a:t>
            </a:r>
          </a:p>
        </p:txBody>
      </p:sp>
    </p:spTree>
    <p:extLst>
      <p:ext uri="{BB962C8B-B14F-4D97-AF65-F5344CB8AC3E}">
        <p14:creationId xmlns:p14="http://schemas.microsoft.com/office/powerpoint/2010/main" val="253237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640108" y="358929"/>
            <a:ext cx="7863784" cy="6140142"/>
          </a:xfrm>
          <a:prstGeom prst="rect">
            <a:avLst/>
          </a:prstGeom>
          <a:noFill/>
        </p:spPr>
        <p:txBody>
          <a:bodyPr wrap="square">
            <a:spAutoFit/>
          </a:bodyPr>
          <a:lstStyle/>
          <a:p>
            <a:pPr algn="ctr">
              <a:spcAft>
                <a:spcPts val="600"/>
              </a:spcAft>
            </a:pPr>
            <a:r>
              <a:rPr lang="en-US" sz="2400" b="1" dirty="0">
                <a:solidFill>
                  <a:schemeClr val="bg1"/>
                </a:solidFill>
                <a:latin typeface="Arial" panose="020B0604020202020204" pitchFamily="34" charset="0"/>
                <a:cs typeface="Arial" panose="020B0604020202020204" pitchFamily="34" charset="0"/>
              </a:rPr>
              <a:t>SUPPLICATION </a:t>
            </a:r>
          </a:p>
          <a:p>
            <a:pPr algn="ctr">
              <a:spcAft>
                <a:spcPts val="2400"/>
              </a:spcAft>
            </a:pPr>
            <a:r>
              <a:rPr lang="en-US" sz="2400" dirty="0">
                <a:solidFill>
                  <a:schemeClr val="bg1"/>
                </a:solidFill>
                <a:latin typeface="Arial" panose="020B0604020202020204" pitchFamily="34" charset="0"/>
                <a:cs typeface="Arial" panose="020B0604020202020204" pitchFamily="34" charset="0"/>
              </a:rPr>
              <a:t>(Talking to God about the needs of others and yourself)</a:t>
            </a:r>
          </a:p>
          <a:p>
            <a:pPr marL="228600" indent="-228600">
              <a:spcAft>
                <a:spcPts val="1200"/>
              </a:spcAft>
            </a:pPr>
            <a:r>
              <a:rPr lang="en-US" sz="2400" dirty="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Pray for other people</a:t>
            </a:r>
          </a:p>
          <a:p>
            <a:pPr marL="457200">
              <a:spcAft>
                <a:spcPts val="1200"/>
              </a:spcAft>
            </a:pPr>
            <a:r>
              <a:rPr lang="en-US" sz="2400" dirty="0">
                <a:solidFill>
                  <a:schemeClr val="bg1"/>
                </a:solidFill>
                <a:latin typeface="Arial" panose="020B0604020202020204" pitchFamily="34" charset="0"/>
                <a:cs typeface="Arial" panose="020B0604020202020204" pitchFamily="34" charset="0"/>
              </a:rPr>
              <a:t>I urge, then, first of all, that </a:t>
            </a:r>
            <a:r>
              <a:rPr lang="en-US" sz="2400" u="sng" dirty="0">
                <a:solidFill>
                  <a:schemeClr val="bg1"/>
                </a:solidFill>
                <a:latin typeface="Arial" panose="020B0604020202020204" pitchFamily="34" charset="0"/>
                <a:cs typeface="Arial" panose="020B0604020202020204" pitchFamily="34" charset="0"/>
              </a:rPr>
              <a:t>requests</a:t>
            </a:r>
            <a:r>
              <a:rPr lang="en-US" sz="2400" dirty="0">
                <a:solidFill>
                  <a:schemeClr val="bg1"/>
                </a:solidFill>
                <a:latin typeface="Arial" panose="020B0604020202020204" pitchFamily="34" charset="0"/>
                <a:cs typeface="Arial" panose="020B0604020202020204" pitchFamily="34" charset="0"/>
              </a:rPr>
              <a:t>, prayers, intercession and thanksgiving be made for </a:t>
            </a:r>
            <a:r>
              <a:rPr lang="en-US" sz="2400" u="sng" dirty="0">
                <a:solidFill>
                  <a:schemeClr val="bg1"/>
                </a:solidFill>
                <a:latin typeface="Arial" panose="020B0604020202020204" pitchFamily="34" charset="0"/>
                <a:cs typeface="Arial" panose="020B0604020202020204" pitchFamily="34" charset="0"/>
              </a:rPr>
              <a:t>everyone</a:t>
            </a:r>
            <a:r>
              <a:rPr lang="en-US" sz="24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1 Timothy 2:1</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Make a prayer list of people you want to pray for.  You might pray for different people on different days of the week. </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Look at the prayers of Paul to help you pray for others: </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Ephesians 1:15-19, Colossians 1:3-12,                     </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1 Thessalonians 1:2-3, 2 Thessalonians 1:11-12</a:t>
            </a:r>
          </a:p>
          <a:p>
            <a:pPr>
              <a:spcAft>
                <a:spcPts val="1200"/>
              </a:spcAft>
            </a:pP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151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232601" y="680783"/>
            <a:ext cx="6678798" cy="4108817"/>
          </a:xfrm>
          <a:prstGeom prst="rect">
            <a:avLst/>
          </a:prstGeom>
          <a:noFill/>
        </p:spPr>
        <p:txBody>
          <a:bodyPr wrap="square">
            <a:spAutoFit/>
          </a:bodyPr>
          <a:lstStyle/>
          <a:p>
            <a:pPr>
              <a:spcAft>
                <a:spcPts val="1200"/>
              </a:spcAft>
            </a:pPr>
            <a:endParaRPr lang="en-US" sz="900" dirty="0">
              <a:solidFill>
                <a:schemeClr val="bg1"/>
              </a:solidFill>
              <a:latin typeface="Arial" panose="020B0604020202020204" pitchFamily="34" charset="0"/>
              <a:cs typeface="Arial" panose="020B0604020202020204" pitchFamily="34" charset="0"/>
            </a:endParaRPr>
          </a:p>
          <a:p>
            <a:pPr algn="ctr">
              <a:spcAft>
                <a:spcPts val="2400"/>
              </a:spcAft>
            </a:pPr>
            <a:r>
              <a:rPr lang="en-US" sz="2400" b="1" dirty="0">
                <a:solidFill>
                  <a:schemeClr val="bg1"/>
                </a:solidFill>
                <a:latin typeface="Arial" panose="020B0604020202020204" pitchFamily="34" charset="0"/>
                <a:cs typeface="Arial" panose="020B0604020202020204" pitchFamily="34" charset="0"/>
              </a:rPr>
              <a:t>Pray for God's purpose and will to be done</a:t>
            </a:r>
            <a:endParaRPr lang="en-US" sz="2400" dirty="0">
              <a:solidFill>
                <a:schemeClr val="bg1"/>
              </a:solidFill>
              <a:latin typeface="Arial" panose="020B0604020202020204" pitchFamily="34" charset="0"/>
              <a:cs typeface="Arial" panose="020B0604020202020204" pitchFamily="34" charset="0"/>
            </a:endParaRPr>
          </a:p>
          <a:p>
            <a:pPr algn="ctr">
              <a:spcAft>
                <a:spcPts val="600"/>
              </a:spcAft>
            </a:pPr>
            <a:r>
              <a:rPr lang="en-US" sz="2400" dirty="0">
                <a:solidFill>
                  <a:schemeClr val="bg1"/>
                </a:solidFill>
                <a:latin typeface="Arial" panose="020B0604020202020204" pitchFamily="34" charset="0"/>
                <a:cs typeface="Arial" panose="020B0604020202020204" pitchFamily="34" charset="0"/>
              </a:rPr>
              <a:t>in your life…in your words…in your attitudes</a:t>
            </a:r>
          </a:p>
          <a:p>
            <a:pPr algn="ctr">
              <a:spcAft>
                <a:spcPts val="600"/>
              </a:spcAft>
            </a:pPr>
            <a:r>
              <a:rPr lang="en-US" sz="2400" dirty="0">
                <a:solidFill>
                  <a:schemeClr val="bg1"/>
                </a:solidFill>
                <a:latin typeface="Arial" panose="020B0604020202020204" pitchFamily="34" charset="0"/>
                <a:cs typeface="Arial" panose="020B0604020202020204" pitchFamily="34" charset="0"/>
              </a:rPr>
              <a:t>in your family ... your church ... your ministry </a:t>
            </a:r>
          </a:p>
          <a:p>
            <a:pPr algn="ctr">
              <a:spcAft>
                <a:spcPts val="600"/>
              </a:spcAft>
            </a:pPr>
            <a:r>
              <a:rPr lang="en-US" sz="2400" dirty="0">
                <a:solidFill>
                  <a:schemeClr val="bg1"/>
                </a:solidFill>
                <a:latin typeface="Arial" panose="020B0604020202020204" pitchFamily="34" charset="0"/>
                <a:cs typeface="Arial" panose="020B0604020202020204" pitchFamily="34" charset="0"/>
              </a:rPr>
              <a:t>your job ... your future ... your city </a:t>
            </a:r>
          </a:p>
          <a:p>
            <a:pPr algn="ctr">
              <a:spcAft>
                <a:spcPts val="1200"/>
              </a:spcAft>
            </a:pPr>
            <a:r>
              <a:rPr lang="en-US" sz="2400" dirty="0">
                <a:solidFill>
                  <a:schemeClr val="bg1"/>
                </a:solidFill>
                <a:latin typeface="Arial" panose="020B0604020202020204" pitchFamily="34" charset="0"/>
                <a:cs typeface="Arial" panose="020B0604020202020204" pitchFamily="34" charset="0"/>
              </a:rPr>
              <a:t>the nation ... the world</a:t>
            </a:r>
          </a:p>
          <a:p>
            <a:pPr algn="ctr">
              <a:spcAft>
                <a:spcPts val="1200"/>
              </a:spcAft>
            </a:pPr>
            <a:endParaRPr lang="en-US" sz="900" dirty="0">
              <a:solidFill>
                <a:schemeClr val="bg1"/>
              </a:solidFill>
              <a:latin typeface="Arial" panose="020B0604020202020204" pitchFamily="34" charset="0"/>
              <a:cs typeface="Arial" panose="020B0604020202020204" pitchFamily="34" charset="0"/>
            </a:endParaRPr>
          </a:p>
          <a:p>
            <a:pPr algn="ctr">
              <a:spcAft>
                <a:spcPts val="1200"/>
              </a:spcAft>
            </a:pPr>
            <a:r>
              <a:rPr lang="en-US" sz="2400" dirty="0">
                <a:solidFill>
                  <a:schemeClr val="bg1"/>
                </a:solidFill>
                <a:latin typeface="Arial" panose="020B0604020202020204" pitchFamily="34" charset="0"/>
                <a:cs typeface="Arial" panose="020B0604020202020204" pitchFamily="34" charset="0"/>
              </a:rPr>
              <a:t>"</a:t>
            </a:r>
            <a:r>
              <a:rPr lang="en-US" sz="2400" u="sng" dirty="0">
                <a:solidFill>
                  <a:schemeClr val="bg1"/>
                </a:solidFill>
                <a:latin typeface="Arial" panose="020B0604020202020204" pitchFamily="34" charset="0"/>
                <a:cs typeface="Arial" panose="020B0604020202020204" pitchFamily="34" charset="0"/>
              </a:rPr>
              <a:t>Your kingdom come</a:t>
            </a:r>
            <a:r>
              <a:rPr lang="en-US" sz="2400" dirty="0">
                <a:solidFill>
                  <a:schemeClr val="bg1"/>
                </a:solidFill>
                <a:latin typeface="Arial" panose="020B0604020202020204" pitchFamily="34" charset="0"/>
                <a:cs typeface="Arial" panose="020B0604020202020204" pitchFamily="34" charset="0"/>
              </a:rPr>
              <a:t>, </a:t>
            </a:r>
            <a:r>
              <a:rPr lang="en-US" sz="2400" u="sng" dirty="0">
                <a:solidFill>
                  <a:schemeClr val="bg1"/>
                </a:solidFill>
                <a:latin typeface="Arial" panose="020B0604020202020204" pitchFamily="34" charset="0"/>
                <a:cs typeface="Arial" panose="020B0604020202020204" pitchFamily="34" charset="0"/>
              </a:rPr>
              <a:t>your will </a:t>
            </a:r>
            <a:r>
              <a:rPr lang="en-US" sz="2400" dirty="0">
                <a:solidFill>
                  <a:schemeClr val="bg1"/>
                </a:solidFill>
                <a:latin typeface="Arial" panose="020B0604020202020204" pitchFamily="34" charset="0"/>
                <a:cs typeface="Arial" panose="020B0604020202020204" pitchFamily="34" charset="0"/>
              </a:rPr>
              <a:t>be done, </a:t>
            </a:r>
          </a:p>
          <a:p>
            <a:pPr algn="ctr">
              <a:spcAft>
                <a:spcPts val="1200"/>
              </a:spcAft>
            </a:pPr>
            <a:r>
              <a:rPr lang="en-US" sz="2400" dirty="0">
                <a:solidFill>
                  <a:schemeClr val="bg1"/>
                </a:solidFill>
                <a:latin typeface="Arial" panose="020B0604020202020204" pitchFamily="34" charset="0"/>
                <a:cs typeface="Arial" panose="020B0604020202020204" pitchFamily="34" charset="0"/>
              </a:rPr>
              <a:t>on earth as it is in heaven” </a:t>
            </a:r>
            <a:r>
              <a:rPr lang="en-US" sz="2000" dirty="0">
                <a:solidFill>
                  <a:schemeClr val="bg1"/>
                </a:solidFill>
                <a:latin typeface="Arial" panose="020B0604020202020204" pitchFamily="34" charset="0"/>
                <a:cs typeface="Arial" panose="020B0604020202020204" pitchFamily="34" charset="0"/>
              </a:rPr>
              <a:t>Matthew 6:10</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350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101014" y="381172"/>
            <a:ext cx="7333860" cy="5401479"/>
          </a:xfrm>
          <a:prstGeom prst="rect">
            <a:avLst/>
          </a:prstGeom>
          <a:noFill/>
        </p:spPr>
        <p:txBody>
          <a:bodyPr wrap="square">
            <a:spAutoFit/>
          </a:bodyPr>
          <a:lstStyle/>
          <a:p>
            <a:pPr algn="ctr">
              <a:spcAft>
                <a:spcPts val="2400"/>
              </a:spcAft>
            </a:pPr>
            <a:r>
              <a:rPr lang="en-US" sz="2400" b="1" dirty="0">
                <a:solidFill>
                  <a:schemeClr val="bg1"/>
                </a:solidFill>
                <a:latin typeface="Arial" panose="020B0604020202020204" pitchFamily="34" charset="0"/>
                <a:cs typeface="Arial" panose="020B0604020202020204" pitchFamily="34" charset="0"/>
              </a:rPr>
              <a:t>Pray for yourself</a:t>
            </a:r>
          </a:p>
          <a:p>
            <a:pPr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Pray for your daily needs to be met</a:t>
            </a:r>
          </a:p>
          <a:p>
            <a:pPr>
              <a:spcAft>
                <a:spcPts val="1200"/>
              </a:spcAft>
            </a:pPr>
            <a:r>
              <a:rPr lang="en-US" sz="2400" dirty="0">
                <a:solidFill>
                  <a:schemeClr val="bg1"/>
                </a:solidFill>
                <a:latin typeface="Arial" panose="020B0604020202020204" pitchFamily="34" charset="0"/>
                <a:cs typeface="Arial" panose="020B0604020202020204" pitchFamily="34" charset="0"/>
              </a:rPr>
              <a:t>Give us today our </a:t>
            </a:r>
            <a:r>
              <a:rPr lang="en-US" sz="2400" u="sng" dirty="0">
                <a:solidFill>
                  <a:schemeClr val="bg1"/>
                </a:solidFill>
                <a:latin typeface="Arial" panose="020B0604020202020204" pitchFamily="34" charset="0"/>
                <a:cs typeface="Arial" panose="020B0604020202020204" pitchFamily="34" charset="0"/>
              </a:rPr>
              <a:t>daily bread</a:t>
            </a:r>
            <a:r>
              <a:rPr lang="en-US" sz="24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Matthew 6:11</a:t>
            </a:r>
          </a:p>
          <a:p>
            <a:pPr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Pray victory over temptation</a:t>
            </a:r>
          </a:p>
          <a:p>
            <a:pPr>
              <a:spcAft>
                <a:spcPts val="1200"/>
              </a:spcAft>
            </a:pPr>
            <a:r>
              <a:rPr lang="en-US" sz="2400" dirty="0">
                <a:solidFill>
                  <a:schemeClr val="bg1"/>
                </a:solidFill>
                <a:latin typeface="Arial" panose="020B0604020202020204" pitchFamily="34" charset="0"/>
                <a:cs typeface="Arial" panose="020B0604020202020204" pitchFamily="34" charset="0"/>
              </a:rPr>
              <a:t>"And lead us not into temptation but deliver us from the evil one.” </a:t>
            </a:r>
            <a:r>
              <a:rPr lang="en-US" sz="2000" dirty="0">
                <a:solidFill>
                  <a:schemeClr val="bg1"/>
                </a:solidFill>
                <a:latin typeface="Arial" panose="020B0604020202020204" pitchFamily="34" charset="0"/>
                <a:cs typeface="Arial" panose="020B0604020202020204" pitchFamily="34" charset="0"/>
              </a:rPr>
              <a:t>Matthew 6:13</a:t>
            </a:r>
          </a:p>
          <a:p>
            <a:pPr lvl="1" indent="-233363">
              <a:spcAft>
                <a:spcPts val="18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Write down your requests and expect an answer!</a:t>
            </a:r>
          </a:p>
          <a:p>
            <a:pPr>
              <a:spcAft>
                <a:spcPts val="1200"/>
              </a:spcAft>
            </a:pPr>
            <a:r>
              <a:rPr lang="en-US" sz="2400" dirty="0">
                <a:solidFill>
                  <a:schemeClr val="bg1"/>
                </a:solidFill>
                <a:latin typeface="Arial" panose="020B0604020202020204" pitchFamily="34" charset="0"/>
                <a:cs typeface="Arial" panose="020B0604020202020204" pitchFamily="34" charset="0"/>
              </a:rPr>
              <a:t>And my God will meet </a:t>
            </a:r>
            <a:r>
              <a:rPr lang="en-US" sz="2400" u="sng" dirty="0">
                <a:solidFill>
                  <a:schemeClr val="bg1"/>
                </a:solidFill>
                <a:latin typeface="Arial" panose="020B0604020202020204" pitchFamily="34" charset="0"/>
                <a:cs typeface="Arial" panose="020B0604020202020204" pitchFamily="34" charset="0"/>
              </a:rPr>
              <a:t>all your needs</a:t>
            </a:r>
            <a:r>
              <a:rPr lang="en-US" sz="2400" dirty="0">
                <a:solidFill>
                  <a:schemeClr val="bg1"/>
                </a:solidFill>
                <a:latin typeface="Arial" panose="020B0604020202020204" pitchFamily="34" charset="0"/>
                <a:cs typeface="Arial" panose="020B0604020202020204" pitchFamily="34" charset="0"/>
              </a:rPr>
              <a:t> according to his glorious riches in Christ Jesus. </a:t>
            </a:r>
            <a:r>
              <a:rPr lang="en-US" sz="2000" dirty="0">
                <a:solidFill>
                  <a:schemeClr val="bg1"/>
                </a:solidFill>
                <a:latin typeface="Arial" panose="020B0604020202020204" pitchFamily="34" charset="0"/>
                <a:cs typeface="Arial" panose="020B0604020202020204" pitchFamily="34" charset="0"/>
              </a:rPr>
              <a:t>Philippians 4:19</a:t>
            </a:r>
          </a:p>
          <a:p>
            <a:pPr>
              <a:spcAft>
                <a:spcPts val="1200"/>
              </a:spcAft>
            </a:pPr>
            <a:r>
              <a:rPr lang="en-US" sz="2400" dirty="0">
                <a:solidFill>
                  <a:schemeClr val="bg1"/>
                </a:solidFill>
                <a:latin typeface="Arial" panose="020B0604020202020204" pitchFamily="34" charset="0"/>
                <a:cs typeface="Arial" panose="020B0604020202020204" pitchFamily="34" charset="0"/>
              </a:rPr>
              <a:t>You do not have because </a:t>
            </a:r>
            <a:r>
              <a:rPr lang="en-US" sz="2400" u="sng" dirty="0">
                <a:solidFill>
                  <a:schemeClr val="bg1"/>
                </a:solidFill>
                <a:latin typeface="Arial" panose="020B0604020202020204" pitchFamily="34" charset="0"/>
                <a:cs typeface="Arial" panose="020B0604020202020204" pitchFamily="34" charset="0"/>
              </a:rPr>
              <a:t>you do not ask </a:t>
            </a:r>
            <a:r>
              <a:rPr lang="en-US" sz="2400" dirty="0">
                <a:solidFill>
                  <a:schemeClr val="bg1"/>
                </a:solidFill>
                <a:latin typeface="Arial" panose="020B0604020202020204" pitchFamily="34" charset="0"/>
                <a:cs typeface="Arial" panose="020B0604020202020204" pitchFamily="34" charset="0"/>
              </a:rPr>
              <a:t>God.     </a:t>
            </a:r>
            <a:r>
              <a:rPr lang="en-US" sz="2000" dirty="0">
                <a:solidFill>
                  <a:schemeClr val="bg1"/>
                </a:solidFill>
                <a:latin typeface="Arial" panose="020B0604020202020204" pitchFamily="34" charset="0"/>
                <a:cs typeface="Arial" panose="020B0604020202020204" pitchFamily="34" charset="0"/>
              </a:rPr>
              <a:t>James 4:2. </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360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791859" y="693888"/>
            <a:ext cx="7780771" cy="1877437"/>
          </a:xfrm>
          <a:prstGeom prst="rect">
            <a:avLst/>
          </a:prstGeom>
          <a:noFill/>
        </p:spPr>
        <p:txBody>
          <a:bodyPr wrap="square">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Believers face a spiritual battle every day</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Satan wants to defeat you through temptation and fear</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By praying for protection, you will have the confidence to face every situation during the day.</a:t>
            </a:r>
          </a:p>
        </p:txBody>
      </p:sp>
      <p:sp>
        <p:nvSpPr>
          <p:cNvPr id="8" name="TextBox 7">
            <a:extLst>
              <a:ext uri="{FF2B5EF4-FFF2-40B4-BE49-F238E27FC236}">
                <a16:creationId xmlns:a16="http://schemas.microsoft.com/office/drawing/2014/main" id="{0D7F4203-6108-4D70-AEC9-A469739D0F87}"/>
              </a:ext>
            </a:extLst>
          </p:cNvPr>
          <p:cNvSpPr txBox="1"/>
          <p:nvPr/>
        </p:nvSpPr>
        <p:spPr>
          <a:xfrm>
            <a:off x="1352594" y="3211758"/>
            <a:ext cx="6755707" cy="1508105"/>
          </a:xfrm>
          <a:prstGeom prst="rect">
            <a:avLst/>
          </a:prstGeom>
          <a:no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one who is in you is greater </a:t>
            </a:r>
          </a:p>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than the one who is in the world</a:t>
            </a:r>
            <a:r>
              <a:rPr kumimoji="0" lang="en-US" sz="32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 John 4:4</a:t>
            </a:r>
          </a:p>
        </p:txBody>
      </p:sp>
    </p:spTree>
    <p:extLst>
      <p:ext uri="{BB962C8B-B14F-4D97-AF65-F5344CB8AC3E}">
        <p14:creationId xmlns:p14="http://schemas.microsoft.com/office/powerpoint/2010/main" val="152188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462416" y="1114314"/>
            <a:ext cx="8476312" cy="2246769"/>
          </a:xfrm>
          <a:prstGeom prst="rect">
            <a:avLst/>
          </a:prstGeom>
          <a:noFill/>
        </p:spPr>
        <p:txBody>
          <a:bodyPr wrap="square">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Praying for yourself and others is a way to give up control of things that you cannot control and giving control to God.</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Share a prayer request for someone else or themselves. </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Everyone has just prayed because God heard their request.</a:t>
            </a:r>
          </a:p>
        </p:txBody>
      </p:sp>
    </p:spTree>
    <p:extLst>
      <p:ext uri="{BB962C8B-B14F-4D97-AF65-F5344CB8AC3E}">
        <p14:creationId xmlns:p14="http://schemas.microsoft.com/office/powerpoint/2010/main" val="222129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 name="Text Box 611">
            <a:extLst>
              <a:ext uri="{FF2B5EF4-FFF2-40B4-BE49-F238E27FC236}">
                <a16:creationId xmlns:a16="http://schemas.microsoft.com/office/drawing/2014/main" id="{F2B5F53D-3306-4459-B856-E4AAB8E57E2D}"/>
              </a:ext>
            </a:extLst>
          </p:cNvPr>
          <p:cNvSpPr txBox="1">
            <a:spLocks noChangeArrowheads="1"/>
          </p:cNvSpPr>
          <p:nvPr/>
        </p:nvSpPr>
        <p:spPr bwMode="auto">
          <a:xfrm>
            <a:off x="1929651" y="32903"/>
            <a:ext cx="5284697" cy="34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Timeline of Jesus’ Life</a:t>
            </a:r>
            <a:endParaRPr kumimoji="0" lang="en-US" sz="2400" b="0" i="0" u="none" strike="noStrike" kern="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65" name="Group 64">
            <a:extLst>
              <a:ext uri="{FF2B5EF4-FFF2-40B4-BE49-F238E27FC236}">
                <a16:creationId xmlns:a16="http://schemas.microsoft.com/office/drawing/2014/main" id="{F38551A2-0152-4145-AE00-658A9918A624}"/>
              </a:ext>
            </a:extLst>
          </p:cNvPr>
          <p:cNvGrpSpPr/>
          <p:nvPr/>
        </p:nvGrpSpPr>
        <p:grpSpPr>
          <a:xfrm>
            <a:off x="3086680" y="2518565"/>
            <a:ext cx="5102264" cy="4057927"/>
            <a:chOff x="3044097" y="2551102"/>
            <a:chExt cx="5137636" cy="4147478"/>
          </a:xfrm>
        </p:grpSpPr>
        <p:sp>
          <p:nvSpPr>
            <p:cNvPr id="15" name="Text Box 594">
              <a:extLst>
                <a:ext uri="{FF2B5EF4-FFF2-40B4-BE49-F238E27FC236}">
                  <a16:creationId xmlns:a16="http://schemas.microsoft.com/office/drawing/2014/main" id="{C34EEA53-D9AC-4578-B5BE-1E69FED03C45}"/>
                </a:ext>
              </a:extLst>
            </p:cNvPr>
            <p:cNvSpPr txBox="1">
              <a:spLocks noChangeArrowheads="1"/>
            </p:cNvSpPr>
            <p:nvPr/>
          </p:nvSpPr>
          <p:spPr bwMode="auto">
            <a:xfrm>
              <a:off x="3686810" y="3120214"/>
              <a:ext cx="4494923" cy="3578366"/>
            </a:xfrm>
            <a:prstGeom prst="rect">
              <a:avLst/>
            </a:prstGeom>
            <a:noFill/>
            <a:ln w="9525">
              <a:solidFill>
                <a:schemeClr val="bg1"/>
              </a:solid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200" b="1" i="0" u="sng" strike="noStrike" kern="0" cap="none" spc="0" normalizeH="0" baseline="0" noProof="0" dirty="0">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Jesus’ Ministry</a:t>
              </a:r>
              <a:endParaRPr kumimoji="0" lang="en-US" sz="2200" b="0" i="0" u="none" strike="noStrike" kern="0" cap="none" spc="0" normalizeH="0" baseline="0" noProof="0" dirty="0">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200" b="0" i="0" u="none" strike="noStrike" kern="0" cap="none" spc="0" normalizeH="0" baseline="0" noProof="0" dirty="0">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(3 Years)</a:t>
              </a:r>
            </a:p>
            <a:p>
              <a:pPr marL="173038" marR="0" lvl="0" indent="-173038"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200" b="0" i="0" u="none" strike="noStrike" kern="0" cap="none" spc="0" normalizeH="0" baseline="0" noProof="0" dirty="0">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Baptized by John the Baptist</a:t>
              </a:r>
            </a:p>
            <a:p>
              <a:pPr marL="173038" marR="0" lvl="0" indent="-173038"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200" b="0" i="0" u="none" strike="noStrike" kern="0" cap="none" spc="0" normalizeH="0" baseline="0" noProof="0" dirty="0">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Lived a sinless life</a:t>
              </a:r>
            </a:p>
            <a:p>
              <a:pPr marL="173038" marR="0" lvl="0" indent="-173038"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200" b="0" i="0" u="none" strike="noStrike" kern="0" cap="none" spc="0" normalizeH="0" baseline="0" noProof="0" dirty="0">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Preached to the crowds</a:t>
              </a:r>
            </a:p>
            <a:p>
              <a:pPr marL="173038" marR="0" lvl="0" indent="-173038"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200" b="0" i="0" u="none" strike="noStrike" kern="0" cap="none" spc="0" normalizeH="0" baseline="0" noProof="0" dirty="0">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Performed miracles</a:t>
              </a:r>
            </a:p>
            <a:p>
              <a:pPr marL="173038" marR="0" lvl="0" indent="-173038"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200" b="0" i="0" u="none" strike="noStrike" kern="0" cap="none" spc="0" normalizeH="0" baseline="0" noProof="0" dirty="0">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Healed many </a:t>
              </a:r>
            </a:p>
            <a:p>
              <a:pPr marL="173038" marR="0" lvl="0" indent="-173038"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200" b="0" i="0" u="none" strike="noStrike" kern="0" cap="none" spc="0" normalizeH="0" baseline="0" noProof="0" dirty="0">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Called 12 Disciples to follow Him</a:t>
              </a:r>
            </a:p>
            <a:p>
              <a:pPr marL="173038" marR="0" lvl="0" indent="-173038"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200" b="0" i="0" u="none" strike="noStrike" kern="0" cap="none" spc="0" normalizeH="0" baseline="0" noProof="0" dirty="0">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Trained the disciples</a:t>
              </a:r>
            </a:p>
          </p:txBody>
        </p:sp>
        <p:cxnSp>
          <p:nvCxnSpPr>
            <p:cNvPr id="21" name="AutoShape 601">
              <a:extLst>
                <a:ext uri="{FF2B5EF4-FFF2-40B4-BE49-F238E27FC236}">
                  <a16:creationId xmlns:a16="http://schemas.microsoft.com/office/drawing/2014/main" id="{EF131D0F-3F45-4598-918A-FDF1EB846D4A}"/>
                </a:ext>
              </a:extLst>
            </p:cNvPr>
            <p:cNvCxnSpPr>
              <a:cxnSpLocks noChangeShapeType="1"/>
              <a:stCxn id="6" idx="1"/>
              <a:endCxn id="15" idx="0"/>
            </p:cNvCxnSpPr>
            <p:nvPr/>
          </p:nvCxnSpPr>
          <p:spPr bwMode="auto">
            <a:xfrm>
              <a:off x="3044097" y="2551102"/>
              <a:ext cx="2890175" cy="569112"/>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grpSp>
      <p:grpSp>
        <p:nvGrpSpPr>
          <p:cNvPr id="67" name="Group 66">
            <a:extLst>
              <a:ext uri="{FF2B5EF4-FFF2-40B4-BE49-F238E27FC236}">
                <a16:creationId xmlns:a16="http://schemas.microsoft.com/office/drawing/2014/main" id="{98C40A58-C9A4-4AD5-A898-B6C0D414C016}"/>
              </a:ext>
            </a:extLst>
          </p:cNvPr>
          <p:cNvGrpSpPr/>
          <p:nvPr/>
        </p:nvGrpSpPr>
        <p:grpSpPr>
          <a:xfrm>
            <a:off x="586670" y="554031"/>
            <a:ext cx="8557330" cy="2111506"/>
            <a:chOff x="412297" y="851629"/>
            <a:chExt cx="8557330" cy="2111506"/>
          </a:xfrm>
        </p:grpSpPr>
        <p:cxnSp>
          <p:nvCxnSpPr>
            <p:cNvPr id="10" name="AutoShape 589">
              <a:extLst>
                <a:ext uri="{FF2B5EF4-FFF2-40B4-BE49-F238E27FC236}">
                  <a16:creationId xmlns:a16="http://schemas.microsoft.com/office/drawing/2014/main" id="{E124E821-ECFC-4A7E-AD7F-5C0700F6F9A7}"/>
                </a:ext>
              </a:extLst>
            </p:cNvPr>
            <p:cNvCxnSpPr>
              <a:cxnSpLocks noChangeShapeType="1"/>
            </p:cNvCxnSpPr>
            <p:nvPr/>
          </p:nvCxnSpPr>
          <p:spPr bwMode="auto">
            <a:xfrm>
              <a:off x="842801" y="2416883"/>
              <a:ext cx="2414003" cy="0"/>
            </a:xfrm>
            <a:prstGeom prst="straightConnector1">
              <a:avLst/>
            </a:prstGeom>
            <a:noFill/>
            <a:ln w="25400">
              <a:solidFill>
                <a:schemeClr val="bg1"/>
              </a:solidFill>
              <a:round/>
              <a:headEnd/>
              <a:tailEnd/>
            </a:ln>
            <a:extLst>
              <a:ext uri="{909E8E84-426E-40DD-AFC4-6F175D3DCCD1}">
                <a14:hiddenFill xmlns:a14="http://schemas.microsoft.com/office/drawing/2010/main">
                  <a:noFill/>
                </a14:hiddenFill>
              </a:ext>
            </a:extLst>
          </p:spPr>
        </p:cxnSp>
        <p:cxnSp>
          <p:nvCxnSpPr>
            <p:cNvPr id="11" name="AutoShape 590">
              <a:extLst>
                <a:ext uri="{FF2B5EF4-FFF2-40B4-BE49-F238E27FC236}">
                  <a16:creationId xmlns:a16="http://schemas.microsoft.com/office/drawing/2014/main" id="{FA2CEF6A-4C25-43F1-8962-306F84B444C7}"/>
                </a:ext>
              </a:extLst>
            </p:cNvPr>
            <p:cNvCxnSpPr>
              <a:cxnSpLocks noChangeShapeType="1"/>
            </p:cNvCxnSpPr>
            <p:nvPr/>
          </p:nvCxnSpPr>
          <p:spPr bwMode="auto">
            <a:xfrm flipH="1" flipV="1">
              <a:off x="832632" y="1754098"/>
              <a:ext cx="4781" cy="645017"/>
            </a:xfrm>
            <a:prstGeom prst="straightConnector1">
              <a:avLst/>
            </a:prstGeom>
            <a:noFill/>
            <a:ln w="25400">
              <a:solidFill>
                <a:schemeClr val="bg1"/>
              </a:solidFill>
              <a:round/>
              <a:headEnd/>
              <a:tailEnd/>
            </a:ln>
            <a:extLst>
              <a:ext uri="{909E8E84-426E-40DD-AFC4-6F175D3DCCD1}">
                <a14:hiddenFill xmlns:a14="http://schemas.microsoft.com/office/drawing/2010/main">
                  <a:noFill/>
                </a14:hiddenFill>
              </a:ext>
            </a:extLst>
          </p:spPr>
        </p:cxnSp>
        <p:sp>
          <p:nvSpPr>
            <p:cNvPr id="12" name="Text Box 591">
              <a:extLst>
                <a:ext uri="{FF2B5EF4-FFF2-40B4-BE49-F238E27FC236}">
                  <a16:creationId xmlns:a16="http://schemas.microsoft.com/office/drawing/2014/main" id="{51837B70-BDA8-4ED0-AC05-9D89258DA8CA}"/>
                </a:ext>
              </a:extLst>
            </p:cNvPr>
            <p:cNvSpPr txBox="1">
              <a:spLocks noChangeArrowheads="1"/>
            </p:cNvSpPr>
            <p:nvPr/>
          </p:nvSpPr>
          <p:spPr bwMode="auto">
            <a:xfrm>
              <a:off x="412297" y="1234306"/>
              <a:ext cx="940419" cy="38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Birth</a:t>
              </a:r>
            </a:p>
          </p:txBody>
        </p:sp>
        <p:cxnSp>
          <p:nvCxnSpPr>
            <p:cNvPr id="13" name="AutoShape 592">
              <a:extLst>
                <a:ext uri="{FF2B5EF4-FFF2-40B4-BE49-F238E27FC236}">
                  <a16:creationId xmlns:a16="http://schemas.microsoft.com/office/drawing/2014/main" id="{E3A8CE4B-FC1D-4243-AF29-65F28A0D728D}"/>
                </a:ext>
              </a:extLst>
            </p:cNvPr>
            <p:cNvCxnSpPr>
              <a:cxnSpLocks noChangeShapeType="1"/>
            </p:cNvCxnSpPr>
            <p:nvPr/>
          </p:nvCxnSpPr>
          <p:spPr bwMode="auto">
            <a:xfrm flipV="1">
              <a:off x="2571792" y="2121709"/>
              <a:ext cx="0" cy="619017"/>
            </a:xfrm>
            <a:prstGeom prst="straightConnector1">
              <a:avLst/>
            </a:prstGeom>
            <a:noFill/>
            <a:ln w="25400">
              <a:solidFill>
                <a:schemeClr val="bg1"/>
              </a:solidFill>
              <a:round/>
              <a:headEnd/>
              <a:tailEnd/>
            </a:ln>
            <a:extLst>
              <a:ext uri="{909E8E84-426E-40DD-AFC4-6F175D3DCCD1}">
                <a14:hiddenFill xmlns:a14="http://schemas.microsoft.com/office/drawing/2010/main">
                  <a:noFill/>
                </a14:hiddenFill>
              </a:ext>
            </a:extLst>
          </p:spPr>
        </p:cxnSp>
        <p:sp>
          <p:nvSpPr>
            <p:cNvPr id="14" name="Text Box 593">
              <a:extLst>
                <a:ext uri="{FF2B5EF4-FFF2-40B4-BE49-F238E27FC236}">
                  <a16:creationId xmlns:a16="http://schemas.microsoft.com/office/drawing/2014/main" id="{2802A588-8791-4FA1-B3B9-C45A0F5FA132}"/>
                </a:ext>
              </a:extLst>
            </p:cNvPr>
            <p:cNvSpPr txBox="1">
              <a:spLocks noChangeArrowheads="1"/>
            </p:cNvSpPr>
            <p:nvPr/>
          </p:nvSpPr>
          <p:spPr bwMode="auto">
            <a:xfrm>
              <a:off x="2129776" y="1617588"/>
              <a:ext cx="895514" cy="27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30</a:t>
              </a:r>
            </a:p>
          </p:txBody>
        </p:sp>
        <p:cxnSp>
          <p:nvCxnSpPr>
            <p:cNvPr id="16" name="AutoShape 595">
              <a:extLst>
                <a:ext uri="{FF2B5EF4-FFF2-40B4-BE49-F238E27FC236}">
                  <a16:creationId xmlns:a16="http://schemas.microsoft.com/office/drawing/2014/main" id="{076BAAC8-6F54-439E-A9FB-09B102DEB6EC}"/>
                </a:ext>
              </a:extLst>
            </p:cNvPr>
            <p:cNvCxnSpPr>
              <a:cxnSpLocks noChangeShapeType="1"/>
            </p:cNvCxnSpPr>
            <p:nvPr/>
          </p:nvCxnSpPr>
          <p:spPr bwMode="auto">
            <a:xfrm>
              <a:off x="3254478" y="2105416"/>
              <a:ext cx="1163" cy="311465"/>
            </a:xfrm>
            <a:prstGeom prst="straightConnector1">
              <a:avLst/>
            </a:prstGeom>
            <a:noFill/>
            <a:ln w="25400">
              <a:solidFill>
                <a:schemeClr val="bg1"/>
              </a:solidFill>
              <a:round/>
              <a:headEnd/>
              <a:tailEnd/>
            </a:ln>
            <a:extLst>
              <a:ext uri="{909E8E84-426E-40DD-AFC4-6F175D3DCCD1}">
                <a14:hiddenFill xmlns:a14="http://schemas.microsoft.com/office/drawing/2010/main">
                  <a:noFill/>
                </a14:hiddenFill>
              </a:ext>
            </a:extLst>
          </p:spPr>
        </p:cxnSp>
        <p:sp>
          <p:nvSpPr>
            <p:cNvPr id="17" name="Text Box 596">
              <a:extLst>
                <a:ext uri="{FF2B5EF4-FFF2-40B4-BE49-F238E27FC236}">
                  <a16:creationId xmlns:a16="http://schemas.microsoft.com/office/drawing/2014/main" id="{55D4EC84-8A7F-48B3-8173-2F88FB010A63}"/>
                </a:ext>
              </a:extLst>
            </p:cNvPr>
            <p:cNvSpPr txBox="1">
              <a:spLocks noChangeArrowheads="1"/>
            </p:cNvSpPr>
            <p:nvPr/>
          </p:nvSpPr>
          <p:spPr bwMode="auto">
            <a:xfrm>
              <a:off x="3033687" y="851629"/>
              <a:ext cx="2534191" cy="4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Resurrection</a:t>
              </a:r>
            </a:p>
          </p:txBody>
        </p:sp>
        <p:cxnSp>
          <p:nvCxnSpPr>
            <p:cNvPr id="18" name="AutoShape 597">
              <a:extLst>
                <a:ext uri="{FF2B5EF4-FFF2-40B4-BE49-F238E27FC236}">
                  <a16:creationId xmlns:a16="http://schemas.microsoft.com/office/drawing/2014/main" id="{8FE94055-1860-4467-A385-342872014802}"/>
                </a:ext>
              </a:extLst>
            </p:cNvPr>
            <p:cNvCxnSpPr>
              <a:cxnSpLocks noChangeShapeType="1"/>
            </p:cNvCxnSpPr>
            <p:nvPr/>
          </p:nvCxnSpPr>
          <p:spPr bwMode="auto">
            <a:xfrm flipV="1">
              <a:off x="7970041" y="1328733"/>
              <a:ext cx="0" cy="1502287"/>
            </a:xfrm>
            <a:prstGeom prst="straightConnector1">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19" name="AutoShape 598">
              <a:extLst>
                <a:ext uri="{FF2B5EF4-FFF2-40B4-BE49-F238E27FC236}">
                  <a16:creationId xmlns:a16="http://schemas.microsoft.com/office/drawing/2014/main" id="{B72A2BDC-C261-47B0-AE2E-5553EC6E68A8}"/>
                </a:ext>
              </a:extLst>
            </p:cNvPr>
            <p:cNvSpPr>
              <a:spLocks noChangeArrowheads="1"/>
            </p:cNvSpPr>
            <p:nvPr/>
          </p:nvSpPr>
          <p:spPr bwMode="auto">
            <a:xfrm>
              <a:off x="7573486" y="1814537"/>
              <a:ext cx="762932" cy="336877"/>
            </a:xfrm>
            <a:prstGeom prst="cloudCallout">
              <a:avLst>
                <a:gd name="adj1" fmla="val -14009"/>
                <a:gd name="adj2" fmla="val 29505"/>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
          <p:nvSpPr>
            <p:cNvPr id="20" name="Text Box 600">
              <a:extLst>
                <a:ext uri="{FF2B5EF4-FFF2-40B4-BE49-F238E27FC236}">
                  <a16:creationId xmlns:a16="http://schemas.microsoft.com/office/drawing/2014/main" id="{66AE3733-E04D-42D8-891F-CC868802682A}"/>
                </a:ext>
              </a:extLst>
            </p:cNvPr>
            <p:cNvSpPr txBox="1">
              <a:spLocks noChangeArrowheads="1"/>
            </p:cNvSpPr>
            <p:nvPr/>
          </p:nvSpPr>
          <p:spPr bwMode="auto">
            <a:xfrm>
              <a:off x="2518384" y="1245882"/>
              <a:ext cx="1669839" cy="515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Crucifixion</a:t>
              </a:r>
            </a:p>
          </p:txBody>
        </p:sp>
        <p:cxnSp>
          <p:nvCxnSpPr>
            <p:cNvPr id="22" name="AutoShape 602">
              <a:extLst>
                <a:ext uri="{FF2B5EF4-FFF2-40B4-BE49-F238E27FC236}">
                  <a16:creationId xmlns:a16="http://schemas.microsoft.com/office/drawing/2014/main" id="{1D296B35-DF52-40E1-A4AA-CFF5853E8B8D}"/>
                </a:ext>
              </a:extLst>
            </p:cNvPr>
            <p:cNvCxnSpPr>
              <a:cxnSpLocks noChangeShapeType="1"/>
            </p:cNvCxnSpPr>
            <p:nvPr/>
          </p:nvCxnSpPr>
          <p:spPr bwMode="auto">
            <a:xfrm>
              <a:off x="2921289" y="2641354"/>
              <a:ext cx="355880" cy="3909"/>
            </a:xfrm>
            <a:prstGeom prst="straightConnector1">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23" name="AutoShape 604">
              <a:extLst>
                <a:ext uri="{FF2B5EF4-FFF2-40B4-BE49-F238E27FC236}">
                  <a16:creationId xmlns:a16="http://schemas.microsoft.com/office/drawing/2014/main" id="{DC856B60-F0E0-4496-A8FF-94F9CAF9EA70}"/>
                </a:ext>
              </a:extLst>
            </p:cNvPr>
            <p:cNvCxnSpPr>
              <a:cxnSpLocks noChangeShapeType="1"/>
            </p:cNvCxnSpPr>
            <p:nvPr/>
          </p:nvCxnSpPr>
          <p:spPr bwMode="auto">
            <a:xfrm>
              <a:off x="3255641" y="2414926"/>
              <a:ext cx="4710661" cy="22076"/>
            </a:xfrm>
            <a:prstGeom prst="straightConnector1">
              <a:avLst/>
            </a:prstGeom>
            <a:noFill/>
            <a:ln w="25400">
              <a:solidFill>
                <a:schemeClr val="bg1"/>
              </a:solidFill>
              <a:round/>
              <a:headEnd/>
              <a:tailEnd/>
            </a:ln>
            <a:extLst>
              <a:ext uri="{909E8E84-426E-40DD-AFC4-6F175D3DCCD1}">
                <a14:hiddenFill xmlns:a14="http://schemas.microsoft.com/office/drawing/2010/main">
                  <a:noFill/>
                </a14:hiddenFill>
              </a:ext>
            </a:extLst>
          </p:spPr>
        </p:cxnSp>
        <p:cxnSp>
          <p:nvCxnSpPr>
            <p:cNvPr id="24" name="AutoShape 605">
              <a:extLst>
                <a:ext uri="{FF2B5EF4-FFF2-40B4-BE49-F238E27FC236}">
                  <a16:creationId xmlns:a16="http://schemas.microsoft.com/office/drawing/2014/main" id="{BDDDDE50-E322-4EAC-8F44-81BC098913CC}"/>
                </a:ext>
              </a:extLst>
            </p:cNvPr>
            <p:cNvCxnSpPr>
              <a:cxnSpLocks noChangeShapeType="1"/>
              <a:endCxn id="17" idx="2"/>
            </p:cNvCxnSpPr>
            <p:nvPr/>
          </p:nvCxnSpPr>
          <p:spPr bwMode="auto">
            <a:xfrm flipV="1">
              <a:off x="4287684" y="1338966"/>
              <a:ext cx="13097" cy="1413284"/>
            </a:xfrm>
            <a:prstGeom prst="straightConnector1">
              <a:avLst/>
            </a:prstGeom>
            <a:noFill/>
            <a:ln w="25400">
              <a:solidFill>
                <a:schemeClr val="bg1"/>
              </a:solidFill>
              <a:round/>
              <a:headEnd/>
              <a:tailEnd/>
            </a:ln>
            <a:extLst>
              <a:ext uri="{909E8E84-426E-40DD-AFC4-6F175D3DCCD1}">
                <a14:hiddenFill xmlns:a14="http://schemas.microsoft.com/office/drawing/2010/main">
                  <a:noFill/>
                </a14:hiddenFill>
              </a:ext>
            </a:extLst>
          </p:spPr>
        </p:cxnSp>
        <p:sp>
          <p:nvSpPr>
            <p:cNvPr id="25" name="Text Box 606">
              <a:extLst>
                <a:ext uri="{FF2B5EF4-FFF2-40B4-BE49-F238E27FC236}">
                  <a16:creationId xmlns:a16="http://schemas.microsoft.com/office/drawing/2014/main" id="{E761BF0E-EDC4-43C0-BBB3-2DBC06C14639}"/>
                </a:ext>
              </a:extLst>
            </p:cNvPr>
            <p:cNvSpPr txBox="1">
              <a:spLocks noChangeArrowheads="1"/>
            </p:cNvSpPr>
            <p:nvPr/>
          </p:nvSpPr>
          <p:spPr bwMode="auto">
            <a:xfrm>
              <a:off x="3138834" y="2414927"/>
              <a:ext cx="1293207" cy="54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3 Days</a:t>
              </a:r>
            </a:p>
          </p:txBody>
        </p:sp>
        <p:cxnSp>
          <p:nvCxnSpPr>
            <p:cNvPr id="26" name="AutoShape 607">
              <a:extLst>
                <a:ext uri="{FF2B5EF4-FFF2-40B4-BE49-F238E27FC236}">
                  <a16:creationId xmlns:a16="http://schemas.microsoft.com/office/drawing/2014/main" id="{C9ADC4D8-B6D1-47AB-B7B6-6840F8D78EEA}"/>
                </a:ext>
              </a:extLst>
            </p:cNvPr>
            <p:cNvCxnSpPr>
              <a:cxnSpLocks noChangeShapeType="1"/>
            </p:cNvCxnSpPr>
            <p:nvPr/>
          </p:nvCxnSpPr>
          <p:spPr bwMode="auto">
            <a:xfrm flipV="1">
              <a:off x="6780148" y="2641356"/>
              <a:ext cx="1167316" cy="6284"/>
            </a:xfrm>
            <a:prstGeom prst="straightConnector1">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27" name="AutoShape 608">
              <a:extLst>
                <a:ext uri="{FF2B5EF4-FFF2-40B4-BE49-F238E27FC236}">
                  <a16:creationId xmlns:a16="http://schemas.microsoft.com/office/drawing/2014/main" id="{8334349A-BB7E-4A84-9A1E-0ACF6189019B}"/>
                </a:ext>
              </a:extLst>
            </p:cNvPr>
            <p:cNvCxnSpPr>
              <a:cxnSpLocks noChangeShapeType="1"/>
            </p:cNvCxnSpPr>
            <p:nvPr/>
          </p:nvCxnSpPr>
          <p:spPr bwMode="auto">
            <a:xfrm flipH="1">
              <a:off x="4300786" y="2626241"/>
              <a:ext cx="1107900" cy="13379"/>
            </a:xfrm>
            <a:prstGeom prst="straightConnector1">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28" name="Text Box 609">
              <a:extLst>
                <a:ext uri="{FF2B5EF4-FFF2-40B4-BE49-F238E27FC236}">
                  <a16:creationId xmlns:a16="http://schemas.microsoft.com/office/drawing/2014/main" id="{36FFEB47-F578-44D2-8DE9-09F3AE1F6448}"/>
                </a:ext>
              </a:extLst>
            </p:cNvPr>
            <p:cNvSpPr txBox="1">
              <a:spLocks noChangeArrowheads="1"/>
            </p:cNvSpPr>
            <p:nvPr/>
          </p:nvSpPr>
          <p:spPr bwMode="auto">
            <a:xfrm>
              <a:off x="5203907" y="2478319"/>
              <a:ext cx="1789489" cy="3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1"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40 Days</a:t>
              </a:r>
            </a:p>
          </p:txBody>
        </p:sp>
        <p:sp>
          <p:nvSpPr>
            <p:cNvPr id="29" name="Text Box 610">
              <a:extLst>
                <a:ext uri="{FF2B5EF4-FFF2-40B4-BE49-F238E27FC236}">
                  <a16:creationId xmlns:a16="http://schemas.microsoft.com/office/drawing/2014/main" id="{27B37EDC-3264-4C51-8239-7D4C676560EE}"/>
                </a:ext>
              </a:extLst>
            </p:cNvPr>
            <p:cNvSpPr txBox="1">
              <a:spLocks noChangeArrowheads="1"/>
            </p:cNvSpPr>
            <p:nvPr/>
          </p:nvSpPr>
          <p:spPr bwMode="auto">
            <a:xfrm>
              <a:off x="6780148" y="893024"/>
              <a:ext cx="2189479" cy="27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Ascension</a:t>
              </a:r>
            </a:p>
          </p:txBody>
        </p:sp>
        <p:cxnSp>
          <p:nvCxnSpPr>
            <p:cNvPr id="31" name="AutoShape 615">
              <a:extLst>
                <a:ext uri="{FF2B5EF4-FFF2-40B4-BE49-F238E27FC236}">
                  <a16:creationId xmlns:a16="http://schemas.microsoft.com/office/drawing/2014/main" id="{35A19D91-5BD8-4DB0-9E22-71C667166564}"/>
                </a:ext>
              </a:extLst>
            </p:cNvPr>
            <p:cNvCxnSpPr>
              <a:cxnSpLocks noChangeShapeType="1"/>
            </p:cNvCxnSpPr>
            <p:nvPr/>
          </p:nvCxnSpPr>
          <p:spPr bwMode="auto">
            <a:xfrm>
              <a:off x="3255641" y="2416881"/>
              <a:ext cx="1163" cy="323845"/>
            </a:xfrm>
            <a:prstGeom prst="straightConnector1">
              <a:avLst/>
            </a:prstGeom>
            <a:noFill/>
            <a:ln w="25400">
              <a:solidFill>
                <a:schemeClr val="bg1"/>
              </a:solidFill>
              <a:round/>
              <a:headEnd/>
              <a:tailEnd/>
            </a:ln>
            <a:extLst>
              <a:ext uri="{909E8E84-426E-40DD-AFC4-6F175D3DCCD1}">
                <a14:hiddenFill xmlns:a14="http://schemas.microsoft.com/office/drawing/2010/main">
                  <a:noFill/>
                </a14:hiddenFill>
              </a:ext>
            </a:extLst>
          </p:spPr>
        </p:cxnSp>
        <p:sp>
          <p:nvSpPr>
            <p:cNvPr id="8" name="Rectangle 7">
              <a:extLst>
                <a:ext uri="{FF2B5EF4-FFF2-40B4-BE49-F238E27FC236}">
                  <a16:creationId xmlns:a16="http://schemas.microsoft.com/office/drawing/2014/main" id="{C99D58C5-1FE7-4A71-AD20-9260FD411A0D}"/>
                </a:ext>
              </a:extLst>
            </p:cNvPr>
            <p:cNvSpPr/>
            <p:nvPr/>
          </p:nvSpPr>
          <p:spPr>
            <a:xfrm>
              <a:off x="2991449" y="1640607"/>
              <a:ext cx="527711" cy="480901"/>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33</a:t>
              </a:r>
            </a:p>
          </p:txBody>
        </p:sp>
        <p:sp>
          <p:nvSpPr>
            <p:cNvPr id="6" name="Right Brace 5">
              <a:extLst>
                <a:ext uri="{FF2B5EF4-FFF2-40B4-BE49-F238E27FC236}">
                  <a16:creationId xmlns:a16="http://schemas.microsoft.com/office/drawing/2014/main" id="{6FC66B76-C5A2-4BA0-8BC6-B3D39667BBA0}"/>
                </a:ext>
              </a:extLst>
            </p:cNvPr>
            <p:cNvSpPr/>
            <p:nvPr/>
          </p:nvSpPr>
          <p:spPr>
            <a:xfrm rot="5400000">
              <a:off x="2888084" y="2437004"/>
              <a:ext cx="62866" cy="695449"/>
            </a:xfrm>
            <a:prstGeom prst="rightBrace">
              <a:avLst>
                <a:gd name="adj1" fmla="val 8333"/>
                <a:gd name="adj2" fmla="val 51037"/>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2" name="AutoShape 592">
              <a:extLst>
                <a:ext uri="{FF2B5EF4-FFF2-40B4-BE49-F238E27FC236}">
                  <a16:creationId xmlns:a16="http://schemas.microsoft.com/office/drawing/2014/main" id="{E17AA5C3-BE39-4A1A-B814-CEADF1F2E977}"/>
                </a:ext>
              </a:extLst>
            </p:cNvPr>
            <p:cNvCxnSpPr>
              <a:cxnSpLocks noChangeShapeType="1"/>
            </p:cNvCxnSpPr>
            <p:nvPr/>
          </p:nvCxnSpPr>
          <p:spPr bwMode="auto">
            <a:xfrm flipV="1">
              <a:off x="1445898" y="2123259"/>
              <a:ext cx="0" cy="354412"/>
            </a:xfrm>
            <a:prstGeom prst="straightConnector1">
              <a:avLst/>
            </a:prstGeom>
            <a:noFill/>
            <a:ln w="25400">
              <a:solidFill>
                <a:schemeClr val="bg1"/>
              </a:solidFill>
              <a:round/>
              <a:headEnd/>
              <a:tailEnd/>
            </a:ln>
            <a:extLst>
              <a:ext uri="{909E8E84-426E-40DD-AFC4-6F175D3DCCD1}">
                <a14:hiddenFill xmlns:a14="http://schemas.microsoft.com/office/drawing/2010/main">
                  <a:noFill/>
                </a14:hiddenFill>
              </a:ext>
            </a:extLst>
          </p:spPr>
        </p:cxnSp>
        <p:sp>
          <p:nvSpPr>
            <p:cNvPr id="45" name="Text Box 593">
              <a:extLst>
                <a:ext uri="{FF2B5EF4-FFF2-40B4-BE49-F238E27FC236}">
                  <a16:creationId xmlns:a16="http://schemas.microsoft.com/office/drawing/2014/main" id="{C9897024-5BDB-42C2-B3A4-47251ABD8342}"/>
                </a:ext>
              </a:extLst>
            </p:cNvPr>
            <p:cNvSpPr txBox="1">
              <a:spLocks noChangeArrowheads="1"/>
            </p:cNvSpPr>
            <p:nvPr/>
          </p:nvSpPr>
          <p:spPr bwMode="auto">
            <a:xfrm>
              <a:off x="1119437" y="1664241"/>
              <a:ext cx="654901" cy="33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12</a:t>
              </a:r>
            </a:p>
          </p:txBody>
        </p:sp>
      </p:grpSp>
      <p:grpSp>
        <p:nvGrpSpPr>
          <p:cNvPr id="64" name="Group 63">
            <a:extLst>
              <a:ext uri="{FF2B5EF4-FFF2-40B4-BE49-F238E27FC236}">
                <a16:creationId xmlns:a16="http://schemas.microsoft.com/office/drawing/2014/main" id="{8CA48559-8B24-4A91-A072-1944C76A1FBD}"/>
              </a:ext>
            </a:extLst>
          </p:cNvPr>
          <p:cNvGrpSpPr/>
          <p:nvPr/>
        </p:nvGrpSpPr>
        <p:grpSpPr>
          <a:xfrm>
            <a:off x="839031" y="2139404"/>
            <a:ext cx="2414003" cy="2276749"/>
            <a:chOff x="839031" y="2139404"/>
            <a:chExt cx="2414003" cy="2276749"/>
          </a:xfrm>
        </p:grpSpPr>
        <p:sp>
          <p:nvSpPr>
            <p:cNvPr id="52" name="TextBox 51">
              <a:extLst>
                <a:ext uri="{FF2B5EF4-FFF2-40B4-BE49-F238E27FC236}">
                  <a16:creationId xmlns:a16="http://schemas.microsoft.com/office/drawing/2014/main" id="{14D48B2A-5556-4335-9D14-9026CF6FDD9D}"/>
                </a:ext>
              </a:extLst>
            </p:cNvPr>
            <p:cNvSpPr txBox="1"/>
            <p:nvPr/>
          </p:nvSpPr>
          <p:spPr>
            <a:xfrm>
              <a:off x="839031" y="3308157"/>
              <a:ext cx="2414003" cy="1107996"/>
            </a:xfrm>
            <a:prstGeom prst="rect">
              <a:avLst/>
            </a:prstGeom>
            <a:noFill/>
            <a:ln>
              <a:solidFill>
                <a:schemeClr val="bg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Talked with the religious leaders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the Temple</a:t>
              </a:r>
            </a:p>
          </p:txBody>
        </p:sp>
        <p:cxnSp>
          <p:nvCxnSpPr>
            <p:cNvPr id="54" name="Straight Connector 53">
              <a:extLst>
                <a:ext uri="{FF2B5EF4-FFF2-40B4-BE49-F238E27FC236}">
                  <a16:creationId xmlns:a16="http://schemas.microsoft.com/office/drawing/2014/main" id="{76D58603-C60E-4588-AD8D-C43581252FBC}"/>
                </a:ext>
              </a:extLst>
            </p:cNvPr>
            <p:cNvCxnSpPr>
              <a:cxnSpLocks/>
              <a:endCxn id="52" idx="0"/>
            </p:cNvCxnSpPr>
            <p:nvPr/>
          </p:nvCxnSpPr>
          <p:spPr>
            <a:xfrm>
              <a:off x="1621260" y="2139404"/>
              <a:ext cx="424773" cy="11687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3186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up)">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up)">
                                      <p:cBhvr>
                                        <p:cTn id="1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585770" y="1147246"/>
            <a:ext cx="7972459" cy="3724096"/>
          </a:xfrm>
          <a:prstGeom prst="rect">
            <a:avLst/>
          </a:prstGeom>
          <a:noFill/>
        </p:spPr>
        <p:txBody>
          <a:bodyPr wrap="square">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In order for your love relationship with God to grow, you should have a regular quiet time to be alone with God to get to know and experience Him through Bible reading and prayer. </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 quiet time is not just Bible reading to gain an overview of the Bible or a Bible study to gain in-depth knowledge of the Bible. </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Also, a quiet time is not just prayer to communicate your thoughts and feelings to God.</a:t>
            </a:r>
          </a:p>
        </p:txBody>
      </p:sp>
      <p:sp>
        <p:nvSpPr>
          <p:cNvPr id="4" name="TextBox 3">
            <a:extLst>
              <a:ext uri="{FF2B5EF4-FFF2-40B4-BE49-F238E27FC236}">
                <a16:creationId xmlns:a16="http://schemas.microsoft.com/office/drawing/2014/main" id="{E529FE52-DA5E-4E33-B35D-F8BB7316F4E6}"/>
              </a:ext>
            </a:extLst>
          </p:cNvPr>
          <p:cNvSpPr txBox="1"/>
          <p:nvPr/>
        </p:nvSpPr>
        <p:spPr>
          <a:xfrm>
            <a:off x="2252382" y="227990"/>
            <a:ext cx="4639234" cy="555986"/>
          </a:xfrm>
          <a:prstGeom prst="rect">
            <a:avLst/>
          </a:prstGeom>
          <a:noFill/>
        </p:spPr>
        <p:txBody>
          <a:bodyPr wrap="square">
            <a:spAutoFit/>
          </a:bodyPr>
          <a:lstStyle/>
          <a:p>
            <a:pPr marL="0" marR="0" algn="ctr">
              <a:lnSpc>
                <a:spcPct val="115000"/>
              </a:lnSpc>
              <a:spcBef>
                <a:spcPts val="0"/>
              </a:spcBef>
              <a:spcAft>
                <a:spcPts val="0"/>
              </a:spcAft>
            </a:pPr>
            <a:r>
              <a:rPr lang="en-US" sz="2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QUIET TIME</a:t>
            </a:r>
            <a:endParaRPr lang="en-US" sz="2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570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a:extLst>
              <a:ext uri="{FF2B5EF4-FFF2-40B4-BE49-F238E27FC236}">
                <a16:creationId xmlns:a16="http://schemas.microsoft.com/office/drawing/2014/main" id="{EC8F5537-C2E1-496F-ADC7-626DC741F815}"/>
              </a:ext>
            </a:extLst>
          </p:cNvPr>
          <p:cNvSpPr>
            <a:spLocks noChangeArrowheads="1"/>
          </p:cNvSpPr>
          <p:nvPr/>
        </p:nvSpPr>
        <p:spPr bwMode="auto">
          <a:xfrm>
            <a:off x="2145972" y="442682"/>
            <a:ext cx="48494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0" algn="l"/>
                <a:tab pos="342900" algn="l"/>
                <a:tab pos="1943100" algn="l"/>
                <a:tab pos="2514600" algn="l"/>
                <a:tab pos="2743200" algn="l"/>
                <a:tab pos="2971800" algn="l"/>
                <a:tab pos="3200400" algn="l"/>
                <a:tab pos="3429000" algn="l"/>
                <a:tab pos="3657600" algn="l"/>
              </a:tabLst>
              <a:defRPr>
                <a:solidFill>
                  <a:schemeClr val="tx1"/>
                </a:solidFill>
                <a:latin typeface="Arial" panose="020B0604020202020204" pitchFamily="34" charset="0"/>
              </a:defRPr>
            </a:lvl1pPr>
            <a:lvl2pPr eaLnBrk="0" fontAlgn="base" hangingPunct="0">
              <a:spcBef>
                <a:spcPct val="0"/>
              </a:spcBef>
              <a:spcAft>
                <a:spcPct val="0"/>
              </a:spcAft>
              <a:tabLst>
                <a:tab pos="0" algn="l"/>
                <a:tab pos="342900" algn="l"/>
                <a:tab pos="1943100" algn="l"/>
                <a:tab pos="2514600" algn="l"/>
                <a:tab pos="2743200" algn="l"/>
                <a:tab pos="2971800" algn="l"/>
                <a:tab pos="3200400" algn="l"/>
                <a:tab pos="3429000" algn="l"/>
                <a:tab pos="3657600" algn="l"/>
              </a:tabLst>
              <a:defRPr>
                <a:solidFill>
                  <a:schemeClr val="tx1"/>
                </a:solidFill>
                <a:latin typeface="Arial" panose="020B0604020202020204" pitchFamily="34" charset="0"/>
              </a:defRPr>
            </a:lvl2pPr>
            <a:lvl3pPr eaLnBrk="0" fontAlgn="base" hangingPunct="0">
              <a:spcBef>
                <a:spcPct val="0"/>
              </a:spcBef>
              <a:spcAft>
                <a:spcPct val="0"/>
              </a:spcAft>
              <a:tabLst>
                <a:tab pos="0" algn="l"/>
                <a:tab pos="342900" algn="l"/>
                <a:tab pos="1943100" algn="l"/>
                <a:tab pos="2514600" algn="l"/>
                <a:tab pos="2743200" algn="l"/>
                <a:tab pos="2971800" algn="l"/>
                <a:tab pos="3200400" algn="l"/>
                <a:tab pos="3429000" algn="l"/>
                <a:tab pos="3657600" algn="l"/>
              </a:tabLst>
              <a:defRPr>
                <a:solidFill>
                  <a:schemeClr val="tx1"/>
                </a:solidFill>
                <a:latin typeface="Arial" panose="020B0604020202020204" pitchFamily="34" charset="0"/>
              </a:defRPr>
            </a:lvl3pPr>
            <a:lvl4pPr eaLnBrk="0" fontAlgn="base" hangingPunct="0">
              <a:spcBef>
                <a:spcPct val="0"/>
              </a:spcBef>
              <a:spcAft>
                <a:spcPct val="0"/>
              </a:spcAft>
              <a:tabLst>
                <a:tab pos="0" algn="l"/>
                <a:tab pos="342900" algn="l"/>
                <a:tab pos="1943100" algn="l"/>
                <a:tab pos="2514600" algn="l"/>
                <a:tab pos="2743200" algn="l"/>
                <a:tab pos="2971800" algn="l"/>
                <a:tab pos="3200400" algn="l"/>
                <a:tab pos="3429000" algn="l"/>
                <a:tab pos="3657600" algn="l"/>
              </a:tabLst>
              <a:defRPr>
                <a:solidFill>
                  <a:schemeClr val="tx1"/>
                </a:solidFill>
                <a:latin typeface="Arial" panose="020B0604020202020204" pitchFamily="34" charset="0"/>
              </a:defRPr>
            </a:lvl4pPr>
            <a:lvl5pPr eaLnBrk="0" fontAlgn="base" hangingPunct="0">
              <a:spcBef>
                <a:spcPct val="0"/>
              </a:spcBef>
              <a:spcAft>
                <a:spcPct val="0"/>
              </a:spcAft>
              <a:tabLst>
                <a:tab pos="0" algn="l"/>
                <a:tab pos="342900" algn="l"/>
                <a:tab pos="1943100" algn="l"/>
                <a:tab pos="2514600" algn="l"/>
                <a:tab pos="2743200" algn="l"/>
                <a:tab pos="2971800" algn="l"/>
                <a:tab pos="3200400" algn="l"/>
                <a:tab pos="3429000" algn="l"/>
                <a:tab pos="3657600" algn="l"/>
              </a:tabLst>
              <a:defRPr>
                <a:solidFill>
                  <a:schemeClr val="tx1"/>
                </a:solidFill>
                <a:latin typeface="Arial" panose="020B0604020202020204" pitchFamily="34" charset="0"/>
              </a:defRPr>
            </a:lvl5pPr>
            <a:lvl6pPr eaLnBrk="0" fontAlgn="base" hangingPunct="0">
              <a:spcBef>
                <a:spcPct val="0"/>
              </a:spcBef>
              <a:spcAft>
                <a:spcPct val="0"/>
              </a:spcAft>
              <a:tabLst>
                <a:tab pos="0" algn="l"/>
                <a:tab pos="342900" algn="l"/>
                <a:tab pos="1943100" algn="l"/>
                <a:tab pos="2514600" algn="l"/>
                <a:tab pos="2743200" algn="l"/>
                <a:tab pos="2971800" algn="l"/>
                <a:tab pos="3200400" algn="l"/>
                <a:tab pos="3429000" algn="l"/>
                <a:tab pos="3657600" algn="l"/>
              </a:tabLst>
              <a:defRPr>
                <a:solidFill>
                  <a:schemeClr val="tx1"/>
                </a:solidFill>
                <a:latin typeface="Arial" panose="020B0604020202020204" pitchFamily="34" charset="0"/>
              </a:defRPr>
            </a:lvl6pPr>
            <a:lvl7pPr eaLnBrk="0" fontAlgn="base" hangingPunct="0">
              <a:spcBef>
                <a:spcPct val="0"/>
              </a:spcBef>
              <a:spcAft>
                <a:spcPct val="0"/>
              </a:spcAft>
              <a:tabLst>
                <a:tab pos="0" algn="l"/>
                <a:tab pos="342900" algn="l"/>
                <a:tab pos="1943100" algn="l"/>
                <a:tab pos="2514600" algn="l"/>
                <a:tab pos="2743200" algn="l"/>
                <a:tab pos="2971800" algn="l"/>
                <a:tab pos="3200400" algn="l"/>
                <a:tab pos="3429000" algn="l"/>
                <a:tab pos="3657600" algn="l"/>
              </a:tabLst>
              <a:defRPr>
                <a:solidFill>
                  <a:schemeClr val="tx1"/>
                </a:solidFill>
                <a:latin typeface="Arial" panose="020B0604020202020204" pitchFamily="34" charset="0"/>
              </a:defRPr>
            </a:lvl7pPr>
            <a:lvl8pPr eaLnBrk="0" fontAlgn="base" hangingPunct="0">
              <a:spcBef>
                <a:spcPct val="0"/>
              </a:spcBef>
              <a:spcAft>
                <a:spcPct val="0"/>
              </a:spcAft>
              <a:tabLst>
                <a:tab pos="0" algn="l"/>
                <a:tab pos="342900" algn="l"/>
                <a:tab pos="1943100" algn="l"/>
                <a:tab pos="2514600" algn="l"/>
                <a:tab pos="2743200" algn="l"/>
                <a:tab pos="2971800" algn="l"/>
                <a:tab pos="3200400" algn="l"/>
                <a:tab pos="3429000" algn="l"/>
                <a:tab pos="3657600" algn="l"/>
              </a:tabLst>
              <a:defRPr>
                <a:solidFill>
                  <a:schemeClr val="tx1"/>
                </a:solidFill>
                <a:latin typeface="Arial" panose="020B0604020202020204" pitchFamily="34" charset="0"/>
              </a:defRPr>
            </a:lvl8pPr>
            <a:lvl9pPr eaLnBrk="0" fontAlgn="base" hangingPunct="0">
              <a:spcBef>
                <a:spcPct val="0"/>
              </a:spcBef>
              <a:spcAft>
                <a:spcPct val="0"/>
              </a:spcAft>
              <a:tabLst>
                <a:tab pos="0" algn="l"/>
                <a:tab pos="342900" algn="l"/>
                <a:tab pos="1943100" algn="l"/>
                <a:tab pos="2514600" algn="l"/>
                <a:tab pos="2743200" algn="l"/>
                <a:tab pos="2971800" algn="l"/>
                <a:tab pos="3200400" algn="l"/>
                <a:tab pos="3429000" algn="l"/>
                <a:tab pos="36576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0" algn="l"/>
                <a:tab pos="342900" algn="l"/>
                <a:tab pos="1943100" algn="l"/>
                <a:tab pos="2514600" algn="l"/>
                <a:tab pos="2743200" algn="l"/>
                <a:tab pos="2971800" algn="l"/>
                <a:tab pos="3200400" algn="l"/>
                <a:tab pos="3429000" algn="l"/>
                <a:tab pos="3657600" algn="l"/>
              </a:tabLst>
            </a:pPr>
            <a:r>
              <a:rPr kumimoji="0" lang="en-US" altLang="en-US" sz="2800" b="1"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A QUIET TIME IS A DIALOG</a:t>
            </a:r>
            <a:endParaRPr kumimoji="0" lang="en-US" altLang="en-US" sz="2800" b="0" i="0" u="none" strike="noStrike" cap="none" normalizeH="0" baseline="0" dirty="0">
              <a:ln>
                <a:noFill/>
              </a:ln>
              <a:solidFill>
                <a:schemeClr val="bg1"/>
              </a:solidFill>
              <a:effectLst/>
            </a:endParaRPr>
          </a:p>
        </p:txBody>
      </p:sp>
      <p:sp>
        <p:nvSpPr>
          <p:cNvPr id="7" name="Rectangle 6">
            <a:extLst>
              <a:ext uri="{FF2B5EF4-FFF2-40B4-BE49-F238E27FC236}">
                <a16:creationId xmlns:a16="http://schemas.microsoft.com/office/drawing/2014/main" id="{FCF4339B-460E-43F8-B4D4-389D87A1DF4A}"/>
              </a:ext>
            </a:extLst>
          </p:cNvPr>
          <p:cNvSpPr/>
          <p:nvPr/>
        </p:nvSpPr>
        <p:spPr>
          <a:xfrm>
            <a:off x="1423819" y="1857159"/>
            <a:ext cx="5997426" cy="4250512"/>
          </a:xfrm>
          <a:prstGeom prst="rect">
            <a:avLst/>
          </a:prstGeom>
          <a:noFill/>
          <a:ln>
            <a:noFill/>
          </a:ln>
        </p:spPr>
      </p:sp>
      <p:grpSp>
        <p:nvGrpSpPr>
          <p:cNvPr id="18" name="Group 17">
            <a:extLst>
              <a:ext uri="{FF2B5EF4-FFF2-40B4-BE49-F238E27FC236}">
                <a16:creationId xmlns:a16="http://schemas.microsoft.com/office/drawing/2014/main" id="{3D2BFB57-EDBC-4051-8BDE-C7F5E86447B1}"/>
              </a:ext>
            </a:extLst>
          </p:cNvPr>
          <p:cNvGrpSpPr/>
          <p:nvPr/>
        </p:nvGrpSpPr>
        <p:grpSpPr>
          <a:xfrm>
            <a:off x="5164620" y="1457229"/>
            <a:ext cx="2401156" cy="4397842"/>
            <a:chOff x="5164620" y="1457229"/>
            <a:chExt cx="2401156" cy="4397842"/>
          </a:xfrm>
        </p:grpSpPr>
        <p:sp>
          <p:nvSpPr>
            <p:cNvPr id="8" name="AutoShape 75">
              <a:extLst>
                <a:ext uri="{FF2B5EF4-FFF2-40B4-BE49-F238E27FC236}">
                  <a16:creationId xmlns:a16="http://schemas.microsoft.com/office/drawing/2014/main" id="{23644AE7-BDD8-41F1-87A9-8E746296507B}"/>
                </a:ext>
              </a:extLst>
            </p:cNvPr>
            <p:cNvSpPr>
              <a:spLocks noChangeArrowheads="1"/>
            </p:cNvSpPr>
            <p:nvPr/>
          </p:nvSpPr>
          <p:spPr bwMode="auto">
            <a:xfrm flipV="1">
              <a:off x="5164620" y="1457229"/>
              <a:ext cx="1495105" cy="4397842"/>
            </a:xfrm>
            <a:prstGeom prst="curvedLeftArrow">
              <a:avLst>
                <a:gd name="adj1" fmla="val 15902"/>
                <a:gd name="adj2" fmla="val 48487"/>
                <a:gd name="adj3" fmla="val 35685"/>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n-US"/>
            </a:p>
          </p:txBody>
        </p:sp>
        <p:sp>
          <p:nvSpPr>
            <p:cNvPr id="11" name="Text Box 80">
              <a:extLst>
                <a:ext uri="{FF2B5EF4-FFF2-40B4-BE49-F238E27FC236}">
                  <a16:creationId xmlns:a16="http://schemas.microsoft.com/office/drawing/2014/main" id="{6B70A8ED-D864-4771-A8A5-31E87121652D}"/>
                </a:ext>
              </a:extLst>
            </p:cNvPr>
            <p:cNvSpPr txBox="1">
              <a:spLocks noChangeArrowheads="1"/>
            </p:cNvSpPr>
            <p:nvPr/>
          </p:nvSpPr>
          <p:spPr bwMode="auto">
            <a:xfrm>
              <a:off x="5494142" y="3045333"/>
              <a:ext cx="2071634" cy="1463972"/>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upright="1">
              <a:noAutofit/>
            </a:bodyPr>
            <a:lstStyle/>
            <a:p>
              <a:pPr marL="0" marR="0" algn="ctr">
                <a:spcBef>
                  <a:spcPts val="600"/>
                </a:spcBef>
                <a:spcAft>
                  <a:spcPts val="0"/>
                </a:spcAft>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We respond to God in </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PRAYER</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B9858F0B-6EEE-44AE-8AB6-A5F76C3D7CB4}"/>
              </a:ext>
            </a:extLst>
          </p:cNvPr>
          <p:cNvGrpSpPr/>
          <p:nvPr/>
        </p:nvGrpSpPr>
        <p:grpSpPr>
          <a:xfrm>
            <a:off x="3638107" y="1533319"/>
            <a:ext cx="1915338" cy="4574354"/>
            <a:chOff x="3638107" y="1533319"/>
            <a:chExt cx="1915338" cy="4574354"/>
          </a:xfrm>
        </p:grpSpPr>
        <p:sp>
          <p:nvSpPr>
            <p:cNvPr id="9" name="Text Box 76">
              <a:extLst>
                <a:ext uri="{FF2B5EF4-FFF2-40B4-BE49-F238E27FC236}">
                  <a16:creationId xmlns:a16="http://schemas.microsoft.com/office/drawing/2014/main" id="{B93D0435-9FEB-447D-AE7A-0C7F686F4260}"/>
                </a:ext>
              </a:extLst>
            </p:cNvPr>
            <p:cNvSpPr txBox="1">
              <a:spLocks noChangeArrowheads="1"/>
            </p:cNvSpPr>
            <p:nvPr/>
          </p:nvSpPr>
          <p:spPr bwMode="auto">
            <a:xfrm>
              <a:off x="3701092" y="5472524"/>
              <a:ext cx="1678502" cy="63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marL="0" marR="0" algn="ctr">
                <a:spcBef>
                  <a:spcPts val="0"/>
                </a:spcBef>
                <a:spcAft>
                  <a:spcPts val="0"/>
                </a:spcAft>
              </a:pPr>
              <a:r>
                <a:rPr lang="en-US" sz="2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MAN</a:t>
              </a:r>
              <a:endPar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BB1F5DEE-E8BA-485F-82C1-6EDA9868B33E}"/>
                </a:ext>
              </a:extLst>
            </p:cNvPr>
            <p:cNvGrpSpPr>
              <a:grpSpLocks/>
            </p:cNvGrpSpPr>
            <p:nvPr/>
          </p:nvGrpSpPr>
          <p:grpSpPr bwMode="auto">
            <a:xfrm>
              <a:off x="4046023" y="2941648"/>
              <a:ext cx="1049368" cy="1680774"/>
              <a:chOff x="5120" y="7840"/>
              <a:chExt cx="1890" cy="2940"/>
            </a:xfrm>
          </p:grpSpPr>
          <p:sp>
            <p:nvSpPr>
              <p:cNvPr id="15" name="Rectangle 14">
                <a:extLst>
                  <a:ext uri="{FF2B5EF4-FFF2-40B4-BE49-F238E27FC236}">
                    <a16:creationId xmlns:a16="http://schemas.microsoft.com/office/drawing/2014/main" id="{8393AF1B-74CA-4DC5-BAA6-A6B9896FC419}"/>
                  </a:ext>
                </a:extLst>
              </p:cNvPr>
              <p:cNvSpPr>
                <a:spLocks noChangeArrowheads="1"/>
              </p:cNvSpPr>
              <p:nvPr/>
            </p:nvSpPr>
            <p:spPr bwMode="auto">
              <a:xfrm>
                <a:off x="5760" y="7840"/>
                <a:ext cx="640" cy="29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6" name="Rectangle 15">
                <a:extLst>
                  <a:ext uri="{FF2B5EF4-FFF2-40B4-BE49-F238E27FC236}">
                    <a16:creationId xmlns:a16="http://schemas.microsoft.com/office/drawing/2014/main" id="{0C56D61F-9877-4E39-ADB8-C7AEF0FABE62}"/>
                  </a:ext>
                </a:extLst>
              </p:cNvPr>
              <p:cNvSpPr>
                <a:spLocks noChangeArrowheads="1"/>
              </p:cNvSpPr>
              <p:nvPr/>
            </p:nvSpPr>
            <p:spPr bwMode="auto">
              <a:xfrm>
                <a:off x="5120" y="8470"/>
                <a:ext cx="1890" cy="6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
          <p:nvSpPr>
            <p:cNvPr id="12" name="Text Box 81">
              <a:extLst>
                <a:ext uri="{FF2B5EF4-FFF2-40B4-BE49-F238E27FC236}">
                  <a16:creationId xmlns:a16="http://schemas.microsoft.com/office/drawing/2014/main" id="{5A363A10-7CFA-4D6F-86BD-1FFAB00A300C}"/>
                </a:ext>
              </a:extLst>
            </p:cNvPr>
            <p:cNvSpPr txBox="1">
              <a:spLocks noChangeArrowheads="1"/>
            </p:cNvSpPr>
            <p:nvPr/>
          </p:nvSpPr>
          <p:spPr bwMode="auto">
            <a:xfrm>
              <a:off x="3638107" y="1533319"/>
              <a:ext cx="1915338" cy="48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marL="0" marR="0" algn="ctr">
                <a:spcBef>
                  <a:spcPts val="0"/>
                </a:spcBef>
                <a:spcAft>
                  <a:spcPts val="0"/>
                </a:spcAft>
              </a:pPr>
              <a:r>
                <a:rPr lang="en-US" sz="2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GOD</a:t>
              </a:r>
              <a:endPar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36842FD4-FBDA-4EF6-BBB6-C21521DFD416}"/>
              </a:ext>
            </a:extLst>
          </p:cNvPr>
          <p:cNvGrpSpPr/>
          <p:nvPr/>
        </p:nvGrpSpPr>
        <p:grpSpPr>
          <a:xfrm>
            <a:off x="1568350" y="1709831"/>
            <a:ext cx="2380506" cy="4397842"/>
            <a:chOff x="1568350" y="1709831"/>
            <a:chExt cx="2380506" cy="4397842"/>
          </a:xfrm>
        </p:grpSpPr>
        <p:sp>
          <p:nvSpPr>
            <p:cNvPr id="13" name="AutoShape 82">
              <a:extLst>
                <a:ext uri="{FF2B5EF4-FFF2-40B4-BE49-F238E27FC236}">
                  <a16:creationId xmlns:a16="http://schemas.microsoft.com/office/drawing/2014/main" id="{0E80001A-F2AB-4B82-B909-4017446B2309}"/>
                </a:ext>
              </a:extLst>
            </p:cNvPr>
            <p:cNvSpPr>
              <a:spLocks noChangeArrowheads="1"/>
            </p:cNvSpPr>
            <p:nvPr/>
          </p:nvSpPr>
          <p:spPr bwMode="auto">
            <a:xfrm flipH="1">
              <a:off x="2453751" y="1709831"/>
              <a:ext cx="1495105" cy="4397842"/>
            </a:xfrm>
            <a:prstGeom prst="curvedLeftArrow">
              <a:avLst>
                <a:gd name="adj1" fmla="val 15902"/>
                <a:gd name="adj2" fmla="val 48487"/>
                <a:gd name="adj3" fmla="val 35685"/>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n-US"/>
            </a:p>
          </p:txBody>
        </p:sp>
        <p:sp>
          <p:nvSpPr>
            <p:cNvPr id="14" name="Text Box 83">
              <a:extLst>
                <a:ext uri="{FF2B5EF4-FFF2-40B4-BE49-F238E27FC236}">
                  <a16:creationId xmlns:a16="http://schemas.microsoft.com/office/drawing/2014/main" id="{580A9DFD-EFA8-4228-A371-5B4CDF6AAE3D}"/>
                </a:ext>
              </a:extLst>
            </p:cNvPr>
            <p:cNvSpPr txBox="1">
              <a:spLocks noChangeArrowheads="1"/>
            </p:cNvSpPr>
            <p:nvPr/>
          </p:nvSpPr>
          <p:spPr bwMode="auto">
            <a:xfrm>
              <a:off x="1568350" y="3045333"/>
              <a:ext cx="2069757" cy="1463972"/>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upright="1">
              <a:noAutofit/>
            </a:bodyPr>
            <a:lstStyle/>
            <a:p>
              <a:pPr marL="0" marR="0" algn="ctr">
                <a:spcBef>
                  <a:spcPts val="600"/>
                </a:spcBef>
                <a:spcAft>
                  <a:spcPts val="0"/>
                </a:spcAft>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God speaks to us from the </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BIBLE</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A79412BF-CB02-4FF9-942A-7FF29A4DAEB6}"/>
              </a:ext>
            </a:extLst>
          </p:cNvPr>
          <p:cNvSpPr/>
          <p:nvPr/>
        </p:nvSpPr>
        <p:spPr>
          <a:xfrm>
            <a:off x="1321059" y="74645"/>
            <a:ext cx="6501882" cy="641780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331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961602" y="1081932"/>
            <a:ext cx="7463392" cy="4385816"/>
          </a:xfrm>
          <a:prstGeom prst="rect">
            <a:avLst/>
          </a:prstGeom>
          <a:noFill/>
        </p:spPr>
        <p:txBody>
          <a:bodyPr wrap="square">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Your time alone with God should be the top priority in your schedule for five reasons:</a:t>
            </a:r>
          </a:p>
          <a:p>
            <a:pPr>
              <a:spcAft>
                <a:spcPts val="1200"/>
              </a:spcAft>
            </a:pPr>
            <a:endParaRPr lang="en-US" sz="900" dirty="0">
              <a:solidFill>
                <a:schemeClr val="bg1"/>
              </a:solidFill>
              <a:latin typeface="Arial" panose="020B0604020202020204" pitchFamily="34" charset="0"/>
              <a:cs typeface="Arial" panose="020B0604020202020204" pitchFamily="34" charset="0"/>
            </a:endParaRPr>
          </a:p>
          <a:p>
            <a:pPr marL="288925" indent="-288925">
              <a:spcAft>
                <a:spcPts val="1200"/>
              </a:spcAft>
              <a:buAutoNum type="arabicPeriod"/>
            </a:pPr>
            <a:r>
              <a:rPr lang="en-US" sz="2400" dirty="0">
                <a:solidFill>
                  <a:schemeClr val="bg1"/>
                </a:solidFill>
                <a:latin typeface="Arial" panose="020B0604020202020204" pitchFamily="34" charset="0"/>
                <a:cs typeface="Arial" panose="020B0604020202020204" pitchFamily="34" charset="0"/>
              </a:rPr>
              <a:t>We were created to have fellowship with God.</a:t>
            </a:r>
          </a:p>
          <a:p>
            <a:pPr marL="514350" indent="-514350">
              <a:spcAft>
                <a:spcPts val="1200"/>
              </a:spcAft>
              <a:buAutoNum type="arabicPeriod"/>
            </a:pPr>
            <a:endParaRPr lang="en-US" sz="900" dirty="0">
              <a:solidFill>
                <a:schemeClr val="bg1"/>
              </a:solidFill>
              <a:latin typeface="Arial" panose="020B0604020202020204" pitchFamily="34" charset="0"/>
              <a:cs typeface="Arial" panose="020B0604020202020204" pitchFamily="34" charset="0"/>
            </a:endParaRP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So God created man in his own image. </a:t>
            </a:r>
            <a:r>
              <a:rPr lang="en-US" sz="2000" dirty="0">
                <a:solidFill>
                  <a:schemeClr val="bg1"/>
                </a:solidFill>
                <a:latin typeface="Arial" panose="020B0604020202020204" pitchFamily="34" charset="0"/>
                <a:cs typeface="Arial" panose="020B0604020202020204" pitchFamily="34" charset="0"/>
              </a:rPr>
              <a:t>Genesis 1:27</a:t>
            </a:r>
          </a:p>
          <a:p>
            <a:pPr marL="233363" indent="-233363">
              <a:spcAft>
                <a:spcPts val="1200"/>
              </a:spcAft>
              <a:buFont typeface="Arial" panose="020B0604020202020204" pitchFamily="34" charset="0"/>
              <a:buChar char="•"/>
            </a:pPr>
            <a:endParaRPr lang="en-US" sz="900" dirty="0">
              <a:solidFill>
                <a:schemeClr val="bg1"/>
              </a:solidFill>
              <a:latin typeface="Arial" panose="020B0604020202020204" pitchFamily="34" charset="0"/>
              <a:cs typeface="Arial" panose="020B0604020202020204" pitchFamily="34" charset="0"/>
            </a:endParaRP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"Look!  I've been standing at the door and constantly knocking.  </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If anyone opens the door, I will come in and fellowship with him and he with me. </a:t>
            </a:r>
            <a:r>
              <a:rPr lang="en-US" sz="2000" dirty="0">
                <a:solidFill>
                  <a:schemeClr val="bg1"/>
                </a:solidFill>
                <a:latin typeface="Arial" panose="020B0604020202020204" pitchFamily="34" charset="0"/>
                <a:cs typeface="Arial" panose="020B0604020202020204" pitchFamily="34" charset="0"/>
              </a:rPr>
              <a:t>Revelation 3:20</a:t>
            </a:r>
            <a:endParaRPr lang="en-US" sz="24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529FE52-DA5E-4E33-B35D-F8BB7316F4E6}"/>
              </a:ext>
            </a:extLst>
          </p:cNvPr>
          <p:cNvSpPr txBox="1"/>
          <p:nvPr/>
        </p:nvSpPr>
        <p:spPr>
          <a:xfrm>
            <a:off x="329453" y="219757"/>
            <a:ext cx="8485094" cy="489749"/>
          </a:xfrm>
          <a:prstGeom prst="rect">
            <a:avLst/>
          </a:prstGeom>
          <a:noFill/>
        </p:spPr>
        <p:txBody>
          <a:bodyPr wrap="square">
            <a:spAutoFit/>
          </a:bodyPr>
          <a:lstStyle/>
          <a:p>
            <a:pPr marL="0" marR="0" algn="ctr">
              <a:lnSpc>
                <a:spcPct val="115000"/>
              </a:lnSpc>
              <a:spcBef>
                <a:spcPts val="0"/>
              </a:spcBef>
              <a:spcAft>
                <a:spcPts val="0"/>
              </a:spcAft>
            </a:pPr>
            <a:r>
              <a:rPr lang="en-US" sz="24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IMPORTANCE OF A DAILY QUIET TIME</a:t>
            </a: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273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551330" y="1106066"/>
            <a:ext cx="7902205" cy="3185487"/>
          </a:xfrm>
          <a:prstGeom prst="rect">
            <a:avLst/>
          </a:prstGeom>
          <a:noFill/>
        </p:spPr>
        <p:txBody>
          <a:bodyPr wrap="square">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2. Jesus died to make a relationship with God possible.</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God has invited you into this wonderful friendship with his Son, Christ our Lord. </a:t>
            </a:r>
            <a:r>
              <a:rPr lang="en-US" sz="2000" dirty="0">
                <a:solidFill>
                  <a:schemeClr val="bg1"/>
                </a:solidFill>
                <a:latin typeface="Arial" panose="020B0604020202020204" pitchFamily="34" charset="0"/>
                <a:cs typeface="Arial" panose="020B0604020202020204" pitchFamily="34" charset="0"/>
              </a:rPr>
              <a:t>1 Corinthians 1:9</a:t>
            </a:r>
          </a:p>
          <a:p>
            <a:pPr>
              <a:spcAft>
                <a:spcPts val="1200"/>
              </a:spcAft>
            </a:pPr>
            <a:endParaRPr lang="en-US" sz="700" dirty="0">
              <a:solidFill>
                <a:schemeClr val="bg1"/>
              </a:solidFill>
              <a:latin typeface="Arial" panose="020B0604020202020204" pitchFamily="34" charset="0"/>
              <a:cs typeface="Arial" panose="020B0604020202020204" pitchFamily="34" charset="0"/>
            </a:endParaRPr>
          </a:p>
          <a:p>
            <a:pPr>
              <a:spcAft>
                <a:spcPts val="1200"/>
              </a:spcAft>
            </a:pPr>
            <a:r>
              <a:rPr lang="en-US" sz="2400" dirty="0">
                <a:solidFill>
                  <a:schemeClr val="bg1"/>
                </a:solidFill>
                <a:latin typeface="Arial" panose="020B0604020202020204" pitchFamily="34" charset="0"/>
                <a:cs typeface="Arial" panose="020B0604020202020204" pitchFamily="34" charset="0"/>
              </a:rPr>
              <a:t>3. Personal time alone with God was Jesus’ habit.</a:t>
            </a:r>
          </a:p>
          <a:p>
            <a:pPr marL="690563"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Jesus often withdrew to lonely places and prayed. </a:t>
            </a:r>
          </a:p>
          <a:p>
            <a:pPr marL="1147763" lvl="2"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Mark 1:35, Luke 22:39, Luke 5:16. </a:t>
            </a:r>
          </a:p>
        </p:txBody>
      </p:sp>
    </p:spTree>
    <p:extLst>
      <p:ext uri="{BB962C8B-B14F-4D97-AF65-F5344CB8AC3E}">
        <p14:creationId xmlns:p14="http://schemas.microsoft.com/office/powerpoint/2010/main" val="131505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621034" y="838222"/>
            <a:ext cx="7901931" cy="3662541"/>
          </a:xfrm>
          <a:prstGeom prst="rect">
            <a:avLst/>
          </a:prstGeom>
          <a:noFill/>
        </p:spPr>
        <p:txBody>
          <a:bodyPr wrap="square">
            <a:spAutoFit/>
          </a:bodyPr>
          <a:lstStyle/>
          <a:p>
            <a:pPr>
              <a:spcAft>
                <a:spcPts val="1200"/>
              </a:spcAft>
            </a:pPr>
            <a:endParaRPr lang="en-US" sz="700" dirty="0">
              <a:solidFill>
                <a:schemeClr val="bg1"/>
              </a:solidFill>
              <a:latin typeface="Arial" panose="020B0604020202020204" pitchFamily="34" charset="0"/>
              <a:cs typeface="Arial" panose="020B0604020202020204" pitchFamily="34" charset="0"/>
            </a:endParaRPr>
          </a:p>
          <a:p>
            <a:pPr marL="344488" indent="-344488">
              <a:spcAft>
                <a:spcPts val="1200"/>
              </a:spcAft>
            </a:pPr>
            <a:r>
              <a:rPr lang="en-US" sz="2400" dirty="0">
                <a:solidFill>
                  <a:schemeClr val="bg1"/>
                </a:solidFill>
                <a:latin typeface="Arial" panose="020B0604020202020204" pitchFamily="34" charset="0"/>
                <a:cs typeface="Arial" panose="020B0604020202020204" pitchFamily="34" charset="0"/>
              </a:rPr>
              <a:t>4. Every person who has been effective in ministry developed this habit.</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Abraham, Moses, David, Daniel, Paul, etc.</a:t>
            </a:r>
          </a:p>
          <a:p>
            <a:pPr>
              <a:spcAft>
                <a:spcPts val="1200"/>
              </a:spcAft>
            </a:pPr>
            <a:endParaRPr lang="en-US" sz="700" dirty="0">
              <a:solidFill>
                <a:schemeClr val="bg1"/>
              </a:solidFill>
              <a:latin typeface="Arial" panose="020B0604020202020204" pitchFamily="34" charset="0"/>
              <a:cs typeface="Arial" panose="020B0604020202020204" pitchFamily="34" charset="0"/>
            </a:endParaRPr>
          </a:p>
          <a:p>
            <a:pPr>
              <a:spcAft>
                <a:spcPts val="1200"/>
              </a:spcAft>
            </a:pPr>
            <a:r>
              <a:rPr lang="en-US" sz="2400" dirty="0">
                <a:solidFill>
                  <a:schemeClr val="bg1"/>
                </a:solidFill>
                <a:latin typeface="Arial" panose="020B0604020202020204" pitchFamily="34" charset="0"/>
                <a:cs typeface="Arial" panose="020B0604020202020204" pitchFamily="34" charset="0"/>
              </a:rPr>
              <a:t>5. You cannot be a growing Christian without it!</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Jesus answered, “It is written: ‘Man does not live on bread alone, but on every word that comes from the mouth of God.’ </a:t>
            </a:r>
            <a:r>
              <a:rPr lang="en-US" sz="2000" dirty="0">
                <a:solidFill>
                  <a:schemeClr val="bg1"/>
                </a:solidFill>
                <a:latin typeface="Arial" panose="020B0604020202020204" pitchFamily="34" charset="0"/>
                <a:cs typeface="Arial" panose="020B0604020202020204" pitchFamily="34" charset="0"/>
              </a:rPr>
              <a:t>Matthew 4:4. </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091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265944" y="1613118"/>
            <a:ext cx="6982318" cy="1815882"/>
          </a:xfrm>
          <a:prstGeom prst="rect">
            <a:avLst/>
          </a:prstGeom>
          <a:noFill/>
        </p:spPr>
        <p:txBody>
          <a:bodyPr wrap="square">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1. TO GIVE DEVOTION TO GOD.</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Give to the Lord the glory due to his name. </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Worship the Lord in the splendor of his holiness. </a:t>
            </a:r>
            <a:r>
              <a:rPr lang="en-US" sz="2000" dirty="0">
                <a:solidFill>
                  <a:schemeClr val="bg1"/>
                </a:solidFill>
                <a:latin typeface="Arial" panose="020B0604020202020204" pitchFamily="34" charset="0"/>
                <a:cs typeface="Arial" panose="020B0604020202020204" pitchFamily="34" charset="0"/>
              </a:rPr>
              <a:t>Psalm 29:2. </a:t>
            </a:r>
            <a:endParaRPr lang="en-US" sz="24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529FE52-DA5E-4E33-B35D-F8BB7316F4E6}"/>
              </a:ext>
            </a:extLst>
          </p:cNvPr>
          <p:cNvSpPr txBox="1"/>
          <p:nvPr/>
        </p:nvSpPr>
        <p:spPr>
          <a:xfrm>
            <a:off x="329453" y="518336"/>
            <a:ext cx="8485094" cy="489749"/>
          </a:xfrm>
          <a:prstGeom prst="rect">
            <a:avLst/>
          </a:prstGeom>
          <a:noFill/>
        </p:spPr>
        <p:txBody>
          <a:bodyPr wrap="square">
            <a:spAutoFit/>
          </a:bodyPr>
          <a:lstStyle/>
          <a:p>
            <a:pPr marL="0" marR="0" algn="ctr">
              <a:lnSpc>
                <a:spcPct val="115000"/>
              </a:lnSpc>
              <a:spcBef>
                <a:spcPts val="0"/>
              </a:spcBef>
              <a:spcAft>
                <a:spcPts val="0"/>
              </a:spcAft>
            </a:pPr>
            <a:r>
              <a:rPr lang="en-US" sz="24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PURPOSE OF A DAILY QUIET TIME</a:t>
            </a: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655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829898" y="502337"/>
            <a:ext cx="6670290" cy="5693866"/>
          </a:xfrm>
          <a:prstGeom prst="rect">
            <a:avLst/>
          </a:prstGeom>
          <a:noFill/>
        </p:spPr>
        <p:txBody>
          <a:bodyPr wrap="square">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2. TO GET DIRECTION FROM GOD.</a:t>
            </a:r>
          </a:p>
          <a:p>
            <a:pPr marL="342900" indent="-3429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Show me the path where I should go, O Lord; point out the right road for me to walk. </a:t>
            </a:r>
          </a:p>
          <a:p>
            <a:pPr marL="342900" indent="-3429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Lead me. </a:t>
            </a:r>
            <a:r>
              <a:rPr lang="en-US" sz="2000" dirty="0">
                <a:solidFill>
                  <a:schemeClr val="bg1"/>
                </a:solidFill>
                <a:latin typeface="Arial" panose="020B0604020202020204" pitchFamily="34" charset="0"/>
                <a:cs typeface="Arial" panose="020B0604020202020204" pitchFamily="34" charset="0"/>
              </a:rPr>
              <a:t>Psalm 25:4. </a:t>
            </a:r>
            <a:endParaRPr lang="en-US" sz="2400" dirty="0">
              <a:solidFill>
                <a:schemeClr val="bg1"/>
              </a:solidFill>
              <a:latin typeface="Arial" panose="020B0604020202020204" pitchFamily="34" charset="0"/>
              <a:cs typeface="Arial" panose="020B0604020202020204" pitchFamily="34" charset="0"/>
            </a:endParaRPr>
          </a:p>
          <a:p>
            <a:pPr>
              <a:spcAft>
                <a:spcPts val="1200"/>
              </a:spcAft>
            </a:pPr>
            <a:endParaRPr lang="en-US" sz="700" dirty="0">
              <a:solidFill>
                <a:schemeClr val="bg1"/>
              </a:solidFill>
              <a:latin typeface="Arial" panose="020B0604020202020204" pitchFamily="34" charset="0"/>
              <a:cs typeface="Arial" panose="020B0604020202020204" pitchFamily="34" charset="0"/>
            </a:endParaRPr>
          </a:p>
          <a:p>
            <a:pPr>
              <a:spcAft>
                <a:spcPts val="600"/>
              </a:spcAft>
            </a:pPr>
            <a:r>
              <a:rPr lang="en-US" sz="2400" dirty="0">
                <a:solidFill>
                  <a:schemeClr val="bg1"/>
                </a:solidFill>
                <a:latin typeface="Arial" panose="020B0604020202020204" pitchFamily="34" charset="0"/>
                <a:cs typeface="Arial" panose="020B0604020202020204" pitchFamily="34" charset="0"/>
              </a:rPr>
              <a:t>Consider your way:  </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In all your ways acknowledge him,              and He will make your paths straight.   </a:t>
            </a:r>
            <a:r>
              <a:rPr lang="en-US" sz="2000" dirty="0">
                <a:solidFill>
                  <a:schemeClr val="bg1"/>
                </a:solidFill>
                <a:latin typeface="Arial" panose="020B0604020202020204" pitchFamily="34" charset="0"/>
                <a:cs typeface="Arial" panose="020B0604020202020204" pitchFamily="34" charset="0"/>
              </a:rPr>
              <a:t>Proverbs 3:6. </a:t>
            </a:r>
          </a:p>
          <a:p>
            <a:pPr>
              <a:spcAft>
                <a:spcPts val="1200"/>
              </a:spcAft>
            </a:pPr>
            <a:endParaRPr lang="en-US" sz="700" dirty="0">
              <a:solidFill>
                <a:schemeClr val="bg1"/>
              </a:solidFill>
              <a:latin typeface="Arial" panose="020B0604020202020204" pitchFamily="34" charset="0"/>
              <a:cs typeface="Arial" panose="020B0604020202020204" pitchFamily="34" charset="0"/>
            </a:endParaRPr>
          </a:p>
          <a:p>
            <a:pPr>
              <a:spcAft>
                <a:spcPts val="600"/>
              </a:spcAft>
            </a:pPr>
            <a:r>
              <a:rPr lang="en-US" sz="2400" dirty="0">
                <a:solidFill>
                  <a:schemeClr val="bg1"/>
                </a:solidFill>
                <a:latin typeface="Arial" panose="020B0604020202020204" pitchFamily="34" charset="0"/>
                <a:cs typeface="Arial" panose="020B0604020202020204" pitchFamily="34" charset="0"/>
              </a:rPr>
              <a:t>Commit your day:  </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Commit everything you do to the Lord.  </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Trust him to help you do it and he will.      </a:t>
            </a:r>
            <a:r>
              <a:rPr lang="en-US" sz="2000" dirty="0">
                <a:solidFill>
                  <a:schemeClr val="bg1"/>
                </a:solidFill>
                <a:latin typeface="Arial" panose="020B0604020202020204" pitchFamily="34" charset="0"/>
                <a:cs typeface="Arial" panose="020B0604020202020204" pitchFamily="34" charset="0"/>
              </a:rPr>
              <a:t>Psalm 37:5. </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272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775539" y="875012"/>
            <a:ext cx="7817955" cy="3970318"/>
          </a:xfrm>
          <a:prstGeom prst="rect">
            <a:avLst/>
          </a:prstGeom>
          <a:noFill/>
        </p:spPr>
        <p:txBody>
          <a:bodyPr wrap="square">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3. TO GAIN DELIGHT IN GOD.</a:t>
            </a:r>
          </a:p>
          <a:p>
            <a:pPr>
              <a:spcAft>
                <a:spcPts val="1200"/>
              </a:spcAft>
            </a:pPr>
            <a:r>
              <a:rPr lang="en-US" sz="2400" dirty="0">
                <a:solidFill>
                  <a:schemeClr val="bg1"/>
                </a:solidFill>
                <a:latin typeface="Arial" panose="020B0604020202020204" pitchFamily="34" charset="0"/>
                <a:cs typeface="Arial" panose="020B0604020202020204" pitchFamily="34" charset="0"/>
              </a:rPr>
              <a:t>Delight yourself in the Lord; and he will give you the desires of your heart. </a:t>
            </a:r>
            <a:r>
              <a:rPr lang="en-US" sz="2000" dirty="0">
                <a:solidFill>
                  <a:schemeClr val="bg1"/>
                </a:solidFill>
                <a:latin typeface="Arial" panose="020B0604020202020204" pitchFamily="34" charset="0"/>
                <a:cs typeface="Arial" panose="020B0604020202020204" pitchFamily="34" charset="0"/>
              </a:rPr>
              <a:t>Psalm 37:4. </a:t>
            </a:r>
          </a:p>
          <a:p>
            <a:pPr>
              <a:spcAft>
                <a:spcPts val="1200"/>
              </a:spcAft>
            </a:pPr>
            <a:endParaRPr lang="en-US" sz="700" dirty="0">
              <a:solidFill>
                <a:schemeClr val="bg1"/>
              </a:solidFill>
              <a:latin typeface="Arial" panose="020B0604020202020204" pitchFamily="34" charset="0"/>
              <a:cs typeface="Arial" panose="020B0604020202020204" pitchFamily="34" charset="0"/>
            </a:endParaRPr>
          </a:p>
          <a:p>
            <a:pPr>
              <a:spcAft>
                <a:spcPts val="1200"/>
              </a:spcAft>
            </a:pPr>
            <a:r>
              <a:rPr lang="en-US" sz="2400" dirty="0">
                <a:solidFill>
                  <a:schemeClr val="bg1"/>
                </a:solidFill>
                <a:latin typeface="Arial" panose="020B0604020202020204" pitchFamily="34" charset="0"/>
                <a:cs typeface="Arial" panose="020B0604020202020204" pitchFamily="34" charset="0"/>
              </a:rPr>
              <a:t>God's presence fills me with joy and brings me pleasure. </a:t>
            </a:r>
            <a:r>
              <a:rPr lang="en-US" sz="2000" dirty="0">
                <a:solidFill>
                  <a:schemeClr val="bg1"/>
                </a:solidFill>
                <a:latin typeface="Arial" panose="020B0604020202020204" pitchFamily="34" charset="0"/>
                <a:cs typeface="Arial" panose="020B0604020202020204" pitchFamily="34" charset="0"/>
              </a:rPr>
              <a:t>Psalm 16:11. </a:t>
            </a:r>
          </a:p>
          <a:p>
            <a:pPr>
              <a:spcAft>
                <a:spcPts val="1200"/>
              </a:spcAft>
            </a:pPr>
            <a:endParaRPr lang="en-US" sz="700" dirty="0">
              <a:solidFill>
                <a:schemeClr val="bg1"/>
              </a:solidFill>
              <a:latin typeface="Arial" panose="020B0604020202020204" pitchFamily="34" charset="0"/>
              <a:cs typeface="Arial" panose="020B0604020202020204" pitchFamily="34" charset="0"/>
            </a:endParaRP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The objective of your Quiet Time is not to study about Christ, but to actually spend time with him and get to know Him!</a:t>
            </a:r>
          </a:p>
        </p:txBody>
      </p:sp>
    </p:spTree>
    <p:extLst>
      <p:ext uri="{BB962C8B-B14F-4D97-AF65-F5344CB8AC3E}">
        <p14:creationId xmlns:p14="http://schemas.microsoft.com/office/powerpoint/2010/main" val="404066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877902" y="568137"/>
            <a:ext cx="7659609" cy="5293757"/>
          </a:xfrm>
          <a:prstGeom prst="rect">
            <a:avLst/>
          </a:prstGeom>
          <a:noFill/>
        </p:spPr>
        <p:txBody>
          <a:bodyPr wrap="square">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4. TO GROW DAILY LIKE GOD.</a:t>
            </a:r>
          </a:p>
          <a:p>
            <a:pPr>
              <a:spcAft>
                <a:spcPts val="1200"/>
              </a:spcAft>
            </a:pPr>
            <a:r>
              <a:rPr lang="en-US" sz="2400" dirty="0">
                <a:solidFill>
                  <a:schemeClr val="bg1"/>
                </a:solidFill>
                <a:latin typeface="Arial" panose="020B0604020202020204" pitchFamily="34" charset="0"/>
                <a:cs typeface="Arial" panose="020B0604020202020204" pitchFamily="34" charset="0"/>
              </a:rPr>
              <a:t>When the council saw the boldness of Peter and John they were amazed and realized what being with Jesus had done for them! </a:t>
            </a:r>
            <a:r>
              <a:rPr lang="en-US" sz="2000" dirty="0">
                <a:solidFill>
                  <a:schemeClr val="bg1"/>
                </a:solidFill>
                <a:latin typeface="Arial" panose="020B0604020202020204" pitchFamily="34" charset="0"/>
                <a:cs typeface="Arial" panose="020B0604020202020204" pitchFamily="34" charset="0"/>
              </a:rPr>
              <a:t>Acts 4:13. </a:t>
            </a:r>
          </a:p>
          <a:p>
            <a:pPr>
              <a:spcAft>
                <a:spcPts val="1200"/>
              </a:spcAft>
            </a:pPr>
            <a:endParaRPr lang="en-US" sz="700" dirty="0">
              <a:solidFill>
                <a:schemeClr val="bg1"/>
              </a:solidFill>
              <a:latin typeface="Arial" panose="020B0604020202020204" pitchFamily="34" charset="0"/>
              <a:cs typeface="Arial" panose="020B0604020202020204" pitchFamily="34" charset="0"/>
            </a:endParaRP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It takes 3 weeks for you to become familiar with a new task.</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Then it takes another 3 weeks before it becomes a comfortable habit.</a:t>
            </a:r>
          </a:p>
          <a:p>
            <a:pPr>
              <a:spcAft>
                <a:spcPts val="1200"/>
              </a:spcAft>
            </a:pPr>
            <a:endParaRPr lang="en-US" sz="700" dirty="0">
              <a:solidFill>
                <a:schemeClr val="bg1"/>
              </a:solidFill>
              <a:latin typeface="Arial" panose="020B0604020202020204" pitchFamily="34" charset="0"/>
              <a:cs typeface="Arial" panose="020B0604020202020204" pitchFamily="34" charset="0"/>
            </a:endParaRPr>
          </a:p>
          <a:p>
            <a:pPr>
              <a:spcAft>
                <a:spcPts val="1200"/>
              </a:spcAft>
            </a:pPr>
            <a:r>
              <a:rPr lang="en-US" sz="2400" dirty="0">
                <a:solidFill>
                  <a:schemeClr val="bg1"/>
                </a:solidFill>
                <a:latin typeface="Arial" panose="020B0604020202020204" pitchFamily="34" charset="0"/>
                <a:cs typeface="Arial" panose="020B0604020202020204" pitchFamily="34" charset="0"/>
              </a:rPr>
              <a:t>Let us not get tired of doing what is right, for after a while we will reap a harvest of blessing if we don't get discouraged and give up. </a:t>
            </a:r>
            <a:r>
              <a:rPr lang="en-US" sz="2000" dirty="0">
                <a:solidFill>
                  <a:schemeClr val="bg1"/>
                </a:solidFill>
                <a:latin typeface="Arial" panose="020B0604020202020204" pitchFamily="34" charset="0"/>
                <a:cs typeface="Arial" panose="020B0604020202020204" pitchFamily="34" charset="0"/>
              </a:rPr>
              <a:t>Galatians 6:9. </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598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981635" y="1351508"/>
            <a:ext cx="8162365" cy="3708708"/>
          </a:xfrm>
          <a:prstGeom prst="rect">
            <a:avLst/>
          </a:prstGeom>
          <a:noFill/>
        </p:spPr>
        <p:txBody>
          <a:bodyPr wrap="square">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1. </a:t>
            </a:r>
            <a:r>
              <a:rPr lang="en-US" sz="2400" u="sng" dirty="0">
                <a:solidFill>
                  <a:schemeClr val="bg1"/>
                </a:solidFill>
                <a:latin typeface="Arial" panose="020B0604020202020204" pitchFamily="34" charset="0"/>
                <a:cs typeface="Arial" panose="020B0604020202020204" pitchFamily="34" charset="0"/>
              </a:rPr>
              <a:t>SELECT A SPECIFIC TIME.</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The best time to have a quiet time is when you are at your best.</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Whatever time you set, be consistent. </a:t>
            </a:r>
          </a:p>
          <a:p>
            <a:pPr>
              <a:spcAft>
                <a:spcPts val="1200"/>
              </a:spcAft>
            </a:pPr>
            <a:endParaRPr lang="en-US" sz="700" dirty="0">
              <a:solidFill>
                <a:schemeClr val="bg1"/>
              </a:solidFill>
              <a:latin typeface="Arial" panose="020B0604020202020204" pitchFamily="34" charset="0"/>
              <a:cs typeface="Arial" panose="020B0604020202020204" pitchFamily="34" charset="0"/>
            </a:endParaRPr>
          </a:p>
          <a:p>
            <a:pPr marL="233363" indent="-233363">
              <a:spcAft>
                <a:spcPts val="1200"/>
              </a:spcAft>
            </a:pPr>
            <a:r>
              <a:rPr lang="en-US" sz="2400" dirty="0">
                <a:solidFill>
                  <a:schemeClr val="bg1"/>
                </a:solidFill>
                <a:latin typeface="Arial" panose="020B0604020202020204" pitchFamily="34" charset="0"/>
                <a:cs typeface="Arial" panose="020B0604020202020204" pitchFamily="34" charset="0"/>
              </a:rPr>
              <a:t>•	HOW LONG SHOULD A QUIET TIME BE?</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Start with a few minutes and let it grow.</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Emphasize quality, not quantity!</a:t>
            </a:r>
          </a:p>
        </p:txBody>
      </p:sp>
      <p:sp>
        <p:nvSpPr>
          <p:cNvPr id="4" name="TextBox 3">
            <a:extLst>
              <a:ext uri="{FF2B5EF4-FFF2-40B4-BE49-F238E27FC236}">
                <a16:creationId xmlns:a16="http://schemas.microsoft.com/office/drawing/2014/main" id="{E529FE52-DA5E-4E33-B35D-F8BB7316F4E6}"/>
              </a:ext>
            </a:extLst>
          </p:cNvPr>
          <p:cNvSpPr txBox="1"/>
          <p:nvPr/>
        </p:nvSpPr>
        <p:spPr>
          <a:xfrm>
            <a:off x="329453" y="238419"/>
            <a:ext cx="8485094" cy="489749"/>
          </a:xfrm>
          <a:prstGeom prst="rect">
            <a:avLst/>
          </a:prstGeom>
          <a:noFill/>
        </p:spPr>
        <p:txBody>
          <a:bodyPr wrap="square">
            <a:spAutoFit/>
          </a:bodyPr>
          <a:lstStyle/>
          <a:p>
            <a:pPr marL="0" marR="0" algn="ctr">
              <a:lnSpc>
                <a:spcPct val="115000"/>
              </a:lnSpc>
              <a:spcBef>
                <a:spcPts val="0"/>
              </a:spcBef>
              <a:spcAft>
                <a:spcPts val="0"/>
              </a:spcAft>
            </a:pPr>
            <a:r>
              <a:rPr lang="en-US" sz="24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HOW TO BEGIN A QUIET TIME</a:t>
            </a: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97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924B10B-F76B-4BB5-B4F8-988985273F98}"/>
              </a:ext>
            </a:extLst>
          </p:cNvPr>
          <p:cNvGrpSpPr/>
          <p:nvPr/>
        </p:nvGrpSpPr>
        <p:grpSpPr>
          <a:xfrm>
            <a:off x="4018337" y="2995127"/>
            <a:ext cx="1456950" cy="1584249"/>
            <a:chOff x="4018337" y="2995127"/>
            <a:chExt cx="1456950" cy="1584249"/>
          </a:xfrm>
        </p:grpSpPr>
        <p:cxnSp>
          <p:nvCxnSpPr>
            <p:cNvPr id="4" name="Straight Arrow Connector 3">
              <a:extLst>
                <a:ext uri="{FF2B5EF4-FFF2-40B4-BE49-F238E27FC236}">
                  <a16:creationId xmlns:a16="http://schemas.microsoft.com/office/drawing/2014/main" id="{FF8024AC-FB73-480C-88E6-23B35777F1E8}"/>
                </a:ext>
              </a:extLst>
            </p:cNvPr>
            <p:cNvCxnSpPr>
              <a:cxnSpLocks/>
            </p:cNvCxnSpPr>
            <p:nvPr/>
          </p:nvCxnSpPr>
          <p:spPr>
            <a:xfrm flipH="1" flipV="1">
              <a:off x="4170784" y="2995127"/>
              <a:ext cx="576029" cy="10927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DCA6548-E775-4869-9476-611557BF8B60}"/>
                </a:ext>
              </a:extLst>
            </p:cNvPr>
            <p:cNvSpPr txBox="1"/>
            <p:nvPr/>
          </p:nvSpPr>
          <p:spPr>
            <a:xfrm>
              <a:off x="4018337" y="3994601"/>
              <a:ext cx="1456950"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Israel</a:t>
              </a:r>
            </a:p>
          </p:txBody>
        </p:sp>
      </p:grpSp>
      <p:pic>
        <p:nvPicPr>
          <p:cNvPr id="7" name="Picture 2" descr="World Map Animated with Passport 库存影片视频（100% 免版税）27151024 | Shutterstock">
            <a:extLst>
              <a:ext uri="{FF2B5EF4-FFF2-40B4-BE49-F238E27FC236}">
                <a16:creationId xmlns:a16="http://schemas.microsoft.com/office/drawing/2014/main" id="{485D25F3-B5D8-43C2-8D91-842AB482ED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73" r="9155" b="-768"/>
          <a:stretch/>
        </p:blipFill>
        <p:spPr bwMode="auto">
          <a:xfrm>
            <a:off x="0" y="544466"/>
            <a:ext cx="9143417" cy="576906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58A1410-8A09-4EFD-B602-B3D0EB6BE69D}"/>
              </a:ext>
            </a:extLst>
          </p:cNvPr>
          <p:cNvGrpSpPr/>
          <p:nvPr/>
        </p:nvGrpSpPr>
        <p:grpSpPr>
          <a:xfrm>
            <a:off x="5373179" y="3237683"/>
            <a:ext cx="1456950" cy="1168203"/>
            <a:chOff x="4176957" y="2992493"/>
            <a:chExt cx="1456950" cy="1168203"/>
          </a:xfrm>
        </p:grpSpPr>
        <p:cxnSp>
          <p:nvCxnSpPr>
            <p:cNvPr id="9" name="Straight Arrow Connector 8">
              <a:extLst>
                <a:ext uri="{FF2B5EF4-FFF2-40B4-BE49-F238E27FC236}">
                  <a16:creationId xmlns:a16="http://schemas.microsoft.com/office/drawing/2014/main" id="{55087727-67A4-4871-870F-3F4FA169568B}"/>
                </a:ext>
              </a:extLst>
            </p:cNvPr>
            <p:cNvCxnSpPr>
              <a:cxnSpLocks/>
            </p:cNvCxnSpPr>
            <p:nvPr/>
          </p:nvCxnSpPr>
          <p:spPr>
            <a:xfrm flipH="1" flipV="1">
              <a:off x="4176958" y="2992493"/>
              <a:ext cx="570085" cy="7065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C7EE624-E0CF-4F9D-B2E3-FB3223713966}"/>
                </a:ext>
              </a:extLst>
            </p:cNvPr>
            <p:cNvSpPr txBox="1"/>
            <p:nvPr/>
          </p:nvSpPr>
          <p:spPr>
            <a:xfrm>
              <a:off x="4176957" y="3699031"/>
              <a:ext cx="1456950"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Israel</a:t>
              </a:r>
            </a:p>
          </p:txBody>
        </p:sp>
      </p:grpSp>
    </p:spTree>
    <p:extLst>
      <p:ext uri="{BB962C8B-B14F-4D97-AF65-F5344CB8AC3E}">
        <p14:creationId xmlns:p14="http://schemas.microsoft.com/office/powerpoint/2010/main" val="428287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392731" y="947947"/>
            <a:ext cx="6715571" cy="4185761"/>
          </a:xfrm>
          <a:prstGeom prst="rect">
            <a:avLst/>
          </a:prstGeom>
          <a:noFill/>
        </p:spPr>
        <p:txBody>
          <a:bodyPr wrap="square">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2. </a:t>
            </a:r>
            <a:r>
              <a:rPr lang="en-US" sz="2400" u="sng" dirty="0">
                <a:solidFill>
                  <a:schemeClr val="bg1"/>
                </a:solidFill>
                <a:latin typeface="Arial" panose="020B0604020202020204" pitchFamily="34" charset="0"/>
                <a:cs typeface="Arial" panose="020B0604020202020204" pitchFamily="34" charset="0"/>
              </a:rPr>
              <a:t>CHOOSE A SPECIAL PLACE.</a:t>
            </a:r>
          </a:p>
          <a:p>
            <a:pPr>
              <a:spcAft>
                <a:spcPts val="1200"/>
              </a:spcAft>
            </a:pPr>
            <a:r>
              <a:rPr lang="en-US" sz="2400" dirty="0">
                <a:solidFill>
                  <a:schemeClr val="bg1"/>
                </a:solidFill>
                <a:latin typeface="Arial" panose="020B0604020202020204" pitchFamily="34" charset="0"/>
                <a:cs typeface="Arial" panose="020B0604020202020204" pitchFamily="34" charset="0"/>
              </a:rPr>
              <a:t>Jesus went out as usual to the Mount of Olives and prayed. </a:t>
            </a:r>
            <a:r>
              <a:rPr lang="en-US" sz="2000" dirty="0">
                <a:solidFill>
                  <a:schemeClr val="bg1"/>
                </a:solidFill>
                <a:latin typeface="Arial" panose="020B0604020202020204" pitchFamily="34" charset="0"/>
                <a:cs typeface="Arial" panose="020B0604020202020204" pitchFamily="34" charset="0"/>
              </a:rPr>
              <a:t>Luke 22:39 &amp; 41. </a:t>
            </a:r>
          </a:p>
          <a:p>
            <a:pPr>
              <a:spcAft>
                <a:spcPts val="1200"/>
              </a:spcAft>
            </a:pPr>
            <a:endParaRPr lang="en-US" sz="2400" dirty="0">
              <a:solidFill>
                <a:schemeClr val="bg1"/>
              </a:solidFill>
              <a:latin typeface="Arial" panose="020B0604020202020204" pitchFamily="34" charset="0"/>
              <a:cs typeface="Arial" panose="020B0604020202020204" pitchFamily="34" charset="0"/>
            </a:endParaRPr>
          </a:p>
          <a:p>
            <a:pPr>
              <a:spcAft>
                <a:spcPts val="1200"/>
              </a:spcAft>
            </a:pPr>
            <a:r>
              <a:rPr lang="en-US" sz="2400" dirty="0">
                <a:solidFill>
                  <a:schemeClr val="bg1"/>
                </a:solidFill>
                <a:latin typeface="Arial" panose="020B0604020202020204" pitchFamily="34" charset="0"/>
                <a:cs typeface="Arial" panose="020B0604020202020204" pitchFamily="34" charset="0"/>
              </a:rPr>
              <a:t>3.  </a:t>
            </a:r>
            <a:r>
              <a:rPr lang="en-US" sz="2400" u="sng" dirty="0">
                <a:solidFill>
                  <a:schemeClr val="bg1"/>
                </a:solidFill>
                <a:latin typeface="Arial" panose="020B0604020202020204" pitchFamily="34" charset="0"/>
                <a:cs typeface="Arial" panose="020B0604020202020204" pitchFamily="34" charset="0"/>
              </a:rPr>
              <a:t>GATHER THE RESOURCES YOU'LL NEED.</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 Bible.</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 Notebook and pen or pencil to write down what the Lord speaks to you about and to keep your prayer lists.</a:t>
            </a:r>
          </a:p>
        </p:txBody>
      </p:sp>
    </p:spTree>
    <p:extLst>
      <p:ext uri="{BB962C8B-B14F-4D97-AF65-F5344CB8AC3E}">
        <p14:creationId xmlns:p14="http://schemas.microsoft.com/office/powerpoint/2010/main" val="159879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467377" y="1050311"/>
            <a:ext cx="6500967" cy="3185487"/>
          </a:xfrm>
          <a:prstGeom prst="rect">
            <a:avLst/>
          </a:prstGeom>
          <a:noFill/>
        </p:spPr>
        <p:txBody>
          <a:bodyPr wrap="square">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 4. </a:t>
            </a:r>
            <a:r>
              <a:rPr lang="en-US" sz="2400" u="sng" dirty="0">
                <a:solidFill>
                  <a:schemeClr val="bg1"/>
                </a:solidFill>
                <a:latin typeface="Arial" panose="020B0604020202020204" pitchFamily="34" charset="0"/>
                <a:cs typeface="Arial" panose="020B0604020202020204" pitchFamily="34" charset="0"/>
              </a:rPr>
              <a:t>BEGIN WITH THE RIGHT ATTITUDES</a:t>
            </a:r>
          </a:p>
          <a:p>
            <a:pPr marL="233363" indent="-233363">
              <a:spcAft>
                <a:spcPts val="1200"/>
              </a:spcAft>
            </a:pPr>
            <a:r>
              <a:rPr lang="en-US" sz="2400" dirty="0">
                <a:solidFill>
                  <a:schemeClr val="bg1"/>
                </a:solidFill>
                <a:latin typeface="Arial" panose="020B0604020202020204" pitchFamily="34" charset="0"/>
                <a:cs typeface="Arial" panose="020B0604020202020204" pitchFamily="34" charset="0"/>
              </a:rPr>
              <a:t>•	REVERENCE</a:t>
            </a:r>
          </a:p>
          <a:p>
            <a:pPr>
              <a:spcAft>
                <a:spcPts val="1200"/>
              </a:spcAft>
            </a:pPr>
            <a:r>
              <a:rPr lang="en-US" sz="2400" dirty="0">
                <a:solidFill>
                  <a:schemeClr val="bg1"/>
                </a:solidFill>
                <a:latin typeface="Arial" panose="020B0604020202020204" pitchFamily="34" charset="0"/>
                <a:cs typeface="Arial" panose="020B0604020202020204" pitchFamily="34" charset="0"/>
              </a:rPr>
              <a:t>Be still, and know that I am God. </a:t>
            </a:r>
            <a:r>
              <a:rPr lang="en-US" sz="2000" dirty="0">
                <a:solidFill>
                  <a:schemeClr val="bg1"/>
                </a:solidFill>
                <a:latin typeface="Arial" panose="020B0604020202020204" pitchFamily="34" charset="0"/>
                <a:cs typeface="Arial" panose="020B0604020202020204" pitchFamily="34" charset="0"/>
              </a:rPr>
              <a:t>Psalm 46:10. </a:t>
            </a:r>
          </a:p>
          <a:p>
            <a:pPr>
              <a:spcAft>
                <a:spcPts val="1200"/>
              </a:spcAft>
            </a:pPr>
            <a:r>
              <a:rPr lang="en-US" sz="700" dirty="0">
                <a:solidFill>
                  <a:schemeClr val="bg1"/>
                </a:solidFill>
                <a:latin typeface="Arial" panose="020B0604020202020204" pitchFamily="34" charset="0"/>
                <a:cs typeface="Arial" panose="020B0604020202020204" pitchFamily="34" charset="0"/>
              </a:rPr>
              <a:t>	</a:t>
            </a:r>
          </a:p>
          <a:p>
            <a:pPr marL="233363" indent="-233363">
              <a:spcAft>
                <a:spcPts val="1200"/>
              </a:spcAft>
            </a:pPr>
            <a:r>
              <a:rPr lang="en-US" sz="2400" dirty="0">
                <a:solidFill>
                  <a:schemeClr val="bg1"/>
                </a:solidFill>
                <a:latin typeface="Arial" panose="020B0604020202020204" pitchFamily="34" charset="0"/>
                <a:cs typeface="Arial" panose="020B0604020202020204" pitchFamily="34" charset="0"/>
              </a:rPr>
              <a:t>•	EXPECTANCY</a:t>
            </a:r>
          </a:p>
          <a:p>
            <a:pPr>
              <a:spcAft>
                <a:spcPts val="1200"/>
              </a:spcAft>
            </a:pPr>
            <a:r>
              <a:rPr lang="en-US" sz="2400" dirty="0">
                <a:solidFill>
                  <a:schemeClr val="bg1"/>
                </a:solidFill>
                <a:latin typeface="Arial" panose="020B0604020202020204" pitchFamily="34" charset="0"/>
                <a:cs typeface="Arial" panose="020B0604020202020204" pitchFamily="34" charset="0"/>
              </a:rPr>
              <a:t>Open my eyes that I may see wonderful things in your law. </a:t>
            </a:r>
            <a:r>
              <a:rPr lang="en-US" sz="2000" dirty="0">
                <a:solidFill>
                  <a:schemeClr val="bg1"/>
                </a:solidFill>
                <a:latin typeface="Arial" panose="020B0604020202020204" pitchFamily="34" charset="0"/>
                <a:cs typeface="Arial" panose="020B0604020202020204" pitchFamily="34" charset="0"/>
              </a:rPr>
              <a:t>Psalm 119:18. </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313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756740" y="674400"/>
            <a:ext cx="7779809" cy="5509200"/>
          </a:xfrm>
          <a:prstGeom prst="rect">
            <a:avLst/>
          </a:prstGeom>
          <a:noFill/>
        </p:spPr>
        <p:txBody>
          <a:bodyPr wrap="square">
            <a:spAutoFit/>
          </a:bodyPr>
          <a:lstStyle/>
          <a:p>
            <a:pPr>
              <a:spcAft>
                <a:spcPts val="600"/>
              </a:spcAft>
            </a:pPr>
            <a:r>
              <a:rPr lang="en-US" sz="2400" b="1" dirty="0">
                <a:solidFill>
                  <a:schemeClr val="bg1"/>
                </a:solidFill>
                <a:latin typeface="Arial" panose="020B0604020202020204" pitchFamily="34" charset="0"/>
                <a:cs typeface="Arial" panose="020B0604020202020204" pitchFamily="34" charset="0"/>
              </a:rPr>
              <a:t>5. FOLLOW A SIMPLE PLAN </a:t>
            </a:r>
          </a:p>
          <a:p>
            <a:pPr>
              <a:spcAft>
                <a:spcPts val="600"/>
              </a:spcAft>
            </a:pPr>
            <a:r>
              <a:rPr lang="en-US" sz="2400" dirty="0">
                <a:solidFill>
                  <a:schemeClr val="bg1"/>
                </a:solidFill>
                <a:latin typeface="Arial" panose="020B0604020202020204" pitchFamily="34" charset="0"/>
                <a:cs typeface="Arial" panose="020B0604020202020204" pitchFamily="34" charset="0"/>
              </a:rPr>
              <a:t>a. </a:t>
            </a:r>
            <a:r>
              <a:rPr lang="en-US" sz="2400" u="sng" dirty="0">
                <a:solidFill>
                  <a:schemeClr val="bg1"/>
                </a:solidFill>
                <a:latin typeface="Arial" panose="020B0604020202020204" pitchFamily="34" charset="0"/>
                <a:cs typeface="Arial" panose="020B0604020202020204" pitchFamily="34" charset="0"/>
              </a:rPr>
              <a:t>READ A PASSAGE</a:t>
            </a:r>
            <a:r>
              <a:rPr lang="en-US" sz="2400" dirty="0">
                <a:solidFill>
                  <a:schemeClr val="bg1"/>
                </a:solidFill>
                <a:latin typeface="Arial" panose="020B0604020202020204" pitchFamily="34" charset="0"/>
                <a:cs typeface="Arial" panose="020B0604020202020204" pitchFamily="34" charset="0"/>
              </a:rPr>
              <a:t>: One chapter is enough to read.</a:t>
            </a:r>
          </a:p>
          <a:p>
            <a:pPr marL="403225" indent="-403225">
              <a:spcAft>
                <a:spcPts val="600"/>
              </a:spcAft>
            </a:pPr>
            <a:r>
              <a:rPr lang="en-US" sz="2400" dirty="0">
                <a:solidFill>
                  <a:schemeClr val="bg1"/>
                </a:solidFill>
                <a:latin typeface="Arial" panose="020B0604020202020204" pitchFamily="34" charset="0"/>
                <a:cs typeface="Arial" panose="020B0604020202020204" pitchFamily="34" charset="0"/>
              </a:rPr>
              <a:t>b. </a:t>
            </a:r>
            <a:r>
              <a:rPr lang="en-US" sz="2400" u="sng" dirty="0">
                <a:solidFill>
                  <a:schemeClr val="bg1"/>
                </a:solidFill>
                <a:latin typeface="Arial" panose="020B0604020202020204" pitchFamily="34" charset="0"/>
                <a:cs typeface="Arial" panose="020B0604020202020204" pitchFamily="34" charset="0"/>
              </a:rPr>
              <a:t>MARK</a:t>
            </a:r>
            <a:r>
              <a:rPr lang="en-US" sz="2400" dirty="0">
                <a:solidFill>
                  <a:schemeClr val="bg1"/>
                </a:solidFill>
                <a:latin typeface="Arial" panose="020B0604020202020204" pitchFamily="34" charset="0"/>
                <a:cs typeface="Arial" panose="020B0604020202020204" pitchFamily="34" charset="0"/>
              </a:rPr>
              <a:t> the thoughts that impress you the most as you read. </a:t>
            </a:r>
          </a:p>
          <a:p>
            <a:pPr>
              <a:spcAft>
                <a:spcPts val="600"/>
              </a:spcAft>
            </a:pPr>
            <a:r>
              <a:rPr lang="en-US" sz="2400" dirty="0">
                <a:solidFill>
                  <a:schemeClr val="bg1"/>
                </a:solidFill>
                <a:latin typeface="Arial" panose="020B0604020202020204" pitchFamily="34" charset="0"/>
                <a:cs typeface="Arial" panose="020B0604020202020204" pitchFamily="34" charset="0"/>
              </a:rPr>
              <a:t>c. </a:t>
            </a:r>
            <a:r>
              <a:rPr lang="en-US" sz="2400" u="sng" dirty="0">
                <a:solidFill>
                  <a:schemeClr val="bg1"/>
                </a:solidFill>
                <a:latin typeface="Arial" panose="020B0604020202020204" pitchFamily="34" charset="0"/>
                <a:cs typeface="Arial" panose="020B0604020202020204" pitchFamily="34" charset="0"/>
              </a:rPr>
              <a:t>RECORD</a:t>
            </a:r>
            <a:r>
              <a:rPr lang="en-US" sz="2400" dirty="0">
                <a:solidFill>
                  <a:schemeClr val="bg1"/>
                </a:solidFill>
                <a:latin typeface="Arial" panose="020B0604020202020204" pitchFamily="34" charset="0"/>
                <a:cs typeface="Arial" panose="020B0604020202020204" pitchFamily="34" charset="0"/>
              </a:rPr>
              <a:t> what God said.  </a:t>
            </a:r>
          </a:p>
          <a:p>
            <a:pPr marL="457200" indent="-228600">
              <a:spcAft>
                <a:spcPts val="600"/>
              </a:spcAft>
            </a:pPr>
            <a:r>
              <a:rPr lang="en-US" sz="2400" dirty="0">
                <a:solidFill>
                  <a:schemeClr val="bg1"/>
                </a:solidFill>
                <a:latin typeface="Arial" panose="020B0604020202020204" pitchFamily="34" charset="0"/>
                <a:cs typeface="Arial" panose="020B0604020202020204" pitchFamily="34" charset="0"/>
              </a:rPr>
              <a:t>•	Pick out the one thought you marked that impressed you the most. </a:t>
            </a:r>
          </a:p>
          <a:p>
            <a:pPr marL="457200" indent="-228600">
              <a:spcAft>
                <a:spcPts val="600"/>
              </a:spcAft>
            </a:pPr>
            <a:r>
              <a:rPr lang="en-US" sz="2400" dirty="0">
                <a:solidFill>
                  <a:schemeClr val="bg1"/>
                </a:solidFill>
                <a:latin typeface="Arial" panose="020B0604020202020204" pitchFamily="34" charset="0"/>
                <a:cs typeface="Arial" panose="020B0604020202020204" pitchFamily="34" charset="0"/>
              </a:rPr>
              <a:t>•	Write down the reference and thought from the verse </a:t>
            </a:r>
          </a:p>
          <a:p>
            <a:pPr>
              <a:spcAft>
                <a:spcPts val="600"/>
              </a:spcAft>
            </a:pPr>
            <a:r>
              <a:rPr lang="en-US" sz="2400" dirty="0">
                <a:solidFill>
                  <a:schemeClr val="bg1"/>
                </a:solidFill>
                <a:latin typeface="Arial" panose="020B0604020202020204" pitchFamily="34" charset="0"/>
                <a:cs typeface="Arial" panose="020B0604020202020204" pitchFamily="34" charset="0"/>
              </a:rPr>
              <a:t>d. </a:t>
            </a:r>
            <a:r>
              <a:rPr lang="en-US" sz="2400" u="sng" dirty="0">
                <a:solidFill>
                  <a:schemeClr val="bg1"/>
                </a:solidFill>
                <a:latin typeface="Arial" panose="020B0604020202020204" pitchFamily="34" charset="0"/>
                <a:cs typeface="Arial" panose="020B0604020202020204" pitchFamily="34" charset="0"/>
              </a:rPr>
              <a:t>RESPOND</a:t>
            </a:r>
            <a:r>
              <a:rPr lang="en-US" sz="2400" dirty="0">
                <a:solidFill>
                  <a:schemeClr val="bg1"/>
                </a:solidFill>
                <a:latin typeface="Arial" panose="020B0604020202020204" pitchFamily="34" charset="0"/>
                <a:cs typeface="Arial" panose="020B0604020202020204" pitchFamily="34" charset="0"/>
              </a:rPr>
              <a:t> back to God. </a:t>
            </a:r>
          </a:p>
          <a:p>
            <a:pPr marL="457200" indent="-228600">
              <a:spcAft>
                <a:spcPts val="600"/>
              </a:spcAft>
            </a:pPr>
            <a:r>
              <a:rPr lang="en-US" sz="2400" dirty="0">
                <a:solidFill>
                  <a:schemeClr val="bg1"/>
                </a:solidFill>
                <a:latin typeface="Arial" panose="020B0604020202020204" pitchFamily="34" charset="0"/>
                <a:cs typeface="Arial" panose="020B0604020202020204" pitchFamily="34" charset="0"/>
              </a:rPr>
              <a:t>•	Pray to God in response to what He has spoken to you in what you have written.</a:t>
            </a:r>
          </a:p>
          <a:p>
            <a:pPr marL="457200" indent="-228600"/>
            <a:r>
              <a:rPr lang="en-US" sz="2400" dirty="0">
                <a:solidFill>
                  <a:schemeClr val="bg1"/>
                </a:solidFill>
                <a:latin typeface="Arial" panose="020B0604020202020204" pitchFamily="34" charset="0"/>
                <a:cs typeface="Arial" panose="020B0604020202020204" pitchFamily="34" charset="0"/>
              </a:rPr>
              <a:t>•	Your response in prayer may be adoration, confession, thanksgiving, or supplication.</a:t>
            </a:r>
          </a:p>
        </p:txBody>
      </p:sp>
    </p:spTree>
    <p:extLst>
      <p:ext uri="{BB962C8B-B14F-4D97-AF65-F5344CB8AC3E}">
        <p14:creationId xmlns:p14="http://schemas.microsoft.com/office/powerpoint/2010/main" val="420889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614172" y="1064033"/>
            <a:ext cx="8083605" cy="4047262"/>
          </a:xfrm>
          <a:prstGeom prst="rect">
            <a:avLst/>
          </a:prstGeom>
          <a:noFill/>
        </p:spPr>
        <p:txBody>
          <a:bodyPr wrap="square">
            <a:spAutoFit/>
          </a:bodyPr>
          <a:lstStyle/>
          <a:p>
            <a:pPr>
              <a:spcAft>
                <a:spcPts val="1800"/>
              </a:spcAft>
            </a:pPr>
            <a:r>
              <a:rPr lang="en-US" sz="2400" dirty="0">
                <a:solidFill>
                  <a:schemeClr val="bg1"/>
                </a:solidFill>
                <a:latin typeface="Arial" panose="020B0604020202020204" pitchFamily="34" charset="0"/>
                <a:cs typeface="Arial" panose="020B0604020202020204" pitchFamily="34" charset="0"/>
              </a:rPr>
              <a:t>Have a quiet time using the following passage of scripture. John 15:4-10. </a:t>
            </a:r>
          </a:p>
          <a:p>
            <a:pPr marL="233363" indent="-233363">
              <a:spcAft>
                <a:spcPts val="18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Mark the thoughts that impress you the most as you read. </a:t>
            </a:r>
          </a:p>
          <a:p>
            <a:pPr marL="233363" indent="-233363">
              <a:spcAft>
                <a:spcPts val="18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Best thing you marked (Reference):</a:t>
            </a:r>
          </a:p>
          <a:p>
            <a:pPr marL="233363" indent="-233363">
              <a:spcAft>
                <a:spcPts val="18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Thought from God</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Prayer response to God </a:t>
            </a:r>
          </a:p>
          <a:p>
            <a:pPr marL="690563"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Praise, confession, thanksgiving, requests</a:t>
            </a:r>
          </a:p>
        </p:txBody>
      </p:sp>
    </p:spTree>
    <p:extLst>
      <p:ext uri="{BB962C8B-B14F-4D97-AF65-F5344CB8AC3E}">
        <p14:creationId xmlns:p14="http://schemas.microsoft.com/office/powerpoint/2010/main" val="404092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409723" y="530268"/>
            <a:ext cx="8324553" cy="4616648"/>
          </a:xfrm>
          <a:prstGeom prst="rect">
            <a:avLst/>
          </a:prstGeom>
          <a:noFill/>
        </p:spPr>
        <p:txBody>
          <a:bodyPr wrap="square">
            <a:spAutoFit/>
          </a:bodyPr>
          <a:lstStyle/>
          <a:p>
            <a:pPr algn="ctr">
              <a:spcAft>
                <a:spcPts val="1800"/>
              </a:spcAft>
            </a:pPr>
            <a:r>
              <a:rPr lang="en-US" sz="2800" b="1" dirty="0">
                <a:solidFill>
                  <a:schemeClr val="bg1"/>
                </a:solidFill>
                <a:latin typeface="Arial" panose="020B0604020202020204" pitchFamily="34" charset="0"/>
                <a:cs typeface="Arial" panose="020B0604020202020204" pitchFamily="34" charset="0"/>
              </a:rPr>
              <a:t>“Talking with God” Summary</a:t>
            </a:r>
          </a:p>
          <a:p>
            <a:pPr marL="233363" indent="-233363">
              <a:spcAft>
                <a:spcPts val="600"/>
              </a:spcAft>
            </a:pPr>
            <a:r>
              <a:rPr lang="en-US" sz="2400" dirty="0">
                <a:solidFill>
                  <a:schemeClr val="bg1"/>
                </a:solidFill>
                <a:latin typeface="Arial" panose="020B0604020202020204" pitchFamily="34" charset="0"/>
                <a:cs typeface="Arial" panose="020B0604020202020204" pitchFamily="34" charset="0"/>
              </a:rPr>
              <a:t>•	Prayer is Your Communication with God</a:t>
            </a:r>
          </a:p>
          <a:p>
            <a:pPr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As a child of God you can approach Him with confidence</a:t>
            </a:r>
          </a:p>
          <a:p>
            <a:pPr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God wants you to trust Him, pour out your heart to Him, and find your refuge in Him</a:t>
            </a:r>
          </a:p>
          <a:p>
            <a:pPr marL="233363" indent="-233363">
              <a:spcAft>
                <a:spcPts val="600"/>
              </a:spcAft>
            </a:pPr>
            <a:r>
              <a:rPr lang="en-US" sz="2400" dirty="0">
                <a:solidFill>
                  <a:schemeClr val="bg1"/>
                </a:solidFill>
                <a:latin typeface="Arial" panose="020B0604020202020204" pitchFamily="34" charset="0"/>
                <a:cs typeface="Arial" panose="020B0604020202020204" pitchFamily="34" charset="0"/>
              </a:rPr>
              <a:t>•	Benefits of Prayer</a:t>
            </a:r>
          </a:p>
          <a:p>
            <a:pPr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God will tell you great and unsearchable things</a:t>
            </a:r>
          </a:p>
          <a:p>
            <a:pPr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God will do immeasurably more than you ask</a:t>
            </a:r>
          </a:p>
          <a:p>
            <a:pPr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God will deliver you from fear</a:t>
            </a:r>
          </a:p>
          <a:p>
            <a:pPr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God will replace your anxiety with His peace as you pray</a:t>
            </a:r>
          </a:p>
        </p:txBody>
      </p:sp>
    </p:spTree>
    <p:extLst>
      <p:ext uri="{BB962C8B-B14F-4D97-AF65-F5344CB8AC3E}">
        <p14:creationId xmlns:p14="http://schemas.microsoft.com/office/powerpoint/2010/main" val="417043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855396" y="1132914"/>
            <a:ext cx="7719436" cy="3077766"/>
          </a:xfrm>
          <a:prstGeom prst="rect">
            <a:avLst/>
          </a:prstGeom>
          <a:noFill/>
        </p:spPr>
        <p:txBody>
          <a:bodyPr wrap="square">
            <a:spAutoFit/>
          </a:bodyPr>
          <a:lstStyle/>
          <a:p>
            <a:pPr marL="233363" indent="-233363">
              <a:spcAft>
                <a:spcPts val="1200"/>
              </a:spcAft>
            </a:pPr>
            <a:r>
              <a:rPr lang="en-US" sz="2400" dirty="0">
                <a:solidFill>
                  <a:schemeClr val="bg1"/>
                </a:solidFill>
                <a:latin typeface="Arial" panose="020B0604020202020204" pitchFamily="34" charset="0"/>
                <a:cs typeface="Arial" panose="020B0604020202020204" pitchFamily="34" charset="0"/>
              </a:rPr>
              <a:t>•	Conditions of Answered Prayer</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Unconfessed sin hinders your prayers</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Belief is needed for answered prayer</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Remain in Jesus and have his Word remain in you</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Ask in Jesus’ name</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Ask according to God’s will</a:t>
            </a:r>
          </a:p>
        </p:txBody>
      </p:sp>
    </p:spTree>
    <p:extLst>
      <p:ext uri="{BB962C8B-B14F-4D97-AF65-F5344CB8AC3E}">
        <p14:creationId xmlns:p14="http://schemas.microsoft.com/office/powerpoint/2010/main" val="67799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595512" y="837903"/>
            <a:ext cx="8109949" cy="3077766"/>
          </a:xfrm>
          <a:prstGeom prst="rect">
            <a:avLst/>
          </a:prstGeom>
          <a:noFill/>
        </p:spPr>
        <p:txBody>
          <a:bodyPr wrap="square">
            <a:spAutoFit/>
          </a:bodyPr>
          <a:lstStyle/>
          <a:p>
            <a:pPr marL="233363" indent="-233363">
              <a:spcAft>
                <a:spcPts val="1200"/>
              </a:spcAft>
            </a:pPr>
            <a:r>
              <a:rPr lang="en-US" sz="2400" dirty="0">
                <a:solidFill>
                  <a:schemeClr val="bg1"/>
                </a:solidFill>
                <a:latin typeface="Arial" panose="020B0604020202020204" pitchFamily="34" charset="0"/>
                <a:cs typeface="Arial" panose="020B0604020202020204" pitchFamily="34" charset="0"/>
              </a:rPr>
              <a:t>•	How to Pray</a:t>
            </a:r>
          </a:p>
          <a:p>
            <a:pPr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Use the Lord’s Prayer as a model </a:t>
            </a:r>
          </a:p>
          <a:p>
            <a:pPr marL="690563" lvl="2"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Adoration (Praise for who God is)</a:t>
            </a:r>
          </a:p>
          <a:p>
            <a:pPr marL="690563" lvl="2"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Confession </a:t>
            </a:r>
          </a:p>
          <a:p>
            <a:pPr marL="690563" lvl="2"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Thanksgiving (For what God has done)</a:t>
            </a:r>
          </a:p>
          <a:p>
            <a:pPr marL="690563" lvl="2"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Supplication (Requests for other people and yourself)</a:t>
            </a:r>
          </a:p>
        </p:txBody>
      </p:sp>
    </p:spTree>
    <p:extLst>
      <p:ext uri="{BB962C8B-B14F-4D97-AF65-F5344CB8AC3E}">
        <p14:creationId xmlns:p14="http://schemas.microsoft.com/office/powerpoint/2010/main" val="152389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433050" y="1109862"/>
            <a:ext cx="8277900" cy="2031325"/>
          </a:xfrm>
          <a:prstGeom prst="rect">
            <a:avLst/>
          </a:prstGeom>
          <a:noFill/>
        </p:spPr>
        <p:txBody>
          <a:bodyPr wrap="square">
            <a:spAutoFit/>
          </a:bodyPr>
          <a:lstStyle/>
          <a:p>
            <a:pPr marL="233363" indent="-233363">
              <a:spcAft>
                <a:spcPts val="1200"/>
              </a:spcAft>
            </a:pPr>
            <a:r>
              <a:rPr lang="en-US" sz="2400" dirty="0">
                <a:solidFill>
                  <a:schemeClr val="bg1"/>
                </a:solidFill>
                <a:latin typeface="Arial" panose="020B0604020202020204" pitchFamily="34" charset="0"/>
                <a:cs typeface="Arial" panose="020B0604020202020204" pitchFamily="34" charset="0"/>
              </a:rPr>
              <a:t>•	Quiet Time</a:t>
            </a:r>
          </a:p>
          <a:p>
            <a:pPr lvl="1" indent="-223838">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 Quiet Time is a dialog between you and God</a:t>
            </a:r>
          </a:p>
          <a:p>
            <a:pPr lvl="1" indent="-223838">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Jesus showed us the importance of a regular Quiet Time</a:t>
            </a:r>
          </a:p>
          <a:p>
            <a:pPr lvl="1" indent="-223838">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Have a regular Quiet Time</a:t>
            </a:r>
          </a:p>
        </p:txBody>
      </p:sp>
    </p:spTree>
    <p:extLst>
      <p:ext uri="{BB962C8B-B14F-4D97-AF65-F5344CB8AC3E}">
        <p14:creationId xmlns:p14="http://schemas.microsoft.com/office/powerpoint/2010/main" val="322101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205293" y="1081047"/>
            <a:ext cx="7080289" cy="3293209"/>
          </a:xfrm>
          <a:prstGeom prst="rect">
            <a:avLst/>
          </a:prstGeom>
          <a:noFill/>
        </p:spPr>
        <p:txBody>
          <a:bodyPr wrap="square">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Use a Quiet Time Diary and develop the habit of having a daily Quiet Time.</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Date:</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Best thing I marked (Reference):</a:t>
            </a:r>
          </a:p>
          <a:p>
            <a:pPr marL="690563" lvl="1"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Thought from God: </a:t>
            </a:r>
          </a:p>
          <a:p>
            <a:pPr marL="690563" lvl="1" indent="-233363">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Prayer response to God </a:t>
            </a:r>
          </a:p>
          <a:p>
            <a:pPr marL="1147763" lvl="2" indent="-233363">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Praise, confession, thanksgiving, requests</a:t>
            </a:r>
          </a:p>
        </p:txBody>
      </p:sp>
    </p:spTree>
    <p:extLst>
      <p:ext uri="{BB962C8B-B14F-4D97-AF65-F5344CB8AC3E}">
        <p14:creationId xmlns:p14="http://schemas.microsoft.com/office/powerpoint/2010/main" val="88542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872412" y="1345301"/>
            <a:ext cx="7399176" cy="4616648"/>
          </a:xfrm>
          <a:prstGeom prst="rect">
            <a:avLst/>
          </a:prstGeom>
          <a:noFill/>
        </p:spPr>
        <p:txBody>
          <a:bodyPr wrap="square">
            <a:spAutoFit/>
          </a:bodyPr>
          <a:lstStyle/>
          <a:p>
            <a:pPr algn="ctr">
              <a:spcAft>
                <a:spcPts val="1800"/>
              </a:spcAft>
            </a:pPr>
            <a:r>
              <a:rPr lang="en-US" sz="2400" b="1" dirty="0">
                <a:solidFill>
                  <a:schemeClr val="bg1"/>
                </a:solidFill>
                <a:latin typeface="Arial" panose="020B0604020202020204" pitchFamily="34" charset="0"/>
                <a:cs typeface="Arial" panose="020B0604020202020204" pitchFamily="34" charset="0"/>
              </a:rPr>
              <a:t>What is Biblical Fellowship?</a:t>
            </a:r>
          </a:p>
          <a:p>
            <a:pPr>
              <a:spcAft>
                <a:spcPts val="600"/>
              </a:spcAft>
            </a:pPr>
            <a:r>
              <a:rPr lang="en-US" sz="2400" dirty="0">
                <a:solidFill>
                  <a:schemeClr val="bg1"/>
                </a:solidFill>
                <a:latin typeface="Arial" panose="020B0604020202020204" pitchFamily="34" charset="0"/>
                <a:cs typeface="Arial" panose="020B0604020202020204" pitchFamily="34" charset="0"/>
              </a:rPr>
              <a:t>How great is the love the Father has lavished on us, that we should be called </a:t>
            </a:r>
            <a:r>
              <a:rPr lang="en-US" sz="2400" u="sng" dirty="0">
                <a:solidFill>
                  <a:schemeClr val="bg1"/>
                </a:solidFill>
                <a:latin typeface="Arial" panose="020B0604020202020204" pitchFamily="34" charset="0"/>
                <a:cs typeface="Arial" panose="020B0604020202020204" pitchFamily="34" charset="0"/>
              </a:rPr>
              <a:t>children of God</a:t>
            </a:r>
            <a:r>
              <a:rPr lang="en-US" sz="2400" dirty="0">
                <a:solidFill>
                  <a:schemeClr val="bg1"/>
                </a:solidFill>
                <a:latin typeface="Arial" panose="020B0604020202020204" pitchFamily="34" charset="0"/>
                <a:cs typeface="Arial" panose="020B0604020202020204" pitchFamily="34" charset="0"/>
              </a:rPr>
              <a:t>! And that is what we are! </a:t>
            </a:r>
            <a:r>
              <a:rPr lang="en-US" sz="2000" dirty="0">
                <a:solidFill>
                  <a:schemeClr val="bg1"/>
                </a:solidFill>
                <a:latin typeface="Arial" panose="020B0604020202020204" pitchFamily="34" charset="0"/>
                <a:cs typeface="Arial" panose="020B0604020202020204" pitchFamily="34" charset="0"/>
              </a:rPr>
              <a:t>1 John 3:1</a:t>
            </a:r>
            <a:endParaRPr lang="en-US" sz="2400" dirty="0">
              <a:solidFill>
                <a:schemeClr val="bg1"/>
              </a:solidFill>
              <a:latin typeface="Arial" panose="020B0604020202020204" pitchFamily="34" charset="0"/>
              <a:cs typeface="Arial" panose="020B0604020202020204" pitchFamily="34" charset="0"/>
            </a:endParaRPr>
          </a:p>
          <a:p>
            <a:pPr>
              <a:spcAft>
                <a:spcPts val="600"/>
              </a:spcAft>
            </a:pPr>
            <a:r>
              <a:rPr lang="en-US" sz="700" dirty="0">
                <a:solidFill>
                  <a:schemeClr val="bg1"/>
                </a:solidFill>
                <a:latin typeface="Arial" panose="020B0604020202020204" pitchFamily="34" charset="0"/>
                <a:cs typeface="Arial" panose="020B0604020202020204" pitchFamily="34" charset="0"/>
              </a:rPr>
              <a:t>	</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Since God is our heavenly Father and all believers are His children, what is your relationship to other believers? </a:t>
            </a:r>
          </a:p>
          <a:p>
            <a:pPr marL="690563"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Christians are brothers and sisters.</a:t>
            </a:r>
          </a:p>
          <a:p>
            <a:pPr marL="233363" indent="-233363">
              <a:spcAft>
                <a:spcPts val="600"/>
              </a:spcAft>
            </a:pPr>
            <a:endParaRPr lang="en-US" sz="700" dirty="0">
              <a:solidFill>
                <a:schemeClr val="bg1"/>
              </a:solidFill>
              <a:latin typeface="Arial" panose="020B0604020202020204" pitchFamily="34" charset="0"/>
              <a:cs typeface="Arial" panose="020B0604020202020204" pitchFamily="34" charset="0"/>
            </a:endParaRP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should brothers and sisters act toward one another?</a:t>
            </a:r>
          </a:p>
        </p:txBody>
      </p:sp>
      <p:sp>
        <p:nvSpPr>
          <p:cNvPr id="4" name="TextBox 3">
            <a:extLst>
              <a:ext uri="{FF2B5EF4-FFF2-40B4-BE49-F238E27FC236}">
                <a16:creationId xmlns:a16="http://schemas.microsoft.com/office/drawing/2014/main" id="{03065527-9911-4E28-80A8-FA1CFFD78911}"/>
              </a:ext>
            </a:extLst>
          </p:cNvPr>
          <p:cNvSpPr txBox="1"/>
          <p:nvPr/>
        </p:nvSpPr>
        <p:spPr>
          <a:xfrm>
            <a:off x="2286000" y="0"/>
            <a:ext cx="5204012" cy="892552"/>
          </a:xfrm>
          <a:prstGeom prst="rect">
            <a:avLst/>
          </a:prstGeom>
          <a:noFill/>
        </p:spPr>
        <p:txBody>
          <a:bodyPr wrap="square">
            <a:spAutoFit/>
          </a:bodyPr>
          <a:lstStyle/>
          <a:p>
            <a:pPr marL="0" marR="0" algn="ctr">
              <a:spcBef>
                <a:spcPts val="0"/>
              </a:spcBef>
              <a:spcAft>
                <a:spcPts val="0"/>
              </a:spcAft>
            </a:pPr>
            <a:r>
              <a:rPr lang="en-US" sz="2800" b="1" i="0" dirty="0">
                <a:solidFill>
                  <a:schemeClr val="bg1"/>
                </a:solidFill>
                <a:effectLst/>
                <a:latin typeface="Arial" panose="020B0604020202020204" pitchFamily="34" charset="0"/>
              </a:rPr>
              <a:t>Biblical Fellowship</a:t>
            </a:r>
          </a:p>
          <a:p>
            <a:pPr marL="0" marR="0" algn="ctr">
              <a:spcBef>
                <a:spcPts val="0"/>
              </a:spcBef>
              <a:spcAft>
                <a:spcPts val="0"/>
              </a:spcAft>
            </a:pPr>
            <a:r>
              <a:rPr lang="en-US" sz="2400" dirty="0">
                <a:solidFill>
                  <a:schemeClr val="bg1"/>
                </a:solidFill>
                <a:latin typeface="Arial" panose="020B0604020202020204" pitchFamily="34" charset="0"/>
              </a:rPr>
              <a:t>Chapter 7</a:t>
            </a:r>
            <a:endParaRPr lang="en-US" sz="2400" i="1"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45210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EF322D-5FA8-4E91-980C-87C6F6E90BF6}"/>
              </a:ext>
            </a:extLst>
          </p:cNvPr>
          <p:cNvPicPr>
            <a:picLocks noChangeAspect="1"/>
          </p:cNvPicPr>
          <p:nvPr/>
        </p:nvPicPr>
        <p:blipFill>
          <a:blip r:embed="rId2"/>
          <a:stretch>
            <a:fillRect/>
          </a:stretch>
        </p:blipFill>
        <p:spPr>
          <a:xfrm>
            <a:off x="2053828" y="0"/>
            <a:ext cx="5036344" cy="6858000"/>
          </a:xfrm>
          <a:prstGeom prst="rect">
            <a:avLst/>
          </a:prstGeom>
        </p:spPr>
      </p:pic>
      <p:sp>
        <p:nvSpPr>
          <p:cNvPr id="2" name="Oval 1">
            <a:extLst>
              <a:ext uri="{FF2B5EF4-FFF2-40B4-BE49-F238E27FC236}">
                <a16:creationId xmlns:a16="http://schemas.microsoft.com/office/drawing/2014/main" id="{149006FF-EB0C-4D5F-8DA0-475E0477CA71}"/>
              </a:ext>
            </a:extLst>
          </p:cNvPr>
          <p:cNvSpPr/>
          <p:nvPr/>
        </p:nvSpPr>
        <p:spPr>
          <a:xfrm>
            <a:off x="3345628" y="3818965"/>
            <a:ext cx="1495313" cy="50560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6AF6C8E-2BF7-4955-9583-7D47A4EA36CC}"/>
              </a:ext>
            </a:extLst>
          </p:cNvPr>
          <p:cNvSpPr/>
          <p:nvPr/>
        </p:nvSpPr>
        <p:spPr>
          <a:xfrm>
            <a:off x="3637877" y="2078019"/>
            <a:ext cx="1495313" cy="50560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A634A5B-A2AA-4C3D-AD3E-F3465C7D0835}"/>
              </a:ext>
            </a:extLst>
          </p:cNvPr>
          <p:cNvSpPr/>
          <p:nvPr/>
        </p:nvSpPr>
        <p:spPr>
          <a:xfrm>
            <a:off x="4385533" y="3429000"/>
            <a:ext cx="1495313" cy="50560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8114B59-A6E4-41C0-A01E-494D9EF6B62F}"/>
              </a:ext>
            </a:extLst>
          </p:cNvPr>
          <p:cNvSpPr/>
          <p:nvPr/>
        </p:nvSpPr>
        <p:spPr>
          <a:xfrm>
            <a:off x="2053828" y="5338482"/>
            <a:ext cx="2787113" cy="136711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01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6"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070002" y="1331327"/>
            <a:ext cx="7290228" cy="1877437"/>
          </a:xfrm>
          <a:prstGeom prst="rect">
            <a:avLst/>
          </a:prstGeom>
          <a:noFill/>
        </p:spPr>
        <p:txBody>
          <a:bodyPr wrap="square">
            <a:spAutoFit/>
          </a:bodyPr>
          <a:lstStyle/>
          <a:p>
            <a:pPr>
              <a:spcAft>
                <a:spcPts val="1800"/>
              </a:spcAft>
            </a:pPr>
            <a:r>
              <a:rPr lang="en-US" sz="2400" dirty="0">
                <a:solidFill>
                  <a:schemeClr val="bg1"/>
                </a:solidFill>
                <a:latin typeface="Arial" panose="020B0604020202020204" pitchFamily="34" charset="0"/>
                <a:cs typeface="Arial" panose="020B0604020202020204" pitchFamily="34" charset="0"/>
              </a:rPr>
              <a:t>For where two or three come together in my name, </a:t>
            </a:r>
            <a:r>
              <a:rPr lang="en-US" sz="2400" u="sng" dirty="0">
                <a:solidFill>
                  <a:schemeClr val="bg1"/>
                </a:solidFill>
                <a:latin typeface="Arial" panose="020B0604020202020204" pitchFamily="34" charset="0"/>
                <a:cs typeface="Arial" panose="020B0604020202020204" pitchFamily="34" charset="0"/>
              </a:rPr>
              <a:t>there am I with t</a:t>
            </a:r>
            <a:r>
              <a:rPr lang="en-US" sz="2400" dirty="0">
                <a:solidFill>
                  <a:schemeClr val="bg1"/>
                </a:solidFill>
                <a:latin typeface="Arial" panose="020B0604020202020204" pitchFamily="34" charset="0"/>
                <a:cs typeface="Arial" panose="020B0604020202020204" pitchFamily="34" charset="0"/>
              </a:rPr>
              <a:t>hem. </a:t>
            </a:r>
            <a:r>
              <a:rPr lang="en-US" sz="2000" dirty="0">
                <a:solidFill>
                  <a:schemeClr val="bg1"/>
                </a:solidFill>
                <a:latin typeface="Arial" panose="020B0604020202020204" pitchFamily="34" charset="0"/>
                <a:cs typeface="Arial" panose="020B0604020202020204" pitchFamily="34" charset="0"/>
              </a:rPr>
              <a:t>Matthew 18:20</a:t>
            </a:r>
          </a:p>
          <a:p>
            <a:pPr marL="690563" lvl="1"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Who is the central focus of Biblical fellowship? </a:t>
            </a:r>
          </a:p>
          <a:p>
            <a:pPr marL="1147763" lvl="2" indent="-233363">
              <a:spcAft>
                <a:spcPts val="18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Jesus </a:t>
            </a:r>
          </a:p>
        </p:txBody>
      </p:sp>
    </p:spTree>
    <p:extLst>
      <p:ext uri="{BB962C8B-B14F-4D97-AF65-F5344CB8AC3E}">
        <p14:creationId xmlns:p14="http://schemas.microsoft.com/office/powerpoint/2010/main" val="291856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053947" y="473187"/>
            <a:ext cx="7185395" cy="5447645"/>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What are some things we can do for each other </a:t>
            </a:r>
          </a:p>
          <a:p>
            <a:pPr algn="ctr">
              <a:spcAft>
                <a:spcPts val="1800"/>
              </a:spcAft>
            </a:pPr>
            <a:r>
              <a:rPr lang="en-US" sz="2400" dirty="0">
                <a:solidFill>
                  <a:schemeClr val="bg1"/>
                </a:solidFill>
                <a:latin typeface="Arial" panose="020B0604020202020204" pitchFamily="34" charset="0"/>
                <a:cs typeface="Arial" panose="020B0604020202020204" pitchFamily="34" charset="0"/>
              </a:rPr>
              <a:t>as brothers and sisters?</a:t>
            </a:r>
          </a:p>
          <a:p>
            <a:pPr>
              <a:spcAft>
                <a:spcPts val="600"/>
              </a:spcAft>
            </a:pPr>
            <a:r>
              <a:rPr lang="en-US" sz="2400" dirty="0">
                <a:solidFill>
                  <a:schemeClr val="bg1"/>
                </a:solidFill>
                <a:latin typeface="Arial" panose="020B0604020202020204" pitchFamily="34" charset="0"/>
                <a:cs typeface="Arial" panose="020B0604020202020204" pitchFamily="34" charset="0"/>
              </a:rPr>
              <a:t>Dear friends, since God so loved us, we also ought to </a:t>
            </a:r>
            <a:r>
              <a:rPr lang="en-US" sz="2400" u="sng" dirty="0">
                <a:solidFill>
                  <a:schemeClr val="bg1"/>
                </a:solidFill>
                <a:latin typeface="Arial" panose="020B0604020202020204" pitchFamily="34" charset="0"/>
                <a:cs typeface="Arial" panose="020B0604020202020204" pitchFamily="34" charset="0"/>
              </a:rPr>
              <a:t>love one another</a:t>
            </a:r>
            <a:r>
              <a:rPr lang="en-US" sz="24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1 John 4:11</a:t>
            </a:r>
          </a:p>
          <a:p>
            <a:pPr marL="690563" lvl="1" indent="-233363">
              <a:spcAft>
                <a:spcPts val="18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can we love one another? </a:t>
            </a:r>
          </a:p>
          <a:p>
            <a:pPr>
              <a:spcAft>
                <a:spcPts val="600"/>
              </a:spcAft>
            </a:pPr>
            <a:r>
              <a:rPr lang="en-US" sz="2400" u="sng" dirty="0">
                <a:solidFill>
                  <a:schemeClr val="bg1"/>
                </a:solidFill>
                <a:latin typeface="Arial" panose="020B0604020202020204" pitchFamily="34" charset="0"/>
                <a:cs typeface="Arial" panose="020B0604020202020204" pitchFamily="34" charset="0"/>
              </a:rPr>
              <a:t>Carry each other’s burdens</a:t>
            </a:r>
            <a:r>
              <a:rPr lang="en-US" sz="2400" dirty="0">
                <a:solidFill>
                  <a:schemeClr val="bg1"/>
                </a:solidFill>
                <a:latin typeface="Arial" panose="020B0604020202020204" pitchFamily="34" charset="0"/>
                <a:cs typeface="Arial" panose="020B0604020202020204" pitchFamily="34" charset="0"/>
              </a:rPr>
              <a:t>, and in this way you will fulfill the law of Christ. </a:t>
            </a:r>
            <a:r>
              <a:rPr lang="en-US" sz="2000" dirty="0">
                <a:solidFill>
                  <a:schemeClr val="bg1"/>
                </a:solidFill>
                <a:latin typeface="Arial" panose="020B0604020202020204" pitchFamily="34" charset="0"/>
                <a:cs typeface="Arial" panose="020B0604020202020204" pitchFamily="34" charset="0"/>
              </a:rPr>
              <a:t>Galatians 6:2</a:t>
            </a:r>
          </a:p>
          <a:p>
            <a:pPr marL="690563" lvl="1" indent="-233363">
              <a:spcAft>
                <a:spcPts val="18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can we carry each other’s burdens? </a:t>
            </a:r>
          </a:p>
          <a:p>
            <a:pPr>
              <a:spcAft>
                <a:spcPts val="600"/>
              </a:spcAft>
            </a:pPr>
            <a:r>
              <a:rPr lang="en-US" sz="2400" u="sng" dirty="0">
                <a:solidFill>
                  <a:schemeClr val="bg1"/>
                </a:solidFill>
                <a:latin typeface="Arial" panose="020B0604020202020204" pitchFamily="34" charset="0"/>
                <a:cs typeface="Arial" panose="020B0604020202020204" pitchFamily="34" charset="0"/>
              </a:rPr>
              <a:t>Pray for each other</a:t>
            </a:r>
            <a:r>
              <a:rPr lang="en-US" sz="2400" dirty="0">
                <a:solidFill>
                  <a:schemeClr val="bg1"/>
                </a:solidFill>
                <a:latin typeface="Arial" panose="020B0604020202020204" pitchFamily="34" charset="0"/>
                <a:cs typeface="Arial" panose="020B0604020202020204" pitchFamily="34" charset="0"/>
              </a:rPr>
              <a:t> so that you may be healed.  The prayer of a righteous man is powerful and effective. </a:t>
            </a:r>
            <a:r>
              <a:rPr lang="en-US" sz="2000" dirty="0">
                <a:solidFill>
                  <a:schemeClr val="bg1"/>
                </a:solidFill>
                <a:latin typeface="Arial" panose="020B0604020202020204" pitchFamily="34" charset="0"/>
                <a:cs typeface="Arial" panose="020B0604020202020204" pitchFamily="34" charset="0"/>
              </a:rPr>
              <a:t>James 5:16</a:t>
            </a:r>
          </a:p>
          <a:p>
            <a:pPr marL="690563" lvl="1" indent="-233363">
              <a:spcAft>
                <a:spcPts val="18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can we pray for each other?</a:t>
            </a:r>
          </a:p>
        </p:txBody>
      </p:sp>
    </p:spTree>
    <p:extLst>
      <p:ext uri="{BB962C8B-B14F-4D97-AF65-F5344CB8AC3E}">
        <p14:creationId xmlns:p14="http://schemas.microsoft.com/office/powerpoint/2010/main" val="184337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885585" y="482517"/>
            <a:ext cx="7903852" cy="5186035"/>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All believers are forgiven sinners yet we still sin. </a:t>
            </a:r>
          </a:p>
          <a:p>
            <a:pPr algn="ctr"/>
            <a:r>
              <a:rPr lang="en-US" sz="2400" dirty="0">
                <a:solidFill>
                  <a:schemeClr val="bg1"/>
                </a:solidFill>
                <a:latin typeface="Arial" panose="020B0604020202020204" pitchFamily="34" charset="0"/>
                <a:cs typeface="Arial" panose="020B0604020202020204" pitchFamily="34" charset="0"/>
              </a:rPr>
              <a:t>None of us is perfect. </a:t>
            </a:r>
            <a:endParaRPr lang="en-US" sz="700" dirty="0">
              <a:solidFill>
                <a:schemeClr val="bg1"/>
              </a:solidFill>
              <a:latin typeface="Arial" panose="020B0604020202020204" pitchFamily="34" charset="0"/>
              <a:cs typeface="Arial" panose="020B0604020202020204" pitchFamily="34" charset="0"/>
            </a:endParaRPr>
          </a:p>
          <a:p>
            <a:endParaRPr lang="en-US" sz="1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“Therefore, if you are offering your gift at the altar and there remember that your brother has something against you, leave your gift there in front of the altar. First go and </a:t>
            </a:r>
            <a:r>
              <a:rPr lang="en-US" sz="2400" u="sng" dirty="0">
                <a:solidFill>
                  <a:schemeClr val="bg1"/>
                </a:solidFill>
                <a:latin typeface="Arial" panose="020B0604020202020204" pitchFamily="34" charset="0"/>
                <a:cs typeface="Arial" panose="020B0604020202020204" pitchFamily="34" charset="0"/>
              </a:rPr>
              <a:t>be reconciled to your brother</a:t>
            </a:r>
            <a:r>
              <a:rPr lang="en-US" sz="2400" dirty="0">
                <a:solidFill>
                  <a:schemeClr val="bg1"/>
                </a:solidFill>
                <a:latin typeface="Arial" panose="020B0604020202020204" pitchFamily="34" charset="0"/>
                <a:cs typeface="Arial" panose="020B0604020202020204" pitchFamily="34" charset="0"/>
              </a:rPr>
              <a:t>; then come and offer your gift.” </a:t>
            </a:r>
            <a:r>
              <a:rPr lang="en-US" sz="2000" dirty="0">
                <a:solidFill>
                  <a:schemeClr val="bg1"/>
                </a:solidFill>
                <a:latin typeface="Arial" panose="020B0604020202020204" pitchFamily="34" charset="0"/>
                <a:cs typeface="Arial" panose="020B0604020202020204" pitchFamily="34" charset="0"/>
              </a:rPr>
              <a:t>Matthew 5:23-24</a:t>
            </a:r>
          </a:p>
          <a:p>
            <a:endParaRPr lang="en-US" sz="1400" dirty="0">
              <a:solidFill>
                <a:schemeClr val="bg1"/>
              </a:solidFill>
              <a:latin typeface="Arial" panose="020B0604020202020204" pitchFamily="34" charset="0"/>
              <a:cs typeface="Arial" panose="020B0604020202020204" pitchFamily="34" charset="0"/>
            </a:endParaRP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is your responsibility to your brother or sister when you have offended him or her? </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can you do to be reconciled?</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Is there someone you have sinned against? Who?</a:t>
            </a:r>
          </a:p>
          <a:p>
            <a:pPr marL="233363" indent="-233363">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are you going to do?</a:t>
            </a:r>
          </a:p>
        </p:txBody>
      </p:sp>
    </p:spTree>
    <p:extLst>
      <p:ext uri="{BB962C8B-B14F-4D97-AF65-F5344CB8AC3E}">
        <p14:creationId xmlns:p14="http://schemas.microsoft.com/office/powerpoint/2010/main" val="114271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495209" y="759981"/>
            <a:ext cx="8153582" cy="4739759"/>
          </a:xfrm>
          <a:prstGeom prst="rect">
            <a:avLst/>
          </a:prstGeom>
          <a:noFill/>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“If your brother sins against you, go and </a:t>
            </a:r>
            <a:r>
              <a:rPr lang="en-US" sz="2400" u="sng" dirty="0">
                <a:solidFill>
                  <a:schemeClr val="bg1"/>
                </a:solidFill>
                <a:latin typeface="Arial" panose="020B0604020202020204" pitchFamily="34" charset="0"/>
                <a:cs typeface="Arial" panose="020B0604020202020204" pitchFamily="34" charset="0"/>
              </a:rPr>
              <a:t>show him his fault</a:t>
            </a:r>
            <a:r>
              <a:rPr lang="en-US" sz="2400" dirty="0">
                <a:solidFill>
                  <a:schemeClr val="bg1"/>
                </a:solidFill>
                <a:latin typeface="Arial" panose="020B0604020202020204" pitchFamily="34" charset="0"/>
                <a:cs typeface="Arial" panose="020B0604020202020204" pitchFamily="34" charset="0"/>
              </a:rPr>
              <a:t>, just between the two of you. If he listens to you, you have won your brother over. </a:t>
            </a:r>
            <a:r>
              <a:rPr lang="en-US" sz="2000" dirty="0">
                <a:solidFill>
                  <a:schemeClr val="bg1"/>
                </a:solidFill>
                <a:latin typeface="Arial" panose="020B0604020202020204" pitchFamily="34" charset="0"/>
                <a:cs typeface="Arial" panose="020B0604020202020204" pitchFamily="34" charset="0"/>
              </a:rPr>
              <a:t>Matthew 18:15</a:t>
            </a:r>
          </a:p>
          <a:p>
            <a:endParaRPr lang="en-US" sz="1400" dirty="0">
              <a:solidFill>
                <a:schemeClr val="bg1"/>
              </a:solidFill>
              <a:latin typeface="Arial" panose="020B0604020202020204" pitchFamily="34" charset="0"/>
              <a:cs typeface="Arial" panose="020B0604020202020204" pitchFamily="34" charset="0"/>
            </a:endParaRPr>
          </a:p>
          <a:p>
            <a:pPr marL="690563" lvl="1" indent="-233363">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should you do when a brother or sister has offended you? </a:t>
            </a:r>
          </a:p>
          <a:p>
            <a:endParaRPr lang="en-US" sz="1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Instead, </a:t>
            </a:r>
            <a:r>
              <a:rPr lang="en-US" sz="2400" u="sng" dirty="0">
                <a:solidFill>
                  <a:schemeClr val="bg1"/>
                </a:solidFill>
                <a:latin typeface="Arial" panose="020B0604020202020204" pitchFamily="34" charset="0"/>
                <a:cs typeface="Arial" panose="020B0604020202020204" pitchFamily="34" charset="0"/>
              </a:rPr>
              <a:t>speaking the truth in love</a:t>
            </a:r>
            <a:r>
              <a:rPr lang="en-US" sz="2400" dirty="0">
                <a:solidFill>
                  <a:schemeClr val="bg1"/>
                </a:solidFill>
                <a:latin typeface="Arial" panose="020B0604020202020204" pitchFamily="34" charset="0"/>
                <a:cs typeface="Arial" panose="020B0604020202020204" pitchFamily="34" charset="0"/>
              </a:rPr>
              <a:t>, we will in all things grow up into him who is the Head, that is, Christ.       </a:t>
            </a:r>
            <a:r>
              <a:rPr lang="en-US" sz="2000" dirty="0">
                <a:solidFill>
                  <a:schemeClr val="bg1"/>
                </a:solidFill>
                <a:latin typeface="Arial" panose="020B0604020202020204" pitchFamily="34" charset="0"/>
                <a:cs typeface="Arial" panose="020B0604020202020204" pitchFamily="34" charset="0"/>
              </a:rPr>
              <a:t>Ephesians 4:15</a:t>
            </a:r>
          </a:p>
          <a:p>
            <a:endParaRPr lang="en-US" sz="1400" dirty="0">
              <a:solidFill>
                <a:schemeClr val="bg1"/>
              </a:solidFill>
              <a:latin typeface="Arial" panose="020B0604020202020204" pitchFamily="34" charset="0"/>
              <a:cs typeface="Arial" panose="020B0604020202020204" pitchFamily="34" charset="0"/>
            </a:endParaRPr>
          </a:p>
          <a:p>
            <a:pPr marL="690563" lvl="1" indent="-233363">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should you show someone what they have done to you? </a:t>
            </a:r>
          </a:p>
          <a:p>
            <a:pPr marL="690563" lvl="1" indent="-233363">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do you speak the truth in love?</a:t>
            </a:r>
          </a:p>
        </p:txBody>
      </p:sp>
    </p:spTree>
    <p:extLst>
      <p:ext uri="{BB962C8B-B14F-4D97-AF65-F5344CB8AC3E}">
        <p14:creationId xmlns:p14="http://schemas.microsoft.com/office/powerpoint/2010/main" val="425771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327418" y="1362613"/>
            <a:ext cx="6902182" cy="2539157"/>
          </a:xfrm>
          <a:prstGeom prst="rect">
            <a:avLst/>
          </a:prstGeom>
          <a:noFill/>
        </p:spPr>
        <p:txBody>
          <a:bodyPr wrap="square">
            <a:spAutoFit/>
          </a:bodyPr>
          <a:lstStyle/>
          <a:p>
            <a:pPr marL="233363" indent="-233363">
              <a:spcAft>
                <a:spcPts val="18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Is there someone who has sinned against you?</a:t>
            </a:r>
          </a:p>
          <a:p>
            <a:pPr marL="233363" indent="-233363">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are you going to do? </a:t>
            </a:r>
          </a:p>
          <a:p>
            <a:pPr marL="690563" lvl="1" indent="-233363">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Forgive.</a:t>
            </a:r>
          </a:p>
          <a:p>
            <a:pPr marL="233363" indent="-233363"/>
            <a:endParaRPr lang="en-US" sz="2400" dirty="0">
              <a:solidFill>
                <a:schemeClr val="bg1"/>
              </a:solidFill>
              <a:latin typeface="Arial" panose="020B0604020202020204" pitchFamily="34" charset="0"/>
              <a:cs typeface="Arial" panose="020B0604020202020204" pitchFamily="34" charset="0"/>
            </a:endParaRPr>
          </a:p>
          <a:p>
            <a:pPr marL="233363" indent="-233363">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Why does God want you to forgive? </a:t>
            </a:r>
          </a:p>
          <a:p>
            <a:pPr marL="690563" lvl="1" indent="-233363">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Not forgiving others hurts us.</a:t>
            </a:r>
          </a:p>
        </p:txBody>
      </p:sp>
    </p:spTree>
    <p:extLst>
      <p:ext uri="{BB962C8B-B14F-4D97-AF65-F5344CB8AC3E}">
        <p14:creationId xmlns:p14="http://schemas.microsoft.com/office/powerpoint/2010/main" val="172991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290096" y="1000365"/>
            <a:ext cx="6976826" cy="4062651"/>
          </a:xfrm>
          <a:prstGeom prst="rect">
            <a:avLst/>
          </a:prstGeom>
          <a:noFill/>
        </p:spPr>
        <p:txBody>
          <a:bodyPr wrap="square">
            <a:spAutoFit/>
          </a:bodyPr>
          <a:lstStyle/>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If you ever have a problem with a relationship, you don’t have to wonder who should make the first move. </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It is always you. </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However, you must rely on wisdom, timing, and love from the Holy Spirit. </a:t>
            </a: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This cannot be done in the flesh.</a:t>
            </a:r>
          </a:p>
          <a:p>
            <a:pPr marL="233363" indent="-233363">
              <a:spcAft>
                <a:spcPts val="1200"/>
              </a:spcAft>
              <a:buFont typeface="Arial" panose="020B0604020202020204" pitchFamily="34" charset="0"/>
              <a:buChar char="•"/>
            </a:pPr>
            <a:endParaRPr lang="en-US" sz="1600" dirty="0">
              <a:solidFill>
                <a:schemeClr val="bg1"/>
              </a:solidFill>
              <a:latin typeface="Arial" panose="020B0604020202020204" pitchFamily="34" charset="0"/>
              <a:cs typeface="Arial" panose="020B0604020202020204" pitchFamily="34" charset="0"/>
            </a:endParaRPr>
          </a:p>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did God do to be reconciled with you?</a:t>
            </a:r>
          </a:p>
        </p:txBody>
      </p:sp>
    </p:spTree>
    <p:extLst>
      <p:ext uri="{BB962C8B-B14F-4D97-AF65-F5344CB8AC3E}">
        <p14:creationId xmlns:p14="http://schemas.microsoft.com/office/powerpoint/2010/main" val="181203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744666" y="1357124"/>
            <a:ext cx="7841282" cy="3062377"/>
          </a:xfrm>
          <a:prstGeom prst="rect">
            <a:avLst/>
          </a:prstGeom>
          <a:noFill/>
        </p:spPr>
        <p:txBody>
          <a:bodyPr wrap="square">
            <a:spAutoFit/>
          </a:bodyPr>
          <a:lstStyle/>
          <a:p>
            <a:pPr marL="233363" indent="-233363" defTabSz="18288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is Biblical fellowship different from other fellowship groups you have been associated with?</a:t>
            </a:r>
          </a:p>
          <a:p>
            <a:pPr marL="233363" indent="-233363" defTabSz="18288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Biblical fellowship is a Christ centered gathering of spiritual brothers and sisters </a:t>
            </a:r>
          </a:p>
          <a:p>
            <a:pPr marL="690563" lvl="1" indent="-233363" defTabSz="18288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who love each other </a:t>
            </a:r>
          </a:p>
          <a:p>
            <a:pPr marL="690563" lvl="1" indent="-233363" defTabSz="18288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and are seeking to love God more </a:t>
            </a:r>
          </a:p>
          <a:p>
            <a:pPr marL="690563" lvl="1" indent="-233363" defTabSz="18288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and to become more like Jesus.</a:t>
            </a:r>
          </a:p>
        </p:txBody>
      </p:sp>
    </p:spTree>
    <p:extLst>
      <p:ext uri="{BB962C8B-B14F-4D97-AF65-F5344CB8AC3E}">
        <p14:creationId xmlns:p14="http://schemas.microsoft.com/office/powerpoint/2010/main" val="284140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905069" y="1074714"/>
            <a:ext cx="7473820" cy="2631490"/>
          </a:xfrm>
          <a:prstGeom prst="rect">
            <a:avLst/>
          </a:prstGeom>
          <a:noFill/>
        </p:spPr>
        <p:txBody>
          <a:bodyPr wrap="square">
            <a:spAutoFit/>
          </a:bodyPr>
          <a:lstStyle/>
          <a:p>
            <a:pPr algn="ctr">
              <a:spcAft>
                <a:spcPts val="1800"/>
              </a:spcAft>
            </a:pPr>
            <a:r>
              <a:rPr lang="en-US" sz="2400" b="1" dirty="0">
                <a:solidFill>
                  <a:schemeClr val="bg1"/>
                </a:solidFill>
                <a:latin typeface="Arial" panose="020B0604020202020204" pitchFamily="34" charset="0"/>
                <a:cs typeface="Arial" panose="020B0604020202020204" pitchFamily="34" charset="0"/>
              </a:rPr>
              <a:t>The Purpose of Biblical Fellowship</a:t>
            </a:r>
          </a:p>
          <a:p>
            <a:pPr>
              <a:spcAft>
                <a:spcPts val="1800"/>
              </a:spcAft>
            </a:pPr>
            <a:r>
              <a:rPr lang="en-US" sz="2400" dirty="0">
                <a:solidFill>
                  <a:schemeClr val="bg1"/>
                </a:solidFill>
                <a:latin typeface="Arial" panose="020B0604020202020204" pitchFamily="34" charset="0"/>
                <a:cs typeface="Arial" panose="020B0604020202020204" pitchFamily="34" charset="0"/>
              </a:rPr>
              <a:t>As iron sharpens iron, so </a:t>
            </a:r>
            <a:r>
              <a:rPr lang="en-US" sz="2400" u="sng" dirty="0">
                <a:solidFill>
                  <a:schemeClr val="bg1"/>
                </a:solidFill>
                <a:latin typeface="Arial" panose="020B0604020202020204" pitchFamily="34" charset="0"/>
                <a:cs typeface="Arial" panose="020B0604020202020204" pitchFamily="34" charset="0"/>
              </a:rPr>
              <a:t>one man sharpens another</a:t>
            </a:r>
            <a:r>
              <a:rPr lang="en-US" sz="24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Proverbs 27:17</a:t>
            </a:r>
          </a:p>
          <a:p>
            <a:pPr marL="233363" indent="-233363">
              <a:spcAft>
                <a:spcPts val="18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are some of the aspects of Biblical fellowship?</a:t>
            </a:r>
          </a:p>
          <a:p>
            <a:pPr marL="233363" indent="-233363">
              <a:spcAft>
                <a:spcPts val="18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can we sharpen one another?</a:t>
            </a:r>
          </a:p>
        </p:txBody>
      </p:sp>
    </p:spTree>
    <p:extLst>
      <p:ext uri="{BB962C8B-B14F-4D97-AF65-F5344CB8AC3E}">
        <p14:creationId xmlns:p14="http://schemas.microsoft.com/office/powerpoint/2010/main" val="110881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676469" y="1130698"/>
            <a:ext cx="7791061" cy="3585597"/>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And let us consider how we may </a:t>
            </a:r>
            <a:r>
              <a:rPr lang="en-US" sz="2400" u="sng" dirty="0">
                <a:solidFill>
                  <a:schemeClr val="bg1"/>
                </a:solidFill>
                <a:latin typeface="Arial" panose="020B0604020202020204" pitchFamily="34" charset="0"/>
                <a:cs typeface="Arial" panose="020B0604020202020204" pitchFamily="34" charset="0"/>
              </a:rPr>
              <a:t>spur one another on toward love and good deeds</a:t>
            </a:r>
            <a:r>
              <a:rPr lang="en-US" sz="2400" dirty="0">
                <a:solidFill>
                  <a:schemeClr val="bg1"/>
                </a:solidFill>
                <a:latin typeface="Arial" panose="020B0604020202020204" pitchFamily="34" charset="0"/>
                <a:cs typeface="Arial" panose="020B0604020202020204" pitchFamily="34" charset="0"/>
              </a:rPr>
              <a:t>. </a:t>
            </a:r>
          </a:p>
          <a:p>
            <a:pPr marL="342900" indent="-342900">
              <a:spcAft>
                <a:spcPts val="18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Let us not give up meeting together, as some are in the habit of doing, but let us </a:t>
            </a:r>
            <a:r>
              <a:rPr lang="en-US" sz="2400" u="sng" dirty="0">
                <a:solidFill>
                  <a:schemeClr val="bg1"/>
                </a:solidFill>
                <a:latin typeface="Arial" panose="020B0604020202020204" pitchFamily="34" charset="0"/>
                <a:cs typeface="Arial" panose="020B0604020202020204" pitchFamily="34" charset="0"/>
              </a:rPr>
              <a:t>encourage one another</a:t>
            </a:r>
            <a:r>
              <a:rPr lang="en-US" sz="2400" dirty="0">
                <a:solidFill>
                  <a:schemeClr val="bg1"/>
                </a:solidFill>
                <a:latin typeface="Arial" panose="020B0604020202020204" pitchFamily="34" charset="0"/>
                <a:cs typeface="Arial" panose="020B0604020202020204" pitchFamily="34" charset="0"/>
              </a:rPr>
              <a:t> and all the more as you see the Day approaching. </a:t>
            </a:r>
            <a:r>
              <a:rPr lang="en-US" sz="2000" dirty="0">
                <a:solidFill>
                  <a:schemeClr val="bg1"/>
                </a:solidFill>
                <a:latin typeface="Arial" panose="020B0604020202020204" pitchFamily="34" charset="0"/>
                <a:cs typeface="Arial" panose="020B0604020202020204" pitchFamily="34" charset="0"/>
              </a:rPr>
              <a:t>Hebrews 10:24-25</a:t>
            </a:r>
          </a:p>
          <a:p>
            <a:pPr marL="690563" lvl="1" indent="-233363">
              <a:spcAft>
                <a:spcPts val="18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do we/can we spur one another on?</a:t>
            </a:r>
          </a:p>
          <a:p>
            <a:pPr marL="690563" lvl="1" indent="-233363">
              <a:spcAft>
                <a:spcPts val="18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do we/can we encourage one another?</a:t>
            </a:r>
          </a:p>
        </p:txBody>
      </p:sp>
    </p:spTree>
    <p:extLst>
      <p:ext uri="{BB962C8B-B14F-4D97-AF65-F5344CB8AC3E}">
        <p14:creationId xmlns:p14="http://schemas.microsoft.com/office/powerpoint/2010/main" val="190425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961053" y="1714135"/>
            <a:ext cx="7221894" cy="1431161"/>
          </a:xfrm>
          <a:prstGeom prst="rect">
            <a:avLst/>
          </a:prstGeom>
          <a:noFill/>
        </p:spPr>
        <p:txBody>
          <a:bodyPr wrap="square">
            <a:spAutoFit/>
          </a:bodyPr>
          <a:lstStyle/>
          <a:p>
            <a:pPr>
              <a:spcAft>
                <a:spcPts val="1800"/>
              </a:spcAft>
            </a:pPr>
            <a:r>
              <a:rPr lang="en-US" sz="2400" dirty="0">
                <a:solidFill>
                  <a:schemeClr val="bg1"/>
                </a:solidFill>
                <a:latin typeface="Arial" panose="020B0604020202020204" pitchFamily="34" charset="0"/>
                <a:cs typeface="Arial" panose="020B0604020202020204" pitchFamily="34" charset="0"/>
              </a:rPr>
              <a:t>Let us </a:t>
            </a:r>
            <a:r>
              <a:rPr lang="en-US" sz="2400" u="sng" dirty="0">
                <a:solidFill>
                  <a:schemeClr val="bg1"/>
                </a:solidFill>
                <a:latin typeface="Arial" panose="020B0604020202020204" pitchFamily="34" charset="0"/>
                <a:cs typeface="Arial" panose="020B0604020202020204" pitchFamily="34" charset="0"/>
              </a:rPr>
              <a:t>do good to all people</a:t>
            </a:r>
            <a:r>
              <a:rPr lang="en-US" sz="2400" dirty="0">
                <a:solidFill>
                  <a:schemeClr val="bg1"/>
                </a:solidFill>
                <a:latin typeface="Arial" panose="020B0604020202020204" pitchFamily="34" charset="0"/>
                <a:cs typeface="Arial" panose="020B0604020202020204" pitchFamily="34" charset="0"/>
              </a:rPr>
              <a:t>, especially to those who belong to the family of believers. </a:t>
            </a:r>
            <a:r>
              <a:rPr lang="en-US" sz="2000" dirty="0">
                <a:solidFill>
                  <a:schemeClr val="bg1"/>
                </a:solidFill>
                <a:latin typeface="Arial" panose="020B0604020202020204" pitchFamily="34" charset="0"/>
                <a:cs typeface="Arial" panose="020B0604020202020204" pitchFamily="34" charset="0"/>
              </a:rPr>
              <a:t>Galatians 6:10</a:t>
            </a:r>
            <a:endParaRPr lang="en-US" sz="2400" dirty="0">
              <a:solidFill>
                <a:schemeClr val="bg1"/>
              </a:solidFill>
              <a:latin typeface="Arial" panose="020B0604020202020204" pitchFamily="34" charset="0"/>
              <a:cs typeface="Arial" panose="020B0604020202020204" pitchFamily="34" charset="0"/>
            </a:endParaRPr>
          </a:p>
          <a:p>
            <a:pPr marL="690563" lvl="1" indent="-233363">
              <a:spcAft>
                <a:spcPts val="18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do we/can we do good to one another? </a:t>
            </a:r>
          </a:p>
        </p:txBody>
      </p:sp>
    </p:spTree>
    <p:extLst>
      <p:ext uri="{BB962C8B-B14F-4D97-AF65-F5344CB8AC3E}">
        <p14:creationId xmlns:p14="http://schemas.microsoft.com/office/powerpoint/2010/main" val="79012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43213D-47D0-470C-B31F-472973B89A85}"/>
              </a:ext>
            </a:extLst>
          </p:cNvPr>
          <p:cNvSpPr txBox="1"/>
          <p:nvPr/>
        </p:nvSpPr>
        <p:spPr>
          <a:xfrm>
            <a:off x="716280" y="98351"/>
            <a:ext cx="771144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Size of Israel Compared to the USA</a:t>
            </a:r>
          </a:p>
        </p:txBody>
      </p:sp>
      <p:pic>
        <p:nvPicPr>
          <p:cNvPr id="2050" name="Picture 2" descr="Using “thetruesizeof.com” to compare Israel and the USA">
            <a:extLst>
              <a:ext uri="{FF2B5EF4-FFF2-40B4-BE49-F238E27FC236}">
                <a16:creationId xmlns:a16="http://schemas.microsoft.com/office/drawing/2014/main" id="{040905A5-2075-4F3E-BF77-60121E78A0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94" t="6553" r="2949" b="8262"/>
          <a:stretch/>
        </p:blipFill>
        <p:spPr bwMode="auto">
          <a:xfrm>
            <a:off x="0" y="1218806"/>
            <a:ext cx="9144000" cy="50350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7A85CD1-4341-43A4-868F-FEFCAE22A696}"/>
              </a:ext>
            </a:extLst>
          </p:cNvPr>
          <p:cNvSpPr txBox="1"/>
          <p:nvPr/>
        </p:nvSpPr>
        <p:spPr>
          <a:xfrm>
            <a:off x="3261360" y="4093511"/>
            <a:ext cx="131064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13281"/>
                </a:solidFill>
                <a:effectLst/>
                <a:uLnTx/>
                <a:uFillTx/>
                <a:latin typeface="Arial" panose="020B0604020202020204" pitchFamily="34" charset="0"/>
                <a:ea typeface="+mn-ea"/>
                <a:cs typeface="Arial" panose="020B0604020202020204" pitchFamily="34" charset="0"/>
              </a:rPr>
              <a:t>Israel</a:t>
            </a:r>
          </a:p>
        </p:txBody>
      </p:sp>
    </p:spTree>
    <p:extLst>
      <p:ext uri="{BB962C8B-B14F-4D97-AF65-F5344CB8AC3E}">
        <p14:creationId xmlns:p14="http://schemas.microsoft.com/office/powerpoint/2010/main" val="86875607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961053" y="1433118"/>
            <a:ext cx="7221894" cy="2339102"/>
          </a:xfrm>
          <a:prstGeom prst="rect">
            <a:avLst/>
          </a:prstGeom>
          <a:noFill/>
        </p:spPr>
        <p:txBody>
          <a:bodyPr wrap="square">
            <a:spAutoFit/>
          </a:bodyPr>
          <a:lstStyle/>
          <a:p>
            <a:pPr>
              <a:spcAft>
                <a:spcPts val="1800"/>
              </a:spcAft>
            </a:pPr>
            <a:r>
              <a:rPr lang="en-US" sz="2400" u="sng" dirty="0">
                <a:solidFill>
                  <a:schemeClr val="bg1"/>
                </a:solidFill>
                <a:latin typeface="Arial" panose="020B0604020202020204" pitchFamily="34" charset="0"/>
                <a:cs typeface="Arial" panose="020B0604020202020204" pitchFamily="34" charset="0"/>
              </a:rPr>
              <a:t>Submit to one anothe</a:t>
            </a:r>
            <a:r>
              <a:rPr lang="en-US" sz="2400" dirty="0">
                <a:solidFill>
                  <a:schemeClr val="bg1"/>
                </a:solidFill>
                <a:latin typeface="Arial" panose="020B0604020202020204" pitchFamily="34" charset="0"/>
                <a:cs typeface="Arial" panose="020B0604020202020204" pitchFamily="34" charset="0"/>
              </a:rPr>
              <a:t>r out of reverence for Christ. </a:t>
            </a:r>
            <a:r>
              <a:rPr lang="en-US" sz="2000" dirty="0">
                <a:solidFill>
                  <a:schemeClr val="bg1"/>
                </a:solidFill>
                <a:latin typeface="Arial" panose="020B0604020202020204" pitchFamily="34" charset="0"/>
                <a:cs typeface="Arial" panose="020B0604020202020204" pitchFamily="34" charset="0"/>
              </a:rPr>
              <a:t>Ephesians 5:21</a:t>
            </a:r>
          </a:p>
          <a:p>
            <a:pPr marL="233363" indent="-233363">
              <a:spcAft>
                <a:spcPts val="18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What are some of the responsibilities we have to one another in Biblical fellowship?</a:t>
            </a:r>
          </a:p>
          <a:p>
            <a:pPr marL="233363" indent="-233363">
              <a:spcAft>
                <a:spcPts val="18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do we/can we submit to one another? </a:t>
            </a:r>
          </a:p>
        </p:txBody>
      </p:sp>
    </p:spTree>
    <p:extLst>
      <p:ext uri="{BB962C8B-B14F-4D97-AF65-F5344CB8AC3E}">
        <p14:creationId xmlns:p14="http://schemas.microsoft.com/office/powerpoint/2010/main" val="305767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686898" y="1169665"/>
            <a:ext cx="7770204" cy="3370153"/>
          </a:xfrm>
          <a:prstGeom prst="rect">
            <a:avLst/>
          </a:prstGeom>
          <a:noFill/>
        </p:spPr>
        <p:txBody>
          <a:bodyPr wrap="square">
            <a:spAutoFit/>
          </a:bodyPr>
          <a:lstStyle/>
          <a:p>
            <a:pPr>
              <a:spcAft>
                <a:spcPts val="1800"/>
              </a:spcAft>
            </a:pPr>
            <a:r>
              <a:rPr lang="en-US" sz="2400" dirty="0">
                <a:solidFill>
                  <a:schemeClr val="bg1"/>
                </a:solidFill>
                <a:latin typeface="Arial" panose="020B0604020202020204" pitchFamily="34" charset="0"/>
                <a:cs typeface="Arial" panose="020B0604020202020204" pitchFamily="34" charset="0"/>
              </a:rPr>
              <a:t>Let the word of Christ dwell in you richly as you</a:t>
            </a:r>
            <a:r>
              <a:rPr lang="en-US" sz="2400" u="sng" dirty="0">
                <a:solidFill>
                  <a:schemeClr val="bg1"/>
                </a:solidFill>
                <a:latin typeface="Arial" panose="020B0604020202020204" pitchFamily="34" charset="0"/>
                <a:cs typeface="Arial" panose="020B0604020202020204" pitchFamily="34" charset="0"/>
              </a:rPr>
              <a:t> teach and admonish one another</a:t>
            </a:r>
            <a:r>
              <a:rPr lang="en-US" sz="2400" dirty="0">
                <a:solidFill>
                  <a:schemeClr val="bg1"/>
                </a:solidFill>
                <a:latin typeface="Arial" panose="020B0604020202020204" pitchFamily="34" charset="0"/>
                <a:cs typeface="Arial" panose="020B0604020202020204" pitchFamily="34" charset="0"/>
              </a:rPr>
              <a:t> with all wisdom, and as you sing psalms, hymns and spiritual songs with gratitude in your hearts to God. </a:t>
            </a:r>
            <a:r>
              <a:rPr lang="en-US" sz="2000" dirty="0">
                <a:solidFill>
                  <a:schemeClr val="bg1"/>
                </a:solidFill>
                <a:latin typeface="Arial" panose="020B0604020202020204" pitchFamily="34" charset="0"/>
                <a:cs typeface="Arial" panose="020B0604020202020204" pitchFamily="34" charset="0"/>
              </a:rPr>
              <a:t>Colossians 3:16</a:t>
            </a:r>
          </a:p>
          <a:p>
            <a:pPr marL="690563" lvl="1" indent="-233363">
              <a:spcAft>
                <a:spcPts val="18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can we teach one another?</a:t>
            </a:r>
          </a:p>
          <a:p>
            <a:pPr marL="690563" lvl="1" indent="-233363">
              <a:spcAft>
                <a:spcPts val="18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can we admonish one another?</a:t>
            </a:r>
          </a:p>
          <a:p>
            <a:pPr marL="690563" lvl="1" indent="-233363">
              <a:spcAft>
                <a:spcPts val="18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do we do this in all wisdom?</a:t>
            </a:r>
          </a:p>
        </p:txBody>
      </p:sp>
    </p:spTree>
    <p:extLst>
      <p:ext uri="{BB962C8B-B14F-4D97-AF65-F5344CB8AC3E}">
        <p14:creationId xmlns:p14="http://schemas.microsoft.com/office/powerpoint/2010/main" val="152979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523886" y="1397675"/>
            <a:ext cx="8377518" cy="2031325"/>
          </a:xfrm>
          <a:prstGeom prst="rect">
            <a:avLst/>
          </a:prstGeom>
          <a:noFill/>
        </p:spPr>
        <p:txBody>
          <a:bodyPr wrap="square">
            <a:spAutoFit/>
          </a:bodyPr>
          <a:lstStyle/>
          <a:p>
            <a:pPr>
              <a:spcAft>
                <a:spcPts val="1800"/>
              </a:spcAft>
            </a:pPr>
            <a:r>
              <a:rPr lang="en-US" sz="2400" u="sng" dirty="0">
                <a:solidFill>
                  <a:schemeClr val="bg1"/>
                </a:solidFill>
                <a:latin typeface="Arial" panose="020B0604020202020204" pitchFamily="34" charset="0"/>
                <a:cs typeface="Arial" panose="020B0604020202020204" pitchFamily="34" charset="0"/>
              </a:rPr>
              <a:t>Therefore encourage one another and build each other up</a:t>
            </a:r>
            <a:r>
              <a:rPr lang="en-US" sz="2400" dirty="0">
                <a:solidFill>
                  <a:schemeClr val="bg1"/>
                </a:solidFill>
                <a:latin typeface="Arial" panose="020B0604020202020204" pitchFamily="34" charset="0"/>
                <a:cs typeface="Arial" panose="020B0604020202020204" pitchFamily="34" charset="0"/>
              </a:rPr>
              <a:t>, just as in fact you are doing. 1 </a:t>
            </a:r>
            <a:r>
              <a:rPr lang="en-US" sz="2000" dirty="0">
                <a:solidFill>
                  <a:schemeClr val="bg1"/>
                </a:solidFill>
                <a:latin typeface="Arial" panose="020B0604020202020204" pitchFamily="34" charset="0"/>
                <a:cs typeface="Arial" panose="020B0604020202020204" pitchFamily="34" charset="0"/>
              </a:rPr>
              <a:t>Thessalonians 5:11. </a:t>
            </a:r>
          </a:p>
          <a:p>
            <a:pPr marL="690563" lvl="1" indent="-233363">
              <a:spcAft>
                <a:spcPts val="18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can we encourage one another?</a:t>
            </a:r>
          </a:p>
          <a:p>
            <a:pPr marL="690563" lvl="1" indent="-233363">
              <a:spcAft>
                <a:spcPts val="18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How can we build each other up?</a:t>
            </a:r>
          </a:p>
        </p:txBody>
      </p:sp>
    </p:spTree>
    <p:extLst>
      <p:ext uri="{BB962C8B-B14F-4D97-AF65-F5344CB8AC3E}">
        <p14:creationId xmlns:p14="http://schemas.microsoft.com/office/powerpoint/2010/main" val="176311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970383" y="1177350"/>
            <a:ext cx="7333862" cy="3077766"/>
          </a:xfrm>
          <a:prstGeom prst="rect">
            <a:avLst/>
          </a:prstGeom>
          <a:noFill/>
        </p:spPr>
        <p:txBody>
          <a:bodyPr wrap="square">
            <a:spAutoFit/>
          </a:bodyPr>
          <a:lstStyle/>
          <a:p>
            <a:pPr lvl="0" algn="ctr">
              <a:spcAft>
                <a:spcPts val="2400"/>
              </a:spcAft>
            </a:pPr>
            <a:r>
              <a:rPr lang="en-US" sz="2400" b="1" dirty="0">
                <a:solidFill>
                  <a:prstClr val="white"/>
                </a:solidFill>
                <a:latin typeface="Arial" panose="020B0604020202020204" pitchFamily="34" charset="0"/>
                <a:cs typeface="Arial" panose="020B0604020202020204" pitchFamily="34" charset="0"/>
              </a:rPr>
              <a:t>Our Fellowship Functions as the Body of Christ</a:t>
            </a:r>
          </a:p>
          <a:p>
            <a:pPr lvl="0">
              <a:spcAft>
                <a:spcPts val="1200"/>
              </a:spcAft>
            </a:pPr>
            <a:r>
              <a:rPr lang="en-US" sz="2400" dirty="0">
                <a:solidFill>
                  <a:prstClr val="white"/>
                </a:solidFill>
                <a:latin typeface="Arial" panose="020B0604020202020204" pitchFamily="34" charset="0"/>
                <a:cs typeface="Arial" panose="020B0604020202020204" pitchFamily="34" charset="0"/>
              </a:rPr>
              <a:t>Now you are the </a:t>
            </a:r>
            <a:r>
              <a:rPr lang="en-US" sz="2400" u="sng" dirty="0">
                <a:solidFill>
                  <a:prstClr val="white"/>
                </a:solidFill>
                <a:latin typeface="Arial" panose="020B0604020202020204" pitchFamily="34" charset="0"/>
                <a:cs typeface="Arial" panose="020B0604020202020204" pitchFamily="34" charset="0"/>
              </a:rPr>
              <a:t>body of Christ</a:t>
            </a:r>
            <a:r>
              <a:rPr lang="en-US" sz="2400" dirty="0">
                <a:solidFill>
                  <a:prstClr val="white"/>
                </a:solidFill>
                <a:latin typeface="Arial" panose="020B0604020202020204" pitchFamily="34" charset="0"/>
                <a:cs typeface="Arial" panose="020B0604020202020204" pitchFamily="34" charset="0"/>
              </a:rPr>
              <a:t>, and each one of you is a part of it. </a:t>
            </a:r>
            <a:r>
              <a:rPr lang="en-US" sz="2000" dirty="0">
                <a:solidFill>
                  <a:prstClr val="white"/>
                </a:solidFill>
                <a:latin typeface="Arial" panose="020B0604020202020204" pitchFamily="34" charset="0"/>
                <a:cs typeface="Arial" panose="020B0604020202020204" pitchFamily="34" charset="0"/>
              </a:rPr>
              <a:t>1 Corinthians 12:27</a:t>
            </a:r>
          </a:p>
          <a:p>
            <a:pPr marL="690563" lvl="1" indent="-233363">
              <a:spcAft>
                <a:spcPts val="12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How is our fellowship of believers described? </a:t>
            </a:r>
          </a:p>
          <a:p>
            <a:pPr marL="690563" lvl="1" indent="-233363">
              <a:spcAft>
                <a:spcPts val="12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How is the fellowship of believers described?</a:t>
            </a:r>
          </a:p>
          <a:p>
            <a:pPr marL="690563" lvl="1" indent="-233363">
              <a:spcAft>
                <a:spcPts val="12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How is the fellowship of believers like a body?</a:t>
            </a:r>
          </a:p>
        </p:txBody>
      </p:sp>
    </p:spTree>
    <p:extLst>
      <p:ext uri="{BB962C8B-B14F-4D97-AF65-F5344CB8AC3E}">
        <p14:creationId xmlns:p14="http://schemas.microsoft.com/office/powerpoint/2010/main" val="255912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928259" y="979877"/>
            <a:ext cx="7287482" cy="4201150"/>
          </a:xfrm>
          <a:prstGeom prst="rect">
            <a:avLst/>
          </a:prstGeom>
          <a:noFill/>
        </p:spPr>
        <p:txBody>
          <a:bodyPr wrap="square">
            <a:spAutoFit/>
          </a:bodyPr>
          <a:lstStyle/>
          <a:p>
            <a:pPr lvl="0">
              <a:spcAft>
                <a:spcPts val="1200"/>
              </a:spcAft>
            </a:pPr>
            <a:r>
              <a:rPr lang="en-US" sz="2400" dirty="0">
                <a:solidFill>
                  <a:prstClr val="white"/>
                </a:solidFill>
                <a:latin typeface="Arial" panose="020B0604020202020204" pitchFamily="34" charset="0"/>
                <a:cs typeface="Arial" panose="020B0604020202020204" pitchFamily="34" charset="0"/>
              </a:rPr>
              <a:t>But in fact </a:t>
            </a:r>
            <a:r>
              <a:rPr lang="en-US" sz="2400" u="sng" dirty="0">
                <a:solidFill>
                  <a:prstClr val="white"/>
                </a:solidFill>
                <a:latin typeface="Arial" panose="020B0604020202020204" pitchFamily="34" charset="0"/>
                <a:cs typeface="Arial" panose="020B0604020202020204" pitchFamily="34" charset="0"/>
              </a:rPr>
              <a:t>God has arranged the parts in the body</a:t>
            </a:r>
            <a:r>
              <a:rPr lang="en-US" sz="2400" dirty="0">
                <a:solidFill>
                  <a:prstClr val="white"/>
                </a:solidFill>
                <a:latin typeface="Arial" panose="020B0604020202020204" pitchFamily="34" charset="0"/>
                <a:cs typeface="Arial" panose="020B0604020202020204" pitchFamily="34" charset="0"/>
              </a:rPr>
              <a:t>, every one of them, just as he wanted them to be.     </a:t>
            </a:r>
            <a:r>
              <a:rPr lang="en-US" sz="2000" dirty="0">
                <a:solidFill>
                  <a:prstClr val="white"/>
                </a:solidFill>
                <a:latin typeface="Arial" panose="020B0604020202020204" pitchFamily="34" charset="0"/>
                <a:cs typeface="Arial" panose="020B0604020202020204" pitchFamily="34" charset="0"/>
              </a:rPr>
              <a:t>1 Corinthians 12:18</a:t>
            </a:r>
          </a:p>
          <a:p>
            <a:pPr marL="690563" lvl="1" indent="-233363">
              <a:spcAft>
                <a:spcPts val="30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Who gave the parts of the body their functions? </a:t>
            </a:r>
          </a:p>
          <a:p>
            <a:pPr lvl="0">
              <a:spcAft>
                <a:spcPts val="1200"/>
              </a:spcAft>
            </a:pPr>
            <a:r>
              <a:rPr lang="en-US" sz="2400" dirty="0">
                <a:solidFill>
                  <a:prstClr val="white"/>
                </a:solidFill>
                <a:latin typeface="Arial" panose="020B0604020202020204" pitchFamily="34" charset="0"/>
                <a:cs typeface="Arial" panose="020B0604020202020204" pitchFamily="34" charset="0"/>
              </a:rPr>
              <a:t>There should be </a:t>
            </a:r>
            <a:r>
              <a:rPr lang="en-US" sz="2400" u="sng" dirty="0">
                <a:solidFill>
                  <a:prstClr val="white"/>
                </a:solidFill>
                <a:latin typeface="Arial" panose="020B0604020202020204" pitchFamily="34" charset="0"/>
                <a:cs typeface="Arial" panose="020B0604020202020204" pitchFamily="34" charset="0"/>
              </a:rPr>
              <a:t>no division in the body</a:t>
            </a:r>
            <a:r>
              <a:rPr lang="en-US" sz="2400" dirty="0">
                <a:solidFill>
                  <a:prstClr val="white"/>
                </a:solidFill>
                <a:latin typeface="Arial" panose="020B0604020202020204" pitchFamily="34" charset="0"/>
                <a:cs typeface="Arial" panose="020B0604020202020204" pitchFamily="34" charset="0"/>
              </a:rPr>
              <a:t>, but that     </a:t>
            </a:r>
            <a:r>
              <a:rPr lang="en-US" sz="2400" u="sng" dirty="0">
                <a:solidFill>
                  <a:prstClr val="white"/>
                </a:solidFill>
                <a:latin typeface="Arial" panose="020B0604020202020204" pitchFamily="34" charset="0"/>
                <a:cs typeface="Arial" panose="020B0604020202020204" pitchFamily="34" charset="0"/>
              </a:rPr>
              <a:t>its parts should have equal concern for each other</a:t>
            </a:r>
            <a:r>
              <a:rPr lang="en-US" sz="2400" dirty="0">
                <a:solidFill>
                  <a:prstClr val="white"/>
                </a:solidFill>
                <a:latin typeface="Arial" panose="020B0604020202020204" pitchFamily="34" charset="0"/>
                <a:cs typeface="Arial" panose="020B0604020202020204" pitchFamily="34" charset="0"/>
              </a:rPr>
              <a:t>.  1 </a:t>
            </a:r>
            <a:r>
              <a:rPr lang="en-US" sz="2000" dirty="0">
                <a:solidFill>
                  <a:prstClr val="white"/>
                </a:solidFill>
                <a:latin typeface="Arial" panose="020B0604020202020204" pitchFamily="34" charset="0"/>
                <a:cs typeface="Arial" panose="020B0604020202020204" pitchFamily="34" charset="0"/>
              </a:rPr>
              <a:t>Corinthians 12:25</a:t>
            </a:r>
          </a:p>
          <a:p>
            <a:pPr marL="690563" lvl="1" indent="-233363">
              <a:spcAft>
                <a:spcPts val="12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What does God want for our fellowship? </a:t>
            </a:r>
          </a:p>
          <a:p>
            <a:pPr marL="690563" lvl="1" indent="-233363">
              <a:spcAft>
                <a:spcPts val="18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What can we do to have unity?</a:t>
            </a:r>
          </a:p>
        </p:txBody>
      </p:sp>
    </p:spTree>
    <p:extLst>
      <p:ext uri="{BB962C8B-B14F-4D97-AF65-F5344CB8AC3E}">
        <p14:creationId xmlns:p14="http://schemas.microsoft.com/office/powerpoint/2010/main" val="336205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560386" y="648044"/>
            <a:ext cx="7967794" cy="5078313"/>
          </a:xfrm>
          <a:prstGeom prst="rect">
            <a:avLst/>
          </a:prstGeom>
          <a:noFill/>
        </p:spPr>
        <p:txBody>
          <a:bodyPr wrap="square">
            <a:spAutoFit/>
          </a:bodyPr>
          <a:lstStyle/>
          <a:p>
            <a:pPr marL="233363" lvl="0" indent="-233363">
              <a:spcAft>
                <a:spcPts val="6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If the foot should say, “Because I am not a hand, I do not belong to the body,” it would not for that reason cease to be part of the body. </a:t>
            </a:r>
          </a:p>
          <a:p>
            <a:pPr marL="233363" lvl="0" indent="-233363">
              <a:spcAft>
                <a:spcPts val="6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And if the ear should say, “Because I am not an eye,     I do not belong to the body,” it would not for that reason cease to be part of the body. </a:t>
            </a:r>
          </a:p>
          <a:p>
            <a:pPr marL="233363" lvl="0" indent="-233363">
              <a:spcAft>
                <a:spcPts val="6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The eye cannot say to the hand, “I don’t need you!” </a:t>
            </a:r>
          </a:p>
          <a:p>
            <a:pPr marL="233363" lvl="0" indent="-233363">
              <a:spcAft>
                <a:spcPts val="18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And the head cannot say to the feet, “I don’t need you!” </a:t>
            </a:r>
            <a:r>
              <a:rPr lang="en-US" sz="2000" dirty="0">
                <a:solidFill>
                  <a:prstClr val="white"/>
                </a:solidFill>
                <a:latin typeface="Arial" panose="020B0604020202020204" pitchFamily="34" charset="0"/>
                <a:cs typeface="Arial" panose="020B0604020202020204" pitchFamily="34" charset="0"/>
              </a:rPr>
              <a:t>1 Corinthians 15, 16, 21</a:t>
            </a:r>
            <a:endParaRPr lang="en-US" sz="2400" dirty="0">
              <a:solidFill>
                <a:prstClr val="white"/>
              </a:solidFill>
              <a:latin typeface="Arial" panose="020B0604020202020204" pitchFamily="34" charset="0"/>
              <a:cs typeface="Arial" panose="020B0604020202020204" pitchFamily="34" charset="0"/>
            </a:endParaRPr>
          </a:p>
          <a:p>
            <a:pPr marL="690563" lvl="1" indent="-233363">
              <a:spcAft>
                <a:spcPts val="6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What can lead to division in the body? </a:t>
            </a:r>
          </a:p>
          <a:p>
            <a:pPr marL="1147763" lvl="2" indent="-233363">
              <a:spcAft>
                <a:spcPts val="6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Comparison, feeling of no need of another part </a:t>
            </a:r>
          </a:p>
          <a:p>
            <a:pPr marL="690563" lvl="1" indent="-233363">
              <a:spcAft>
                <a:spcPts val="18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What are some other things that can cause division? </a:t>
            </a:r>
          </a:p>
        </p:txBody>
      </p:sp>
    </p:spTree>
    <p:extLst>
      <p:ext uri="{BB962C8B-B14F-4D97-AF65-F5344CB8AC3E}">
        <p14:creationId xmlns:p14="http://schemas.microsoft.com/office/powerpoint/2010/main" val="374658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497130" y="922199"/>
            <a:ext cx="8149740" cy="3216265"/>
          </a:xfrm>
          <a:prstGeom prst="rect">
            <a:avLst/>
          </a:prstGeom>
          <a:noFill/>
        </p:spPr>
        <p:txBody>
          <a:bodyPr wrap="square">
            <a:spAutoFit/>
          </a:bodyPr>
          <a:lstStyle/>
          <a:p>
            <a:pPr marL="233363" lvl="0" indent="-233363">
              <a:spcAft>
                <a:spcPts val="6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As it is, there are many parts, but one body. </a:t>
            </a:r>
          </a:p>
          <a:p>
            <a:pPr marL="233363" lvl="0" indent="-233363">
              <a:spcAft>
                <a:spcPts val="6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The eye cannot say to the hand, “I don’t need you!” </a:t>
            </a:r>
          </a:p>
          <a:p>
            <a:pPr marL="233363" lvl="0" indent="-233363">
              <a:spcAft>
                <a:spcPts val="6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And the head cannot say to the feet, “I don’t need you!” </a:t>
            </a:r>
          </a:p>
          <a:p>
            <a:pPr marL="233363" lvl="0" indent="-233363">
              <a:spcAft>
                <a:spcPts val="18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On the contrary, those parts of the body that seem to be weaker are indispensable, </a:t>
            </a:r>
            <a:r>
              <a:rPr lang="en-US" sz="2000" dirty="0">
                <a:solidFill>
                  <a:prstClr val="white"/>
                </a:solidFill>
                <a:latin typeface="Arial" panose="020B0604020202020204" pitchFamily="34" charset="0"/>
                <a:cs typeface="Arial" panose="020B0604020202020204" pitchFamily="34" charset="0"/>
              </a:rPr>
              <a:t>1 Corinthians 12:20-22</a:t>
            </a:r>
            <a:endParaRPr lang="en-US" sz="2400" dirty="0">
              <a:solidFill>
                <a:prstClr val="white"/>
              </a:solidFill>
              <a:latin typeface="Arial" panose="020B0604020202020204" pitchFamily="34" charset="0"/>
              <a:cs typeface="Arial" panose="020B0604020202020204" pitchFamily="34" charset="0"/>
            </a:endParaRPr>
          </a:p>
          <a:p>
            <a:pPr marL="690563" lvl="1" indent="-233363">
              <a:spcAft>
                <a:spcPts val="6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Why are there no unnecessary members in the body? </a:t>
            </a:r>
          </a:p>
          <a:p>
            <a:pPr marL="1147763" lvl="2" indent="-233363">
              <a:spcAft>
                <a:spcPts val="6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Each depends on the other </a:t>
            </a:r>
          </a:p>
        </p:txBody>
      </p:sp>
    </p:spTree>
    <p:extLst>
      <p:ext uri="{BB962C8B-B14F-4D97-AF65-F5344CB8AC3E}">
        <p14:creationId xmlns:p14="http://schemas.microsoft.com/office/powerpoint/2010/main" val="170267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707502" y="1331922"/>
            <a:ext cx="6176865" cy="2769989"/>
          </a:xfrm>
          <a:prstGeom prst="rect">
            <a:avLst/>
          </a:prstGeom>
          <a:noFill/>
        </p:spPr>
        <p:txBody>
          <a:bodyPr wrap="square">
            <a:spAutoFit/>
          </a:bodyPr>
          <a:lstStyle/>
          <a:p>
            <a:pPr lvl="0">
              <a:spcAft>
                <a:spcPts val="1800"/>
              </a:spcAft>
            </a:pPr>
            <a:r>
              <a:rPr lang="en-US" sz="2400" u="sng" dirty="0">
                <a:solidFill>
                  <a:prstClr val="white"/>
                </a:solidFill>
                <a:latin typeface="Arial" panose="020B0604020202020204" pitchFamily="34" charset="0"/>
                <a:cs typeface="Arial" panose="020B0604020202020204" pitchFamily="34" charset="0"/>
              </a:rPr>
              <a:t>If one part suffers, every part suffers with it</a:t>
            </a:r>
            <a:r>
              <a:rPr lang="en-US" sz="2400" dirty="0">
                <a:solidFill>
                  <a:prstClr val="white"/>
                </a:solidFill>
                <a:latin typeface="Arial" panose="020B0604020202020204" pitchFamily="34" charset="0"/>
                <a:cs typeface="Arial" panose="020B0604020202020204" pitchFamily="34" charset="0"/>
              </a:rPr>
              <a:t>; if one part is honored, every part rejoices with it. </a:t>
            </a:r>
            <a:r>
              <a:rPr lang="en-US" sz="2000" dirty="0">
                <a:solidFill>
                  <a:prstClr val="white"/>
                </a:solidFill>
                <a:latin typeface="Arial" panose="020B0604020202020204" pitchFamily="34" charset="0"/>
                <a:cs typeface="Arial" panose="020B0604020202020204" pitchFamily="34" charset="0"/>
              </a:rPr>
              <a:t>1 Corinthians 12:26</a:t>
            </a:r>
          </a:p>
          <a:p>
            <a:pPr marL="233363" lvl="0" indent="-233363">
              <a:spcAft>
                <a:spcPts val="18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How does stubbing your toe demonstrate the truth of this verse? </a:t>
            </a:r>
          </a:p>
          <a:p>
            <a:pPr lvl="0">
              <a:spcAft>
                <a:spcPts val="1800"/>
              </a:spcAft>
            </a:pPr>
            <a:endParaRPr lang="en-US" sz="24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210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513732" y="929952"/>
            <a:ext cx="8116535" cy="4031873"/>
          </a:xfrm>
          <a:prstGeom prst="rect">
            <a:avLst/>
          </a:prstGeom>
          <a:noFill/>
        </p:spPr>
        <p:txBody>
          <a:bodyPr wrap="square">
            <a:spAutoFit/>
          </a:bodyPr>
          <a:lstStyle/>
          <a:p>
            <a:pPr lvl="0">
              <a:spcAft>
                <a:spcPts val="1800"/>
              </a:spcAft>
            </a:pPr>
            <a:r>
              <a:rPr lang="en-US" sz="2400" dirty="0">
                <a:solidFill>
                  <a:prstClr val="white"/>
                </a:solidFill>
                <a:latin typeface="Arial" panose="020B0604020202020204" pitchFamily="34" charset="0"/>
                <a:cs typeface="Arial" panose="020B0604020202020204" pitchFamily="34" charset="0"/>
              </a:rPr>
              <a:t>And he is the head of the body, the church; he is the beginning and the firstborn from among the dead, so that in everything he might have the supremacy. </a:t>
            </a:r>
            <a:r>
              <a:rPr lang="en-US" sz="2000" dirty="0">
                <a:solidFill>
                  <a:prstClr val="white"/>
                </a:solidFill>
                <a:latin typeface="Arial" panose="020B0604020202020204" pitchFamily="34" charset="0"/>
                <a:cs typeface="Arial" panose="020B0604020202020204" pitchFamily="34" charset="0"/>
              </a:rPr>
              <a:t>Colossians 1:18  </a:t>
            </a:r>
            <a:endParaRPr lang="en-US" sz="2400" dirty="0">
              <a:solidFill>
                <a:prstClr val="white"/>
              </a:solidFill>
              <a:latin typeface="Arial" panose="020B0604020202020204" pitchFamily="34" charset="0"/>
              <a:cs typeface="Arial" panose="020B0604020202020204" pitchFamily="34" charset="0"/>
            </a:endParaRPr>
          </a:p>
          <a:p>
            <a:pPr marL="233363" lvl="0" indent="-233363">
              <a:spcAft>
                <a:spcPts val="6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Who is the head of our body of believers? </a:t>
            </a:r>
          </a:p>
          <a:p>
            <a:pPr marL="690563" lvl="1" indent="-233363">
              <a:spcAft>
                <a:spcPts val="6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Jesus. </a:t>
            </a:r>
          </a:p>
          <a:p>
            <a:pPr lvl="0">
              <a:spcAft>
                <a:spcPts val="1800"/>
              </a:spcAft>
            </a:pPr>
            <a:r>
              <a:rPr lang="en-US" sz="2400" dirty="0">
                <a:solidFill>
                  <a:prstClr val="white"/>
                </a:solidFill>
                <a:latin typeface="Arial" panose="020B0604020202020204" pitchFamily="34" charset="0"/>
                <a:cs typeface="Arial" panose="020B0604020202020204" pitchFamily="34" charset="0"/>
              </a:rPr>
              <a:t>Jesus won’t force His leadership on our fellowship just like He won’t force His Lordship on our life.</a:t>
            </a:r>
          </a:p>
          <a:p>
            <a:pPr marL="233363" lvl="0" indent="-233363">
              <a:spcAft>
                <a:spcPts val="18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Why should we eagerly follow His leadership in our fellowship?</a:t>
            </a:r>
          </a:p>
        </p:txBody>
      </p:sp>
    </p:spTree>
    <p:extLst>
      <p:ext uri="{BB962C8B-B14F-4D97-AF65-F5344CB8AC3E}">
        <p14:creationId xmlns:p14="http://schemas.microsoft.com/office/powerpoint/2010/main" val="242385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556749" y="688180"/>
            <a:ext cx="8030501" cy="5232202"/>
          </a:xfrm>
          <a:prstGeom prst="rect">
            <a:avLst/>
          </a:prstGeom>
          <a:noFill/>
        </p:spPr>
        <p:txBody>
          <a:bodyPr wrap="square">
            <a:spAutoFit/>
          </a:bodyPr>
          <a:lstStyle/>
          <a:p>
            <a:pPr lvl="0">
              <a:spcAft>
                <a:spcPts val="1800"/>
              </a:spcAft>
            </a:pPr>
            <a:r>
              <a:rPr lang="en-US" sz="2400" dirty="0">
                <a:solidFill>
                  <a:prstClr val="white"/>
                </a:solidFill>
                <a:latin typeface="Arial" panose="020B0604020202020204" pitchFamily="34" charset="0"/>
                <a:cs typeface="Arial" panose="020B0604020202020204" pitchFamily="34" charset="0"/>
              </a:rPr>
              <a:t>Be </a:t>
            </a:r>
            <a:r>
              <a:rPr lang="en-US" sz="2400" u="sng" dirty="0">
                <a:solidFill>
                  <a:prstClr val="white"/>
                </a:solidFill>
                <a:latin typeface="Arial" panose="020B0604020202020204" pitchFamily="34" charset="0"/>
                <a:cs typeface="Arial" panose="020B0604020202020204" pitchFamily="34" charset="0"/>
              </a:rPr>
              <a:t>completely humble and gentle; be patient, bearing with one another in love</a:t>
            </a:r>
            <a:r>
              <a:rPr lang="en-US" sz="2400" dirty="0">
                <a:solidFill>
                  <a:prstClr val="white"/>
                </a:solidFill>
                <a:latin typeface="Arial" panose="020B0604020202020204" pitchFamily="34" charset="0"/>
                <a:cs typeface="Arial" panose="020B0604020202020204" pitchFamily="34" charset="0"/>
              </a:rPr>
              <a:t>. Make every effort to keep the unity of the Spirit through the bond of peace. </a:t>
            </a:r>
            <a:r>
              <a:rPr lang="en-US" sz="2000" dirty="0">
                <a:solidFill>
                  <a:prstClr val="white"/>
                </a:solidFill>
                <a:latin typeface="Arial" panose="020B0604020202020204" pitchFamily="34" charset="0"/>
                <a:cs typeface="Arial" panose="020B0604020202020204" pitchFamily="34" charset="0"/>
              </a:rPr>
              <a:t>Ephesians 4:2-3 </a:t>
            </a:r>
          </a:p>
          <a:p>
            <a:pPr marL="233363" lvl="0" indent="-233363">
              <a:spcAft>
                <a:spcPts val="12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What will preserve unity in the body? </a:t>
            </a:r>
          </a:p>
          <a:p>
            <a:pPr marL="233363" lvl="0" indent="-233363">
              <a:spcAft>
                <a:spcPts val="6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Is there someone with whom we need to be humble?</a:t>
            </a:r>
          </a:p>
          <a:p>
            <a:pPr marL="690563" lvl="1" indent="-233363">
              <a:spcAft>
                <a:spcPts val="6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Gentle? </a:t>
            </a:r>
          </a:p>
          <a:p>
            <a:pPr marL="690563" lvl="1" indent="-233363">
              <a:spcAft>
                <a:spcPts val="18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Bear with them in love?</a:t>
            </a:r>
          </a:p>
          <a:p>
            <a:pPr marL="233363" lvl="0" indent="-233363">
              <a:spcAft>
                <a:spcPts val="12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How can we bear with someone in love?</a:t>
            </a:r>
          </a:p>
          <a:p>
            <a:pPr marL="233363" lvl="0" indent="-233363">
              <a:spcAft>
                <a:spcPts val="12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Why does it take effort on our part to keep unity in our fellowship?</a:t>
            </a:r>
          </a:p>
          <a:p>
            <a:pPr marL="233363" lvl="0" indent="-233363">
              <a:spcAft>
                <a:spcPts val="18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What is our common bond that binds us together?</a:t>
            </a:r>
          </a:p>
        </p:txBody>
      </p:sp>
    </p:spTree>
    <p:extLst>
      <p:ext uri="{BB962C8B-B14F-4D97-AF65-F5344CB8AC3E}">
        <p14:creationId xmlns:p14="http://schemas.microsoft.com/office/powerpoint/2010/main" val="84007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ll paul's missionary">
            <a:extLst>
              <a:ext uri="{FF2B5EF4-FFF2-40B4-BE49-F238E27FC236}">
                <a16:creationId xmlns:a16="http://schemas.microsoft.com/office/drawing/2014/main" id="{D384CD27-3C86-454C-9C0E-6E94CF6C6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8" y="615819"/>
            <a:ext cx="9152748" cy="56170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1B920D-AC99-454F-8D9B-E7ABDDCE753F}"/>
              </a:ext>
            </a:extLst>
          </p:cNvPr>
          <p:cNvSpPr txBox="1"/>
          <p:nvPr/>
        </p:nvSpPr>
        <p:spPr>
          <a:xfrm>
            <a:off x="1612466" y="4711959"/>
            <a:ext cx="5934271" cy="461665"/>
          </a:xfrm>
          <a:prstGeom prst="rect">
            <a:avLst/>
          </a:prstGeom>
          <a:noFill/>
        </p:spPr>
        <p:txBody>
          <a:bodyPr wrap="square" rtlCol="0">
            <a:spAutoFit/>
          </a:bodyPr>
          <a:lstStyle/>
          <a:p>
            <a:pPr algn="ctr"/>
            <a:r>
              <a:rPr lang="en-US" sz="2400" b="1" dirty="0"/>
              <a:t>The Spread of Christianity in the Book of Acts</a:t>
            </a:r>
          </a:p>
        </p:txBody>
      </p:sp>
      <p:sp>
        <p:nvSpPr>
          <p:cNvPr id="3" name="Rectangle 2">
            <a:extLst>
              <a:ext uri="{FF2B5EF4-FFF2-40B4-BE49-F238E27FC236}">
                <a16:creationId xmlns:a16="http://schemas.microsoft.com/office/drawing/2014/main" id="{686D28AE-2B72-4776-980E-EE52AC06661B}"/>
              </a:ext>
            </a:extLst>
          </p:cNvPr>
          <p:cNvSpPr/>
          <p:nvPr/>
        </p:nvSpPr>
        <p:spPr>
          <a:xfrm>
            <a:off x="7333861" y="6046237"/>
            <a:ext cx="1806911" cy="152857"/>
          </a:xfrm>
          <a:prstGeom prst="rect">
            <a:avLst/>
          </a:prstGeom>
          <a:solidFill>
            <a:srgbClr val="F8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75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260457" y="576212"/>
            <a:ext cx="7137094" cy="5155257"/>
          </a:xfrm>
          <a:prstGeom prst="rect">
            <a:avLst/>
          </a:prstGeom>
          <a:noFill/>
        </p:spPr>
        <p:txBody>
          <a:bodyPr wrap="square">
            <a:spAutoFit/>
          </a:bodyPr>
          <a:lstStyle/>
          <a:p>
            <a:pPr lvl="0" algn="ctr">
              <a:spcAft>
                <a:spcPts val="1800"/>
              </a:spcAft>
            </a:pPr>
            <a:r>
              <a:rPr lang="en-US" sz="2400" b="1" dirty="0">
                <a:solidFill>
                  <a:prstClr val="white"/>
                </a:solidFill>
                <a:latin typeface="Arial" panose="020B0604020202020204" pitchFamily="34" charset="0"/>
                <a:cs typeface="Arial" panose="020B0604020202020204" pitchFamily="34" charset="0"/>
              </a:rPr>
              <a:t>“Biblical Fellowship” Summary</a:t>
            </a:r>
          </a:p>
          <a:p>
            <a:pPr lvl="0">
              <a:spcAft>
                <a:spcPts val="1200"/>
              </a:spcAft>
            </a:pPr>
            <a:r>
              <a:rPr lang="en-US" sz="2400" dirty="0">
                <a:solidFill>
                  <a:prstClr val="white"/>
                </a:solidFill>
                <a:latin typeface="Arial" panose="020B0604020202020204" pitchFamily="34" charset="0"/>
                <a:cs typeface="Arial" panose="020B0604020202020204" pitchFamily="34" charset="0"/>
              </a:rPr>
              <a:t>What is Biblical Fellowship?</a:t>
            </a:r>
          </a:p>
          <a:p>
            <a:pPr marL="233363" lvl="0" indent="-233363">
              <a:spcAft>
                <a:spcPts val="12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We are a fellowship of brothers and sisters</a:t>
            </a:r>
          </a:p>
          <a:p>
            <a:pPr marL="233363" lvl="0" indent="-233363">
              <a:spcAft>
                <a:spcPts val="12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Jesus is the central focus of Biblical fellowship</a:t>
            </a:r>
          </a:p>
          <a:p>
            <a:pPr marL="233363" lvl="0" indent="-233363">
              <a:spcAft>
                <a:spcPts val="12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We love one another, carry each other’s burdens, confess to each other, and pray for each other</a:t>
            </a:r>
          </a:p>
          <a:p>
            <a:pPr marL="233363" lvl="0" indent="-233363">
              <a:spcAft>
                <a:spcPts val="12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It is always your responsibility to make the first move in restoring a relationship independent of whether you or the other person was to blame</a:t>
            </a:r>
          </a:p>
          <a:p>
            <a:pPr marL="233363" lvl="0" indent="-233363">
              <a:spcAft>
                <a:spcPts val="12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Biblical fellowship is Christ centered and is about giving and receiving from one another</a:t>
            </a:r>
          </a:p>
        </p:txBody>
      </p:sp>
    </p:spTree>
    <p:extLst>
      <p:ext uri="{BB962C8B-B14F-4D97-AF65-F5344CB8AC3E}">
        <p14:creationId xmlns:p14="http://schemas.microsoft.com/office/powerpoint/2010/main" val="222354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1241796" y="1129737"/>
            <a:ext cx="7081110" cy="3216265"/>
          </a:xfrm>
          <a:prstGeom prst="rect">
            <a:avLst/>
          </a:prstGeom>
          <a:noFill/>
        </p:spPr>
        <p:txBody>
          <a:bodyPr wrap="square">
            <a:spAutoFit/>
          </a:bodyPr>
          <a:lstStyle/>
          <a:p>
            <a:pPr lvl="0">
              <a:spcAft>
                <a:spcPts val="1800"/>
              </a:spcAft>
            </a:pPr>
            <a:r>
              <a:rPr lang="en-US" sz="2400" dirty="0">
                <a:solidFill>
                  <a:prstClr val="white"/>
                </a:solidFill>
                <a:latin typeface="Arial" panose="020B0604020202020204" pitchFamily="34" charset="0"/>
                <a:cs typeface="Arial" panose="020B0604020202020204" pitchFamily="34" charset="0"/>
              </a:rPr>
              <a:t>The Purpose of Biblical Fellowship</a:t>
            </a:r>
          </a:p>
          <a:p>
            <a:pPr marL="233363" lvl="0" indent="-233363">
              <a:spcAft>
                <a:spcPts val="12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Our fellowship sharpens us, spurs us on to love and good deeds, and encourages us</a:t>
            </a:r>
          </a:p>
          <a:p>
            <a:pPr marL="233363" lvl="0" indent="-233363">
              <a:spcAft>
                <a:spcPts val="12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We do good to everyone, especially to the family of believers</a:t>
            </a:r>
          </a:p>
          <a:p>
            <a:pPr marL="233363" lvl="0" indent="-233363">
              <a:spcAft>
                <a:spcPts val="12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We submit to one another, teach and admonish one another, and build each other up</a:t>
            </a:r>
          </a:p>
        </p:txBody>
      </p:sp>
    </p:spTree>
    <p:extLst>
      <p:ext uri="{BB962C8B-B14F-4D97-AF65-F5344CB8AC3E}">
        <p14:creationId xmlns:p14="http://schemas.microsoft.com/office/powerpoint/2010/main" val="273062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D56F9-A351-424C-B613-6540D1B99362}"/>
              </a:ext>
            </a:extLst>
          </p:cNvPr>
          <p:cNvSpPr txBox="1"/>
          <p:nvPr/>
        </p:nvSpPr>
        <p:spPr>
          <a:xfrm>
            <a:off x="551330" y="920621"/>
            <a:ext cx="7482327" cy="4478149"/>
          </a:xfrm>
          <a:prstGeom prst="rect">
            <a:avLst/>
          </a:prstGeom>
          <a:noFill/>
        </p:spPr>
        <p:txBody>
          <a:bodyPr wrap="square">
            <a:spAutoFit/>
          </a:bodyPr>
          <a:lstStyle/>
          <a:p>
            <a:pPr lvl="0">
              <a:spcAft>
                <a:spcPts val="1800"/>
              </a:spcAft>
            </a:pPr>
            <a:r>
              <a:rPr lang="en-US" sz="2400" dirty="0">
                <a:solidFill>
                  <a:prstClr val="white"/>
                </a:solidFill>
                <a:latin typeface="Arial" panose="020B0604020202020204" pitchFamily="34" charset="0"/>
                <a:cs typeface="Arial" panose="020B0604020202020204" pitchFamily="34" charset="0"/>
              </a:rPr>
              <a:t>Our Fellowship Functions as the Body of Christ</a:t>
            </a:r>
          </a:p>
          <a:p>
            <a:pPr marL="233363" lvl="0" indent="-233363">
              <a:spcAft>
                <a:spcPts val="12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Our fellowship functions as a body with Jesus as the head</a:t>
            </a:r>
          </a:p>
          <a:p>
            <a:pPr marL="233363" lvl="0" indent="-233363">
              <a:spcAft>
                <a:spcPts val="12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God gave each member of the body an indispensable function </a:t>
            </a:r>
          </a:p>
          <a:p>
            <a:pPr marL="233363" lvl="0" indent="-233363">
              <a:spcAft>
                <a:spcPts val="12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God wants no division in the body and that there should be equal concern for all parts of the body</a:t>
            </a:r>
          </a:p>
          <a:p>
            <a:pPr marL="233363" lvl="0" indent="-233363">
              <a:spcAft>
                <a:spcPts val="1200"/>
              </a:spcAft>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God wants us to make every effort to maintain unity by being humble, gentle, patient, and bearing with one another in love</a:t>
            </a:r>
          </a:p>
        </p:txBody>
      </p:sp>
    </p:spTree>
    <p:extLst>
      <p:ext uri="{BB962C8B-B14F-4D97-AF65-F5344CB8AC3E}">
        <p14:creationId xmlns:p14="http://schemas.microsoft.com/office/powerpoint/2010/main" val="309872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1B4933-BF48-4EC9-9814-60F688F3590C}"/>
              </a:ext>
            </a:extLst>
          </p:cNvPr>
          <p:cNvPicPr>
            <a:picLocks noChangeAspect="1"/>
          </p:cNvPicPr>
          <p:nvPr/>
        </p:nvPicPr>
        <p:blipFill>
          <a:blip r:embed="rId2"/>
          <a:stretch>
            <a:fillRect/>
          </a:stretch>
        </p:blipFill>
        <p:spPr>
          <a:xfrm>
            <a:off x="3413653" y="5734649"/>
            <a:ext cx="2316694" cy="1195394"/>
          </a:xfrm>
          <a:prstGeom prst="rect">
            <a:avLst/>
          </a:prstGeom>
        </p:spPr>
      </p:pic>
      <p:grpSp>
        <p:nvGrpSpPr>
          <p:cNvPr id="4" name="Group 3">
            <a:extLst>
              <a:ext uri="{FF2B5EF4-FFF2-40B4-BE49-F238E27FC236}">
                <a16:creationId xmlns:a16="http://schemas.microsoft.com/office/drawing/2014/main" id="{48E8C16F-85CD-4397-B8F9-734C945A91E6}"/>
              </a:ext>
            </a:extLst>
          </p:cNvPr>
          <p:cNvGrpSpPr/>
          <p:nvPr/>
        </p:nvGrpSpPr>
        <p:grpSpPr>
          <a:xfrm>
            <a:off x="-11" y="101085"/>
            <a:ext cx="9143998" cy="2014380"/>
            <a:chOff x="-11" y="101085"/>
            <a:chExt cx="9143998" cy="2014380"/>
          </a:xfrm>
        </p:grpSpPr>
        <p:sp>
          <p:nvSpPr>
            <p:cNvPr id="15" name="TextBox 14">
              <a:extLst>
                <a:ext uri="{FF2B5EF4-FFF2-40B4-BE49-F238E27FC236}">
                  <a16:creationId xmlns:a16="http://schemas.microsoft.com/office/drawing/2014/main" id="{8E9B770F-253C-4D82-9D36-D1DE660CD6D1}"/>
                </a:ext>
              </a:extLst>
            </p:cNvPr>
            <p:cNvSpPr txBox="1"/>
            <p:nvPr/>
          </p:nvSpPr>
          <p:spPr>
            <a:xfrm>
              <a:off x="1523211" y="101085"/>
              <a:ext cx="6097554"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Foundations</a:t>
              </a:r>
            </a:p>
          </p:txBody>
        </p:sp>
        <p:sp>
          <p:nvSpPr>
            <p:cNvPr id="5" name="Rectangle 4">
              <a:extLst>
                <a:ext uri="{FF2B5EF4-FFF2-40B4-BE49-F238E27FC236}">
                  <a16:creationId xmlns:a16="http://schemas.microsoft.com/office/drawing/2014/main" id="{E37AA4FB-FE7E-4CEC-B2EE-A2A5D0AAC2A4}"/>
                </a:ext>
              </a:extLst>
            </p:cNvPr>
            <p:cNvSpPr/>
            <p:nvPr/>
          </p:nvSpPr>
          <p:spPr>
            <a:xfrm>
              <a:off x="-11" y="792026"/>
              <a:ext cx="9143998" cy="1323439"/>
            </a:xfrm>
            <a:prstGeom prst="rect">
              <a:avLst/>
            </a:prstGeom>
          </p:spPr>
          <p:txBody>
            <a:bodyPr wrap="square">
              <a:spAutoFit/>
            </a:bodyPr>
            <a:lstStyle/>
            <a:p>
              <a:pPr algn="ctr"/>
              <a:r>
                <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For no one can lay any </a:t>
              </a:r>
              <a:r>
                <a:rPr lang="en-US" sz="2800" u="sng" dirty="0">
                  <a:solidFill>
                    <a:schemeClr val="bg1"/>
                  </a:solidFill>
                  <a:latin typeface="Arial" panose="020B0604020202020204" pitchFamily="34" charset="0"/>
                  <a:ea typeface="Times New Roman" panose="02020603050405020304" pitchFamily="18" charset="0"/>
                  <a:cs typeface="Arial" panose="020B0604020202020204" pitchFamily="34" charset="0"/>
                </a:rPr>
                <a:t>foundation</a:t>
              </a:r>
            </a:p>
            <a:p>
              <a:pPr algn="ctr"/>
              <a:r>
                <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other than the one already laid, which is Jesus Christ.</a:t>
              </a:r>
            </a:p>
            <a:p>
              <a:pPr algn="ct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1 Corinthians 3:11</a:t>
              </a: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7" name="TextBox 6">
            <a:extLst>
              <a:ext uri="{FF2B5EF4-FFF2-40B4-BE49-F238E27FC236}">
                <a16:creationId xmlns:a16="http://schemas.microsoft.com/office/drawing/2014/main" id="{6742F8DD-C7F4-406A-8B55-AC30B3D59C5C}"/>
              </a:ext>
            </a:extLst>
          </p:cNvPr>
          <p:cNvSpPr txBox="1"/>
          <p:nvPr/>
        </p:nvSpPr>
        <p:spPr>
          <a:xfrm>
            <a:off x="6141606" y="6056070"/>
            <a:ext cx="2958353" cy="707886"/>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developingworkers.com</a:t>
            </a:r>
          </a:p>
          <a:p>
            <a:pPr algn="ctr"/>
            <a:r>
              <a:rPr lang="en-US" sz="2000" dirty="0">
                <a:solidFill>
                  <a:schemeClr val="bg1"/>
                </a:solidFill>
                <a:latin typeface="Arial" panose="020B0604020202020204" pitchFamily="34" charset="0"/>
                <a:cs typeface="Arial" panose="020B0604020202020204" pitchFamily="34" charset="0"/>
              </a:rPr>
              <a:t>foundationsglobal.com</a:t>
            </a:r>
          </a:p>
        </p:txBody>
      </p:sp>
      <p:grpSp>
        <p:nvGrpSpPr>
          <p:cNvPr id="2" name="Group 1">
            <a:extLst>
              <a:ext uri="{FF2B5EF4-FFF2-40B4-BE49-F238E27FC236}">
                <a16:creationId xmlns:a16="http://schemas.microsoft.com/office/drawing/2014/main" id="{40E19561-2DE1-4AAF-8946-779804D9597F}"/>
              </a:ext>
            </a:extLst>
          </p:cNvPr>
          <p:cNvGrpSpPr/>
          <p:nvPr/>
        </p:nvGrpSpPr>
        <p:grpSpPr>
          <a:xfrm>
            <a:off x="70940" y="2203902"/>
            <a:ext cx="9002096" cy="1925943"/>
            <a:chOff x="91748" y="2455173"/>
            <a:chExt cx="9002116" cy="1925943"/>
          </a:xfrm>
        </p:grpSpPr>
        <p:sp>
          <p:nvSpPr>
            <p:cNvPr id="8" name="TextBox 7">
              <a:extLst>
                <a:ext uri="{FF2B5EF4-FFF2-40B4-BE49-F238E27FC236}">
                  <a16:creationId xmlns:a16="http://schemas.microsoft.com/office/drawing/2014/main" id="{0334CEA4-EC58-47C3-B25B-6877F810889D}"/>
                </a:ext>
              </a:extLst>
            </p:cNvPr>
            <p:cNvSpPr txBox="1"/>
            <p:nvPr/>
          </p:nvSpPr>
          <p:spPr>
            <a:xfrm>
              <a:off x="319684" y="2455173"/>
              <a:ext cx="860008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Grow</a:t>
              </a:r>
            </a:p>
          </p:txBody>
        </p:sp>
        <p:sp>
          <p:nvSpPr>
            <p:cNvPr id="13" name="TextBox 12">
              <a:extLst>
                <a:ext uri="{FF2B5EF4-FFF2-40B4-BE49-F238E27FC236}">
                  <a16:creationId xmlns:a16="http://schemas.microsoft.com/office/drawing/2014/main" id="{CDC6467C-6ABB-4693-BB9E-FDAA25BF6D62}"/>
                </a:ext>
              </a:extLst>
            </p:cNvPr>
            <p:cNvSpPr txBox="1"/>
            <p:nvPr/>
          </p:nvSpPr>
          <p:spPr>
            <a:xfrm>
              <a:off x="91748" y="3057677"/>
              <a:ext cx="9002116" cy="1323439"/>
            </a:xfrm>
            <a:prstGeom prst="rect">
              <a:avLst/>
            </a:prstGeom>
            <a:noFill/>
          </p:spPr>
          <p:txBody>
            <a:bodyPr wrap="square">
              <a:spAutoFit/>
            </a:bodyPr>
            <a:lstStyle/>
            <a:p>
              <a:pPr marR="0" algn="ctr" rtl="0"/>
              <a:r>
                <a:rPr lang="en-US" sz="2800" b="0" i="0" strike="noStrike" baseline="0" dirty="0">
                  <a:solidFill>
                    <a:schemeClr val="bg1"/>
                  </a:solidFill>
                  <a:latin typeface="Arial" panose="020B0604020202020204" pitchFamily="34" charset="0"/>
                  <a:cs typeface="Arial" panose="020B0604020202020204" pitchFamily="34" charset="0"/>
                </a:rPr>
                <a:t>Instead, speaking the truth in love, we will in all things </a:t>
              </a:r>
              <a:r>
                <a:rPr lang="en-US" sz="2800" b="0" i="0" u="sng" strike="noStrike" baseline="0" dirty="0">
                  <a:solidFill>
                    <a:schemeClr val="bg1"/>
                  </a:solidFill>
                  <a:latin typeface="Arial" panose="020B0604020202020204" pitchFamily="34" charset="0"/>
                  <a:cs typeface="Arial" panose="020B0604020202020204" pitchFamily="34" charset="0"/>
                </a:rPr>
                <a:t>grow</a:t>
              </a:r>
              <a:r>
                <a:rPr lang="en-US" sz="2800" b="0" i="0" strike="noStrike" baseline="0" dirty="0">
                  <a:solidFill>
                    <a:schemeClr val="bg1"/>
                  </a:solidFill>
                  <a:latin typeface="Arial" panose="020B0604020202020204" pitchFamily="34" charset="0"/>
                  <a:cs typeface="Arial" panose="020B0604020202020204" pitchFamily="34" charset="0"/>
                </a:rPr>
                <a:t> up into him who is the Head, that is, Christ. </a:t>
              </a:r>
            </a:p>
            <a:p>
              <a:pPr marR="0" algn="ctr" rtl="0"/>
              <a:r>
                <a:rPr lang="en-US" sz="2400" dirty="0">
                  <a:solidFill>
                    <a:schemeClr val="bg1"/>
                  </a:solidFill>
                  <a:latin typeface="Arial" panose="020B0604020202020204" pitchFamily="34" charset="0"/>
                  <a:cs typeface="Arial" panose="020B0604020202020204" pitchFamily="34" charset="0"/>
                </a:rPr>
                <a:t>Ephesians 4:15</a:t>
              </a:r>
              <a:endParaRPr lang="en-US" sz="2400" b="0" i="0" strike="noStrike" baseline="0" dirty="0">
                <a:solidFill>
                  <a:schemeClr val="bg1"/>
                </a:solidFill>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067D989A-431A-4E66-9C1B-DE54ACDEEF7F}"/>
              </a:ext>
            </a:extLst>
          </p:cNvPr>
          <p:cNvSpPr txBox="1"/>
          <p:nvPr/>
        </p:nvSpPr>
        <p:spPr>
          <a:xfrm>
            <a:off x="2798496" y="4455037"/>
            <a:ext cx="3546984" cy="923330"/>
          </a:xfrm>
          <a:prstGeom prst="rect">
            <a:avLst/>
          </a:prstGeom>
          <a:noFill/>
          <a:ln>
            <a:solidFill>
              <a:schemeClr val="bg1"/>
            </a:solidFill>
          </a:ln>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The End</a:t>
            </a:r>
          </a:p>
        </p:txBody>
      </p:sp>
    </p:spTree>
    <p:extLst>
      <p:ext uri="{BB962C8B-B14F-4D97-AF65-F5344CB8AC3E}">
        <p14:creationId xmlns:p14="http://schemas.microsoft.com/office/powerpoint/2010/main" val="16701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CB0A18-0DCE-46BC-99EF-6AC6311C6D5B}"/>
              </a:ext>
            </a:extLst>
          </p:cNvPr>
          <p:cNvSpPr txBox="1"/>
          <p:nvPr/>
        </p:nvSpPr>
        <p:spPr>
          <a:xfrm>
            <a:off x="-1" y="87187"/>
            <a:ext cx="9143999" cy="52322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Jesus’ Summary of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a:t>
            </a:r>
            <a:r>
              <a:rPr lang="en-US" sz="2800" b="1" dirty="0">
                <a:solidFill>
                  <a:prstClr val="white"/>
                </a:solidFill>
                <a:latin typeface="Arial" panose="020B0604020202020204" pitchFamily="34" charset="0"/>
                <a:cs typeface="Arial" panose="020B0604020202020204" pitchFamily="34" charset="0"/>
              </a:rPr>
              <a:t>e Whole Bible</a:t>
            </a:r>
          </a:p>
        </p:txBody>
      </p:sp>
      <p:grpSp>
        <p:nvGrpSpPr>
          <p:cNvPr id="4" name="Group 3">
            <a:extLst>
              <a:ext uri="{FF2B5EF4-FFF2-40B4-BE49-F238E27FC236}">
                <a16:creationId xmlns:a16="http://schemas.microsoft.com/office/drawing/2014/main" id="{31F172C1-12BA-44B5-8C2E-BA0C50E2C5DE}"/>
              </a:ext>
            </a:extLst>
          </p:cNvPr>
          <p:cNvGrpSpPr/>
          <p:nvPr/>
        </p:nvGrpSpPr>
        <p:grpSpPr>
          <a:xfrm>
            <a:off x="3110543" y="3816501"/>
            <a:ext cx="2922897" cy="2677655"/>
            <a:chOff x="3110546" y="4077093"/>
            <a:chExt cx="2922897" cy="2677655"/>
          </a:xfrm>
        </p:grpSpPr>
        <p:sp>
          <p:nvSpPr>
            <p:cNvPr id="8" name="Heart 7">
              <a:extLst>
                <a:ext uri="{FF2B5EF4-FFF2-40B4-BE49-F238E27FC236}">
                  <a16:creationId xmlns:a16="http://schemas.microsoft.com/office/drawing/2014/main" id="{84B4B03F-E050-4887-AFED-A798C113878F}"/>
                </a:ext>
              </a:extLst>
            </p:cNvPr>
            <p:cNvSpPr>
              <a:spLocks noChangeAspect="1"/>
            </p:cNvSpPr>
            <p:nvPr/>
          </p:nvSpPr>
          <p:spPr>
            <a:xfrm>
              <a:off x="3110546" y="4077093"/>
              <a:ext cx="2922897" cy="2677655"/>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44EE774-C233-4B76-8618-A99C64E6AFCC}"/>
                </a:ext>
              </a:extLst>
            </p:cNvPr>
            <p:cNvSpPr txBox="1">
              <a:spLocks noChangeAspect="1"/>
            </p:cNvSpPr>
            <p:nvPr/>
          </p:nvSpPr>
          <p:spPr>
            <a:xfrm>
              <a:off x="3172269" y="4666360"/>
              <a:ext cx="2799449" cy="1138773"/>
            </a:xfrm>
            <a:prstGeom prst="rect">
              <a:avLst/>
            </a:prstGeom>
            <a:noFill/>
            <a:ln w="123825" cmpd="thinThick">
              <a:noFill/>
            </a:ln>
          </p:spPr>
          <p:txBody>
            <a:bodyPr wrap="square" rtlCol="0">
              <a:spAutoFit/>
            </a:bodyPr>
            <a:lstStyle/>
            <a:p>
              <a:pPr marR="0" lvl="0" algn="ctr" defTabSz="457200" rtl="0" eaLnBrk="1" fontAlgn="auto" latinLnBrk="0" hangingPunct="1">
                <a:lnSpc>
                  <a:spcPct val="100000"/>
                </a:lnSpc>
                <a:spcBef>
                  <a:spcPts val="0"/>
                </a:spcBef>
                <a:buClrTx/>
                <a:buSzTx/>
                <a:tabLst/>
                <a:defRPr/>
              </a:pPr>
              <a:r>
                <a:rPr lang="en-US" sz="3400" b="1" dirty="0">
                  <a:solidFill>
                    <a:prstClr val="white"/>
                  </a:solidFill>
                  <a:latin typeface="AR CENA" panose="02000000000000000000" pitchFamily="2" charset="0"/>
                  <a:cs typeface="Arial" panose="020B0604020202020204" pitchFamily="34" charset="0"/>
                </a:rPr>
                <a:t>Love God</a:t>
              </a:r>
            </a:p>
            <a:p>
              <a:pPr marR="0" lvl="0" algn="ctr" defTabSz="457200" rtl="0" eaLnBrk="1" fontAlgn="auto" latinLnBrk="0" hangingPunct="1">
                <a:lnSpc>
                  <a:spcPct val="100000"/>
                </a:lnSpc>
                <a:spcBef>
                  <a:spcPts val="0"/>
                </a:spcBef>
                <a:buClrTx/>
                <a:buSzTx/>
                <a:tabLst/>
                <a:defRPr/>
              </a:pPr>
              <a:r>
                <a:rPr kumimoji="0" lang="en-US" sz="3400" b="1" i="0" u="none" strike="noStrike" kern="1200" cap="none" spc="0" normalizeH="0" baseline="0" noProof="0" dirty="0">
                  <a:ln>
                    <a:noFill/>
                  </a:ln>
                  <a:solidFill>
                    <a:prstClr val="white"/>
                  </a:solidFill>
                  <a:effectLst/>
                  <a:uLnTx/>
                  <a:uFillTx/>
                  <a:latin typeface="AR CENA" panose="02000000000000000000" pitchFamily="2" charset="0"/>
                  <a:cs typeface="Arial" panose="020B0604020202020204" pitchFamily="34" charset="0"/>
                </a:rPr>
                <a:t>Love </a:t>
              </a:r>
              <a:r>
                <a:rPr lang="en-US" sz="3400" b="1" dirty="0">
                  <a:solidFill>
                    <a:prstClr val="white"/>
                  </a:solidFill>
                  <a:latin typeface="AR CENA" panose="02000000000000000000" pitchFamily="2" charset="0"/>
                  <a:cs typeface="Arial" panose="020B0604020202020204" pitchFamily="34" charset="0"/>
                </a:rPr>
                <a:t>All </a:t>
              </a:r>
              <a:r>
                <a:rPr kumimoji="0" lang="en-US" sz="3400" b="1" i="0" u="none" strike="noStrike" kern="1200" cap="none" spc="0" normalizeH="0" baseline="0" noProof="0" dirty="0">
                  <a:ln>
                    <a:noFill/>
                  </a:ln>
                  <a:solidFill>
                    <a:prstClr val="white"/>
                  </a:solidFill>
                  <a:effectLst/>
                  <a:uLnTx/>
                  <a:uFillTx/>
                  <a:latin typeface="AR CENA" panose="02000000000000000000" pitchFamily="2" charset="0"/>
                  <a:cs typeface="Arial" panose="020B0604020202020204" pitchFamily="34" charset="0"/>
                </a:rPr>
                <a:t>People</a:t>
              </a:r>
            </a:p>
          </p:txBody>
        </p:sp>
      </p:grpSp>
      <p:sp>
        <p:nvSpPr>
          <p:cNvPr id="9" name="TextBox 8">
            <a:extLst>
              <a:ext uri="{FF2B5EF4-FFF2-40B4-BE49-F238E27FC236}">
                <a16:creationId xmlns:a16="http://schemas.microsoft.com/office/drawing/2014/main" id="{C6288913-29CF-4ECB-A837-84EB47111CA7}"/>
              </a:ext>
            </a:extLst>
          </p:cNvPr>
          <p:cNvSpPr txBox="1"/>
          <p:nvPr/>
        </p:nvSpPr>
        <p:spPr>
          <a:xfrm>
            <a:off x="1499412" y="630287"/>
            <a:ext cx="6145161"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solidFill>
                  <a:schemeClr val="bg1"/>
                </a:solidFill>
                <a:effectLst/>
                <a:uLnTx/>
                <a:uFillTx/>
                <a:latin typeface="Arial" panose="020B0604020202020204" pitchFamily="34" charset="0"/>
                <a:cs typeface="Arial" panose="020B0604020202020204" pitchFamily="34" charset="0"/>
              </a:rPr>
              <a:t>Great Commandment</a:t>
            </a:r>
          </a:p>
        </p:txBody>
      </p:sp>
      <p:sp>
        <p:nvSpPr>
          <p:cNvPr id="10" name="TextBox 9">
            <a:extLst>
              <a:ext uri="{FF2B5EF4-FFF2-40B4-BE49-F238E27FC236}">
                <a16:creationId xmlns:a16="http://schemas.microsoft.com/office/drawing/2014/main" id="{3922941F-44FC-4CDD-BD05-5D8C77FF3BDB}"/>
              </a:ext>
            </a:extLst>
          </p:cNvPr>
          <p:cNvSpPr txBox="1"/>
          <p:nvPr/>
        </p:nvSpPr>
        <p:spPr>
          <a:xfrm>
            <a:off x="599493" y="1330842"/>
            <a:ext cx="8311242" cy="2308324"/>
          </a:xfrm>
          <a:prstGeom prst="rect">
            <a:avLst/>
          </a:prstGeom>
          <a:noFill/>
        </p:spPr>
        <p:txBody>
          <a:bodyPr wrap="square">
            <a:spAutoFit/>
          </a:bodyPr>
          <a:lstStyle/>
          <a:p>
            <a:pPr marL="233363" indent="-233363">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Jesus replied: "'</a:t>
            </a:r>
            <a:r>
              <a:rPr lang="en-US" sz="2400" u="sng" dirty="0">
                <a:solidFill>
                  <a:schemeClr val="bg1"/>
                </a:solidFill>
                <a:latin typeface="Arial" panose="020B0604020202020204" pitchFamily="34" charset="0"/>
                <a:cs typeface="Arial" panose="020B0604020202020204" pitchFamily="34" charset="0"/>
              </a:rPr>
              <a:t>Love the Lord your God </a:t>
            </a:r>
            <a:r>
              <a:rPr lang="en-US" sz="2400" dirty="0">
                <a:solidFill>
                  <a:schemeClr val="bg1"/>
                </a:solidFill>
                <a:latin typeface="Arial" panose="020B0604020202020204" pitchFamily="34" charset="0"/>
                <a:cs typeface="Arial" panose="020B0604020202020204" pitchFamily="34" charset="0"/>
              </a:rPr>
              <a:t>with all your heart and with all your soul and with all your mind.’</a:t>
            </a:r>
          </a:p>
          <a:p>
            <a:pPr marL="233363" indent="-233363">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This is the first and greatest commandment. </a:t>
            </a:r>
          </a:p>
          <a:p>
            <a:pPr marL="233363" indent="-233363">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And the second is like it: </a:t>
            </a:r>
            <a:r>
              <a:rPr lang="en-US" sz="2400" u="sng" dirty="0">
                <a:solidFill>
                  <a:schemeClr val="bg1"/>
                </a:solidFill>
                <a:latin typeface="Arial" panose="020B0604020202020204" pitchFamily="34" charset="0"/>
                <a:cs typeface="Arial" panose="020B0604020202020204" pitchFamily="34" charset="0"/>
              </a:rPr>
              <a:t>'Love your neighbor</a:t>
            </a:r>
            <a:r>
              <a:rPr lang="en-US" sz="2400" dirty="0">
                <a:solidFill>
                  <a:schemeClr val="bg1"/>
                </a:solidFill>
                <a:latin typeface="Arial" panose="020B0604020202020204" pitchFamily="34" charset="0"/>
                <a:cs typeface="Arial" panose="020B0604020202020204" pitchFamily="34" charset="0"/>
              </a:rPr>
              <a:t> as yourself.’</a:t>
            </a:r>
          </a:p>
          <a:p>
            <a:pPr marL="233363" indent="-233363">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All the Law and the Prophets hang on these two commandments." </a:t>
            </a:r>
            <a:r>
              <a:rPr lang="en-US" sz="2000" dirty="0">
                <a:solidFill>
                  <a:schemeClr val="bg1"/>
                </a:solidFill>
                <a:latin typeface="Arial" panose="020B0604020202020204" pitchFamily="34" charset="0"/>
                <a:cs typeface="Arial" panose="020B0604020202020204" pitchFamily="34" charset="0"/>
              </a:rPr>
              <a:t>(Matthew 22:37-40)</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853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80CEFF-8743-447B-B8D2-428B1B3FA13F}"/>
              </a:ext>
            </a:extLst>
          </p:cNvPr>
          <p:cNvSpPr txBox="1"/>
          <p:nvPr/>
        </p:nvSpPr>
        <p:spPr>
          <a:xfrm>
            <a:off x="1" y="17053"/>
            <a:ext cx="914399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Bible is God’s Communication to You</a:t>
            </a:r>
          </a:p>
        </p:txBody>
      </p:sp>
      <p:sp>
        <p:nvSpPr>
          <p:cNvPr id="6" name="TextBox 5">
            <a:extLst>
              <a:ext uri="{FF2B5EF4-FFF2-40B4-BE49-F238E27FC236}">
                <a16:creationId xmlns:a16="http://schemas.microsoft.com/office/drawing/2014/main" id="{A8B5B880-5B3E-4DC4-95EF-37F9992D498B}"/>
              </a:ext>
            </a:extLst>
          </p:cNvPr>
          <p:cNvSpPr txBox="1"/>
          <p:nvPr/>
        </p:nvSpPr>
        <p:spPr>
          <a:xfrm>
            <a:off x="121020" y="803290"/>
            <a:ext cx="889891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 spoke through Moses, King David &amp; others </a:t>
            </a:r>
          </a:p>
        </p:txBody>
      </p:sp>
      <p:sp>
        <p:nvSpPr>
          <p:cNvPr id="15" name="TextBox 14">
            <a:extLst>
              <a:ext uri="{FF2B5EF4-FFF2-40B4-BE49-F238E27FC236}">
                <a16:creationId xmlns:a16="http://schemas.microsoft.com/office/drawing/2014/main" id="{D0C67673-259D-4EDB-8F2E-D0E1E0BD400A}"/>
              </a:ext>
            </a:extLst>
          </p:cNvPr>
          <p:cNvSpPr txBox="1"/>
          <p:nvPr/>
        </p:nvSpPr>
        <p:spPr>
          <a:xfrm>
            <a:off x="2467570" y="3677444"/>
            <a:ext cx="4205816"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Bible is the Word of God not the words of men</a:t>
            </a:r>
          </a:p>
        </p:txBody>
      </p:sp>
      <p:pic>
        <p:nvPicPr>
          <p:cNvPr id="23" name="Picture 22">
            <a:extLst>
              <a:ext uri="{FF2B5EF4-FFF2-40B4-BE49-F238E27FC236}">
                <a16:creationId xmlns:a16="http://schemas.microsoft.com/office/drawing/2014/main" id="{D464E4B7-FBB1-44B8-8723-8FFCDAEEC6F2}"/>
              </a:ext>
            </a:extLst>
          </p:cNvPr>
          <p:cNvPicPr>
            <a:picLocks noChangeAspect="1"/>
          </p:cNvPicPr>
          <p:nvPr/>
        </p:nvPicPr>
        <p:blipFill>
          <a:blip r:embed="rId3"/>
          <a:stretch>
            <a:fillRect/>
          </a:stretch>
        </p:blipFill>
        <p:spPr>
          <a:xfrm>
            <a:off x="1995197" y="1435079"/>
            <a:ext cx="1944793" cy="1902117"/>
          </a:xfrm>
          <a:prstGeom prst="rect">
            <a:avLst/>
          </a:prstGeom>
        </p:spPr>
      </p:pic>
      <p:pic>
        <p:nvPicPr>
          <p:cNvPr id="25" name="Picture 24">
            <a:extLst>
              <a:ext uri="{FF2B5EF4-FFF2-40B4-BE49-F238E27FC236}">
                <a16:creationId xmlns:a16="http://schemas.microsoft.com/office/drawing/2014/main" id="{4EE1C8B4-FB0D-4878-9C2B-1842710A2D9B}"/>
              </a:ext>
            </a:extLst>
          </p:cNvPr>
          <p:cNvPicPr>
            <a:picLocks noChangeAspect="1"/>
          </p:cNvPicPr>
          <p:nvPr/>
        </p:nvPicPr>
        <p:blipFill>
          <a:blip r:embed="rId4"/>
          <a:stretch>
            <a:fillRect/>
          </a:stretch>
        </p:blipFill>
        <p:spPr>
          <a:xfrm>
            <a:off x="5743261" y="1446189"/>
            <a:ext cx="1530229" cy="1920406"/>
          </a:xfrm>
          <a:prstGeom prst="rect">
            <a:avLst/>
          </a:prstGeom>
        </p:spPr>
      </p:pic>
      <p:pic>
        <p:nvPicPr>
          <p:cNvPr id="8" name="Picture 7" descr="A close up of a logo&#10;&#10;Description automatically generated">
            <a:extLst>
              <a:ext uri="{FF2B5EF4-FFF2-40B4-BE49-F238E27FC236}">
                <a16:creationId xmlns:a16="http://schemas.microsoft.com/office/drawing/2014/main" id="{8A2D1594-A4FE-49B6-8ECA-9061F06A9E09}"/>
              </a:ext>
            </a:extLst>
          </p:cNvPr>
          <p:cNvPicPr>
            <a:picLocks noChangeAspect="1"/>
          </p:cNvPicPr>
          <p:nvPr/>
        </p:nvPicPr>
        <p:blipFill rotWithShape="1">
          <a:blip r:embed="rId5">
            <a:extLst>
              <a:ext uri="{28A0092B-C50C-407E-A947-70E740481C1C}">
                <a14:useLocalDpi xmlns:a14="http://schemas.microsoft.com/office/drawing/2010/main" val="0"/>
              </a:ext>
            </a:extLst>
          </a:blip>
          <a:srcRect l="16764" t="12042" r="13908" b="36797"/>
          <a:stretch/>
        </p:blipFill>
        <p:spPr>
          <a:xfrm>
            <a:off x="2845441" y="4779657"/>
            <a:ext cx="3450073" cy="1909481"/>
          </a:xfrm>
          <a:prstGeom prst="rect">
            <a:avLst/>
          </a:prstGeom>
        </p:spPr>
      </p:pic>
    </p:spTree>
    <p:extLst>
      <p:ext uri="{BB962C8B-B14F-4D97-AF65-F5344CB8AC3E}">
        <p14:creationId xmlns:p14="http://schemas.microsoft.com/office/powerpoint/2010/main" val="116796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25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par>
                          <p:cTn id="12" fill="hold">
                            <p:stCondLst>
                              <p:cond delay="1250"/>
                            </p:stCondLst>
                            <p:childTnLst>
                              <p:par>
                                <p:cTn id="13" presetID="22" presetClass="entr" presetSubtype="4" fill="hold" nodeType="afterEffect">
                                  <p:stCondLst>
                                    <p:cond delay="50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par>
                          <p:cTn id="20" fill="hold">
                            <p:stCondLst>
                              <p:cond delay="0"/>
                            </p:stCondLst>
                            <p:childTnLst>
                              <p:par>
                                <p:cTn id="21" presetID="22" presetClass="entr" presetSubtype="1"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C908217-C54E-4271-B882-83BA73227ABF}"/>
              </a:ext>
            </a:extLst>
          </p:cNvPr>
          <p:cNvSpPr txBox="1"/>
          <p:nvPr/>
        </p:nvSpPr>
        <p:spPr>
          <a:xfrm>
            <a:off x="265922" y="507161"/>
            <a:ext cx="8612155" cy="5632311"/>
          </a:xfrm>
          <a:prstGeom prst="rect">
            <a:avLst/>
          </a:prstGeom>
          <a:noFill/>
        </p:spPr>
        <p:txBody>
          <a:bodyPr wrap="square">
            <a:spAutoFit/>
          </a:bodyPr>
          <a:lstStyle/>
          <a:p>
            <a:pPr marL="344488" marR="0" indent="-230188">
              <a:spcBef>
                <a:spcPts val="0"/>
              </a:spcBef>
              <a:spcAft>
                <a:spcPts val="0"/>
              </a:spcAft>
              <a:buFont typeface="Arial" panose="020B0604020202020204" pitchFamily="34" charset="0"/>
              <a:buChar char="•"/>
            </a:pPr>
            <a:r>
              <a:rPr lang="en-US" sz="24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You came down on Mount Sinai; you </a:t>
            </a:r>
            <a:r>
              <a:rPr lang="en-US" sz="2400"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spoke to them from heaven.</a:t>
            </a:r>
            <a:r>
              <a:rPr lang="en-US" sz="24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You gave them regulations and laws that are just and right, and decrees and commands that are good. You made known to them your holy Sabbath and gave them commands, decrees and laws </a:t>
            </a:r>
            <a:r>
              <a:rPr lang="en-US" sz="2400"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through your servant Moses</a:t>
            </a:r>
            <a:r>
              <a:rPr lang="en-US" sz="24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marL="344488" marR="0" indent="-230188">
              <a:spcBef>
                <a:spcPts val="0"/>
              </a:spcBef>
              <a:spcAft>
                <a:spcPts val="0"/>
              </a:spcAft>
            </a:pPr>
            <a:r>
              <a:rPr lang="en-US" sz="2400" i="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Nehemiah 9:13-14</a:t>
            </a:r>
          </a:p>
          <a:p>
            <a:pPr marL="344488" marR="0" indent="-230188">
              <a:spcBef>
                <a:spcPts val="0"/>
              </a:spcBef>
              <a:spcAft>
                <a:spcPts val="0"/>
              </a:spcAft>
              <a:buFont typeface="Arial" panose="020B0604020202020204" pitchFamily="34" charset="0"/>
              <a:buChar char="•"/>
            </a:pP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344488" marR="0" indent="-230188">
              <a:spcBef>
                <a:spcPts val="0"/>
              </a:spcBef>
              <a:spcAft>
                <a:spcPts val="0"/>
              </a:spcAft>
              <a:buFont typeface="Arial" panose="020B0604020202020204" pitchFamily="34" charset="0"/>
              <a:buChar char="•"/>
            </a:pPr>
            <a:r>
              <a:rPr lang="en-US" sz="24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The </a:t>
            </a:r>
            <a:r>
              <a:rPr lang="en-US" sz="2400"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Spirit of the LORD spoke through me</a:t>
            </a:r>
            <a:r>
              <a:rPr lang="en-US" sz="24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his word was on my tongue. </a:t>
            </a:r>
            <a:r>
              <a:rPr lang="en-US" sz="2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2 Samuel 23:2</a:t>
            </a:r>
            <a:endParaRPr lang="en-US"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344488" marR="0" indent="-230188">
              <a:spcBef>
                <a:spcPts val="0"/>
              </a:spcBef>
              <a:spcAft>
                <a:spcPts val="0"/>
              </a:spcAft>
              <a:tabLst>
                <a:tab pos="228600" algn="l"/>
              </a:tabLst>
            </a:pPr>
            <a:r>
              <a:rPr lang="en-US" sz="24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344488" marR="0" indent="-230188">
              <a:spcBef>
                <a:spcPts val="0"/>
              </a:spcBef>
              <a:spcAft>
                <a:spcPts val="0"/>
              </a:spcAft>
              <a:buFont typeface="Arial" panose="020B0604020202020204" pitchFamily="34" charset="0"/>
              <a:buChar char="•"/>
            </a:pPr>
            <a:r>
              <a:rPr lang="en-US" sz="24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And we also thank God continually because, when you received the word of God, which you heard from us, you accepted it not as the word of men, but as it actually is, the </a:t>
            </a:r>
            <a:r>
              <a:rPr lang="en-US" sz="2400"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word of God</a:t>
            </a:r>
            <a:r>
              <a:rPr lang="en-US" sz="24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which is at work in you who believe. </a:t>
            </a:r>
          </a:p>
          <a:p>
            <a:pPr marL="114300" marR="0">
              <a:spcBef>
                <a:spcPts val="0"/>
              </a:spcBef>
              <a:spcAft>
                <a:spcPts val="0"/>
              </a:spcAft>
            </a:pPr>
            <a:r>
              <a:rPr lang="en-US" sz="2000" i="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 Thessalonians 2:13</a:t>
            </a:r>
          </a:p>
        </p:txBody>
      </p:sp>
    </p:spTree>
    <p:extLst>
      <p:ext uri="{BB962C8B-B14F-4D97-AF65-F5344CB8AC3E}">
        <p14:creationId xmlns:p14="http://schemas.microsoft.com/office/powerpoint/2010/main" val="228516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B5B880-5B3E-4DC4-95EF-37F9992D498B}"/>
              </a:ext>
            </a:extLst>
          </p:cNvPr>
          <p:cNvSpPr txBox="1"/>
          <p:nvPr/>
        </p:nvSpPr>
        <p:spPr>
          <a:xfrm>
            <a:off x="0" y="2975029"/>
            <a:ext cx="9143998" cy="907941"/>
          </a:xfrm>
          <a:prstGeom prst="rect">
            <a:avLst/>
          </a:prstGeom>
          <a:noFill/>
        </p:spPr>
        <p:txBody>
          <a:bodyPr wrap="square" rtlCol="0">
            <a:spAutoFit/>
          </a:bodyPr>
          <a:lstStyle/>
          <a:p>
            <a:pPr marL="0" lvl="1" algn="ctr">
              <a:spcAft>
                <a:spcPts val="600"/>
              </a:spcAft>
            </a:pPr>
            <a:r>
              <a:rPr lang="en-US" sz="2400" dirty="0">
                <a:solidFill>
                  <a:prstClr val="white"/>
                </a:solidFill>
                <a:latin typeface="Arial" panose="020B0604020202020204" pitchFamily="34" charset="0"/>
                <a:cs typeface="Arial" panose="020B0604020202020204" pitchFamily="34" charset="0"/>
              </a:rPr>
              <a:t>God made who He is and His Word </a:t>
            </a:r>
          </a:p>
          <a:p>
            <a:pPr marL="0" lvl="1" algn="ctr">
              <a:spcAft>
                <a:spcPts val="600"/>
              </a:spcAft>
            </a:pPr>
            <a:r>
              <a:rPr lang="en-US" sz="2400" dirty="0">
                <a:solidFill>
                  <a:prstClr val="white"/>
                </a:solidFill>
                <a:latin typeface="Arial" panose="020B0604020202020204" pitchFamily="34" charset="0"/>
                <a:cs typeface="Arial" panose="020B0604020202020204" pitchFamily="34" charset="0"/>
              </a:rPr>
              <a:t>greater than everything </a:t>
            </a:r>
          </a:p>
        </p:txBody>
      </p:sp>
      <p:sp>
        <p:nvSpPr>
          <p:cNvPr id="3" name="TextBox 2">
            <a:extLst>
              <a:ext uri="{FF2B5EF4-FFF2-40B4-BE49-F238E27FC236}">
                <a16:creationId xmlns:a16="http://schemas.microsoft.com/office/drawing/2014/main" id="{A88BFA78-D125-4748-BFCB-D2660CAF62B1}"/>
              </a:ext>
            </a:extLst>
          </p:cNvPr>
          <p:cNvSpPr txBox="1"/>
          <p:nvPr/>
        </p:nvSpPr>
        <p:spPr>
          <a:xfrm>
            <a:off x="2083126" y="4413952"/>
            <a:ext cx="4977746" cy="461665"/>
          </a:xfrm>
          <a:prstGeom prst="rect">
            <a:avLst/>
          </a:prstGeom>
          <a:noFill/>
          <a:ln>
            <a:solidFill>
              <a:schemeClr val="bg1"/>
            </a:solidFill>
          </a:ln>
        </p:spPr>
        <p:txBody>
          <a:bodyPr wrap="square" rtlCol="0">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What God Says </a:t>
            </a:r>
            <a:r>
              <a:rPr lang="en-US" sz="2400" dirty="0">
                <a:solidFill>
                  <a:prstClr val="white"/>
                </a:solidFill>
                <a:latin typeface="Arial" panose="020B0604020202020204" pitchFamily="34" charset="0"/>
                <a:cs typeface="Arial" panose="020B0604020202020204" pitchFamily="34" charset="0"/>
              </a:rPr>
              <a:t>about </a:t>
            </a:r>
            <a:r>
              <a:rPr kumimoji="0" lang="en-US" sz="24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His Word</a:t>
            </a:r>
          </a:p>
        </p:txBody>
      </p:sp>
      <p:sp>
        <p:nvSpPr>
          <p:cNvPr id="8" name="TextBox 7">
            <a:extLst>
              <a:ext uri="{FF2B5EF4-FFF2-40B4-BE49-F238E27FC236}">
                <a16:creationId xmlns:a16="http://schemas.microsoft.com/office/drawing/2014/main" id="{6E17FF44-6B79-48AC-98A1-B587E9CF5965}"/>
              </a:ext>
            </a:extLst>
          </p:cNvPr>
          <p:cNvSpPr txBox="1"/>
          <p:nvPr/>
        </p:nvSpPr>
        <p:spPr>
          <a:xfrm>
            <a:off x="785144" y="688951"/>
            <a:ext cx="7929648" cy="1755096"/>
          </a:xfrm>
          <a:prstGeom prst="rect">
            <a:avLst/>
          </a:prstGeom>
          <a:noFill/>
        </p:spPr>
        <p:txBody>
          <a:bodyPr wrap="square">
            <a:spAutoFit/>
          </a:bodyPr>
          <a:lstStyle/>
          <a:p>
            <a:pPr marL="342900" marR="0" indent="-342900">
              <a:lnSpc>
                <a:spcPct val="115000"/>
              </a:lnSpc>
              <a:spcBef>
                <a:spcPts val="0"/>
              </a:spcBef>
              <a:spcAft>
                <a:spcPts val="0"/>
              </a:spcAft>
              <a:buFont typeface="Arial" panose="020B0604020202020204" pitchFamily="34" charset="0"/>
              <a:buChar char="•"/>
            </a:pPr>
            <a:r>
              <a:rPr lang="en-US" sz="24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I will bow down toward your holy temple and will praise your name for your love and your faithfulness, </a:t>
            </a:r>
          </a:p>
          <a:p>
            <a:pPr marL="342900" marR="0" indent="-342900">
              <a:lnSpc>
                <a:spcPct val="115000"/>
              </a:lnSpc>
              <a:spcBef>
                <a:spcPts val="0"/>
              </a:spcBef>
              <a:spcAft>
                <a:spcPts val="0"/>
              </a:spcAft>
              <a:buFont typeface="Arial" panose="020B0604020202020204" pitchFamily="34" charset="0"/>
              <a:buChar char="•"/>
            </a:pPr>
            <a:r>
              <a:rPr lang="en-US" sz="2400" i="1" u="sng"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for you have exalted above all things your name and your word</a:t>
            </a:r>
            <a:r>
              <a:rPr lang="en-US" sz="24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Psalms 138:2</a:t>
            </a: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898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B5B880-5B3E-4DC4-95EF-37F9992D498B}"/>
              </a:ext>
            </a:extLst>
          </p:cNvPr>
          <p:cNvSpPr txBox="1"/>
          <p:nvPr/>
        </p:nvSpPr>
        <p:spPr>
          <a:xfrm>
            <a:off x="1386556" y="1948874"/>
            <a:ext cx="6370887" cy="1354217"/>
          </a:xfrm>
          <a:prstGeom prst="rect">
            <a:avLst/>
          </a:prstGeom>
          <a:noFill/>
          <a:ln>
            <a:solidFill>
              <a:schemeClr val="bg1"/>
            </a:solidFill>
          </a:ln>
        </p:spPr>
        <p:txBody>
          <a:bodyPr wrap="square" rtlCol="0">
            <a:spAutoFit/>
          </a:bodyPr>
          <a:lstStyle/>
          <a:p>
            <a:pPr algn="ctr">
              <a:spcAft>
                <a:spcPts val="600"/>
              </a:spcAft>
            </a:pPr>
            <a:r>
              <a:rPr lang="en-US" sz="2400" dirty="0">
                <a:solidFill>
                  <a:schemeClr val="bg1"/>
                </a:solidFill>
                <a:latin typeface="Arial" panose="020B0604020202020204" pitchFamily="34" charset="0"/>
                <a:cs typeface="Arial" panose="020B0604020202020204" pitchFamily="34" charset="0"/>
              </a:rPr>
              <a:t>Pray and ask the Lord for understanding </a:t>
            </a:r>
          </a:p>
          <a:p>
            <a:pPr algn="ctr">
              <a:spcAft>
                <a:spcPts val="600"/>
              </a:spcAft>
            </a:pPr>
            <a:r>
              <a:rPr lang="en-US" sz="2400" dirty="0">
                <a:solidFill>
                  <a:schemeClr val="bg1"/>
                </a:solidFill>
                <a:latin typeface="Arial" panose="020B0604020202020204" pitchFamily="34" charset="0"/>
                <a:cs typeface="Arial" panose="020B0604020202020204" pitchFamily="34" charset="0"/>
              </a:rPr>
              <a:t>and to change your life to be more like Jesus </a:t>
            </a:r>
          </a:p>
          <a:p>
            <a:pPr algn="ctr">
              <a:spcAft>
                <a:spcPts val="600"/>
              </a:spcAft>
            </a:pPr>
            <a:r>
              <a:rPr lang="en-US" sz="2400" dirty="0">
                <a:solidFill>
                  <a:schemeClr val="bg1"/>
                </a:solidFill>
                <a:latin typeface="Arial" panose="020B0604020202020204" pitchFamily="34" charset="0"/>
                <a:cs typeface="Arial" panose="020B0604020202020204" pitchFamily="34" charset="0"/>
              </a:rPr>
              <a:t>as you study each of the chapters</a:t>
            </a:r>
          </a:p>
        </p:txBody>
      </p:sp>
    </p:spTree>
    <p:extLst>
      <p:ext uri="{BB962C8B-B14F-4D97-AF65-F5344CB8AC3E}">
        <p14:creationId xmlns:p14="http://schemas.microsoft.com/office/powerpoint/2010/main" val="4216717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80CEFF-8743-447B-B8D2-428B1B3FA13F}"/>
              </a:ext>
            </a:extLst>
          </p:cNvPr>
          <p:cNvSpPr txBox="1"/>
          <p:nvPr/>
        </p:nvSpPr>
        <p:spPr>
          <a:xfrm>
            <a:off x="1" y="6678"/>
            <a:ext cx="914399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Jesus and the Bible</a:t>
            </a:r>
          </a:p>
        </p:txBody>
      </p:sp>
      <p:sp>
        <p:nvSpPr>
          <p:cNvPr id="6" name="TextBox 5">
            <a:extLst>
              <a:ext uri="{FF2B5EF4-FFF2-40B4-BE49-F238E27FC236}">
                <a16:creationId xmlns:a16="http://schemas.microsoft.com/office/drawing/2014/main" id="{A8B5B880-5B3E-4DC4-95EF-37F9992D498B}"/>
              </a:ext>
            </a:extLst>
          </p:cNvPr>
          <p:cNvSpPr txBox="1"/>
          <p:nvPr/>
        </p:nvSpPr>
        <p:spPr>
          <a:xfrm>
            <a:off x="513184" y="5020309"/>
            <a:ext cx="8630816" cy="1138773"/>
          </a:xfrm>
          <a:prstGeom prst="rect">
            <a:avLst/>
          </a:prstGeom>
          <a:noFill/>
        </p:spPr>
        <p:txBody>
          <a:bodyPr wrap="square" rtlCol="0">
            <a:spAutoFit/>
          </a:bodyPr>
          <a:lstStyle/>
          <a:p>
            <a:pPr marL="0" lvl="1">
              <a:spcAft>
                <a:spcPts val="600"/>
              </a:spcAf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Jesus answered, “</a:t>
            </a:r>
            <a:r>
              <a:rPr kumimoji="0" lang="en-US" sz="2400" b="0" i="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It is written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Man does not live on bread alone, but on every word that comes from the mouth of God</a:t>
            </a:r>
            <a:r>
              <a:rPr lang="en-US" sz="2400" dirty="0">
                <a:solidFill>
                  <a:prstClr val="white"/>
                </a:solidFill>
                <a:latin typeface="Arial" panose="020B0604020202020204" pitchFamily="34" charset="0"/>
                <a:cs typeface="Arial" panose="020B0604020202020204" pitchFamily="34" charset="0"/>
              </a:rPr>
              <a:t>.” </a:t>
            </a:r>
            <a:r>
              <a:rPr lang="en-US" sz="2000" dirty="0">
                <a:solidFill>
                  <a:prstClr val="white"/>
                </a:solidFill>
                <a:latin typeface="Arial" panose="020B0604020202020204" pitchFamily="34" charset="0"/>
                <a:cs typeface="Arial" panose="020B0604020202020204" pitchFamily="34" charset="0"/>
              </a:rPr>
              <a:t>Matthew 4:4</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F7FC5B9-9705-4B46-B2A8-C056866211C4}"/>
              </a:ext>
            </a:extLst>
          </p:cNvPr>
          <p:cNvPicPr>
            <a:picLocks noChangeAspect="1"/>
          </p:cNvPicPr>
          <p:nvPr/>
        </p:nvPicPr>
        <p:blipFill>
          <a:blip r:embed="rId3"/>
          <a:stretch>
            <a:fillRect/>
          </a:stretch>
        </p:blipFill>
        <p:spPr>
          <a:xfrm>
            <a:off x="2291418" y="2339107"/>
            <a:ext cx="4561164" cy="2569456"/>
          </a:xfrm>
          <a:prstGeom prst="rect">
            <a:avLst/>
          </a:prstGeom>
        </p:spPr>
      </p:pic>
      <p:sp>
        <p:nvSpPr>
          <p:cNvPr id="13" name="TextBox 12">
            <a:extLst>
              <a:ext uri="{FF2B5EF4-FFF2-40B4-BE49-F238E27FC236}">
                <a16:creationId xmlns:a16="http://schemas.microsoft.com/office/drawing/2014/main" id="{0D4E1DF1-ECB4-4FEC-B2C3-14BAF6539A2C}"/>
              </a:ext>
            </a:extLst>
          </p:cNvPr>
          <p:cNvSpPr txBox="1"/>
          <p:nvPr/>
        </p:nvSpPr>
        <p:spPr>
          <a:xfrm>
            <a:off x="211791" y="557012"/>
            <a:ext cx="8720418"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Jesus was in the desert for 40 days without eating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then the devil tempted Jesus 3 times</a:t>
            </a:r>
          </a:p>
        </p:txBody>
      </p:sp>
      <p:sp>
        <p:nvSpPr>
          <p:cNvPr id="15" name="TextBox 14">
            <a:extLst>
              <a:ext uri="{FF2B5EF4-FFF2-40B4-BE49-F238E27FC236}">
                <a16:creationId xmlns:a16="http://schemas.microsoft.com/office/drawing/2014/main" id="{0BF5267B-FEC0-43C8-8930-3CD4B5DB5293}"/>
              </a:ext>
            </a:extLst>
          </p:cNvPr>
          <p:cNvSpPr txBox="1"/>
          <p:nvPr/>
        </p:nvSpPr>
        <p:spPr>
          <a:xfrm>
            <a:off x="1" y="1704141"/>
            <a:ext cx="893220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The devil tempted Jesus to turn stones into bread</a:t>
            </a:r>
          </a:p>
        </p:txBody>
      </p:sp>
    </p:spTree>
    <p:extLst>
      <p:ext uri="{BB962C8B-B14F-4D97-AF65-F5344CB8AC3E}">
        <p14:creationId xmlns:p14="http://schemas.microsoft.com/office/powerpoint/2010/main" val="144120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par>
                          <p:cTn id="11" fill="hold">
                            <p:stCondLst>
                              <p:cond delay="0"/>
                            </p:stCondLst>
                            <p:childTnLst>
                              <p:par>
                                <p:cTn id="12" presetID="53" presetClass="entr" presetSubtype="16" fill="hold" nodeType="afterEffect">
                                  <p:stCondLst>
                                    <p:cond delay="50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B5B880-5B3E-4DC4-95EF-37F9992D498B}"/>
              </a:ext>
            </a:extLst>
          </p:cNvPr>
          <p:cNvSpPr txBox="1"/>
          <p:nvPr/>
        </p:nvSpPr>
        <p:spPr>
          <a:xfrm>
            <a:off x="429207" y="4753379"/>
            <a:ext cx="8566873" cy="830997"/>
          </a:xfrm>
          <a:prstGeom prst="rect">
            <a:avLst/>
          </a:prstGeom>
          <a:noFill/>
        </p:spPr>
        <p:txBody>
          <a:bodyPr wrap="square" rtlCol="0">
            <a:spAutoFit/>
          </a:bodyPr>
          <a:lstStyle/>
          <a:p>
            <a:pPr marL="0" lvl="1">
              <a:spcAft>
                <a:spcPts val="600"/>
              </a:spcAf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Jesus answered him, “</a:t>
            </a:r>
            <a:r>
              <a:rPr kumimoji="0" lang="en-US" sz="2400" b="0" i="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It is also written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‘Do not put the Lord your God to the test</a:t>
            </a:r>
            <a:r>
              <a:rPr lang="en-US" sz="2400" dirty="0">
                <a:solidFill>
                  <a:prstClr val="white"/>
                </a:solidFill>
                <a:latin typeface="Arial" panose="020B0604020202020204" pitchFamily="34" charset="0"/>
                <a:cs typeface="Arial" panose="020B0604020202020204" pitchFamily="34" charset="0"/>
              </a:rPr>
              <a:t>.’” </a:t>
            </a:r>
            <a:r>
              <a:rPr lang="en-US" sz="2000" dirty="0">
                <a:solidFill>
                  <a:prstClr val="white"/>
                </a:solidFill>
                <a:latin typeface="Arial" panose="020B0604020202020204" pitchFamily="34" charset="0"/>
                <a:cs typeface="Arial" panose="020B0604020202020204" pitchFamily="34" charset="0"/>
              </a:rPr>
              <a:t>Matthew 4:7</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9B87DFE7-2323-43F1-89FD-F7AA3EDE3899}"/>
              </a:ext>
            </a:extLst>
          </p:cNvPr>
          <p:cNvPicPr>
            <a:picLocks noChangeAspect="1"/>
          </p:cNvPicPr>
          <p:nvPr/>
        </p:nvPicPr>
        <p:blipFill>
          <a:blip r:embed="rId2"/>
          <a:stretch>
            <a:fillRect/>
          </a:stretch>
        </p:blipFill>
        <p:spPr>
          <a:xfrm>
            <a:off x="2251614" y="1820506"/>
            <a:ext cx="4640772" cy="2610434"/>
          </a:xfrm>
          <a:prstGeom prst="rect">
            <a:avLst/>
          </a:prstGeom>
        </p:spPr>
      </p:pic>
      <p:sp>
        <p:nvSpPr>
          <p:cNvPr id="4" name="TextBox 3">
            <a:extLst>
              <a:ext uri="{FF2B5EF4-FFF2-40B4-BE49-F238E27FC236}">
                <a16:creationId xmlns:a16="http://schemas.microsoft.com/office/drawing/2014/main" id="{0CC64600-9038-4B33-8D1E-F554CD332A81}"/>
              </a:ext>
            </a:extLst>
          </p:cNvPr>
          <p:cNvSpPr txBox="1"/>
          <p:nvPr/>
        </p:nvSpPr>
        <p:spPr>
          <a:xfrm>
            <a:off x="789462" y="667070"/>
            <a:ext cx="7846362" cy="830997"/>
          </a:xfrm>
          <a:prstGeom prst="rect">
            <a:avLst/>
          </a:prstGeom>
          <a:noFill/>
        </p:spPr>
        <p:txBody>
          <a:bodyPr wrap="square" rtlCol="0">
            <a:spAutoFit/>
          </a:bodyPr>
          <a:lstStyle/>
          <a:p>
            <a:pPr marL="344488" marR="0" lvl="0" indent="-344488"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The devil took Jesus to the top of the temple and tempted Jesus to jump and allow angels to catch Him.</a:t>
            </a:r>
          </a:p>
        </p:txBody>
      </p:sp>
    </p:spTree>
    <p:extLst>
      <p:ext uri="{BB962C8B-B14F-4D97-AF65-F5344CB8AC3E}">
        <p14:creationId xmlns:p14="http://schemas.microsoft.com/office/powerpoint/2010/main" val="15550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B5B880-5B3E-4DC4-95EF-37F9992D498B}"/>
              </a:ext>
            </a:extLst>
          </p:cNvPr>
          <p:cNvSpPr txBox="1"/>
          <p:nvPr/>
        </p:nvSpPr>
        <p:spPr>
          <a:xfrm>
            <a:off x="437853" y="4358332"/>
            <a:ext cx="8268294" cy="830997"/>
          </a:xfrm>
          <a:prstGeom prst="rect">
            <a:avLst/>
          </a:prstGeom>
          <a:noFill/>
        </p:spPr>
        <p:txBody>
          <a:bodyPr wrap="square" rtlCol="0">
            <a:spAutoFit/>
          </a:bodyPr>
          <a:lstStyle/>
          <a:p>
            <a:pPr marL="0" lvl="1">
              <a:spcAft>
                <a:spcPts val="600"/>
              </a:spcAf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Jesus said, "Away from me, Satan! </a:t>
            </a:r>
            <a:r>
              <a:rPr kumimoji="0" lang="en-US" sz="2400" b="0" i="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For it is written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Worship the Lord your, God and serve him only</a:t>
            </a:r>
            <a:r>
              <a:rPr lang="en-US" sz="2400" noProof="0" dirty="0">
                <a:solidFill>
                  <a:prstClr val="white"/>
                </a:solidFill>
                <a:latin typeface="Arial" panose="020B0604020202020204" pitchFamily="34" charset="0"/>
                <a:cs typeface="Arial" panose="020B0604020202020204" pitchFamily="34" charset="0"/>
              </a:rPr>
              <a:t>.</a:t>
            </a:r>
            <a:r>
              <a:rPr lang="en-US" sz="2400" dirty="0">
                <a:solidFill>
                  <a:prstClr val="white"/>
                </a:solidFill>
                <a:latin typeface="Arial" panose="020B0604020202020204" pitchFamily="34" charset="0"/>
                <a:cs typeface="Arial" panose="020B0604020202020204" pitchFamily="34" charset="0"/>
              </a:rPr>
              <a:t> </a:t>
            </a:r>
            <a:r>
              <a:rPr lang="en-US" sz="2000" dirty="0">
                <a:solidFill>
                  <a:prstClr val="white"/>
                </a:solidFill>
                <a:latin typeface="Arial" panose="020B0604020202020204" pitchFamily="34" charset="0"/>
                <a:cs typeface="Arial" panose="020B0604020202020204" pitchFamily="34" charset="0"/>
              </a:rPr>
              <a:t>Matthew 4:10</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88BFA78-D125-4748-BFCB-D2660CAF62B1}"/>
              </a:ext>
            </a:extLst>
          </p:cNvPr>
          <p:cNvSpPr txBox="1"/>
          <p:nvPr/>
        </p:nvSpPr>
        <p:spPr>
          <a:xfrm>
            <a:off x="865689" y="5685972"/>
            <a:ext cx="7280622" cy="461665"/>
          </a:xfrm>
          <a:prstGeom prst="rect">
            <a:avLst/>
          </a:prstGeom>
          <a:noFill/>
          <a:ln>
            <a:solidFill>
              <a:schemeClr val="bg1"/>
            </a:solidFill>
          </a:ln>
        </p:spPr>
        <p:txBody>
          <a:bodyPr wrap="squar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Jesus quoted the Bible against Satan’s temptations</a:t>
            </a:r>
          </a:p>
        </p:txBody>
      </p:sp>
      <p:pic>
        <p:nvPicPr>
          <p:cNvPr id="10" name="Picture 9">
            <a:extLst>
              <a:ext uri="{FF2B5EF4-FFF2-40B4-BE49-F238E27FC236}">
                <a16:creationId xmlns:a16="http://schemas.microsoft.com/office/drawing/2014/main" id="{4D549906-B467-4127-893C-5DEE2467A321}"/>
              </a:ext>
            </a:extLst>
          </p:cNvPr>
          <p:cNvPicPr>
            <a:picLocks noChangeAspect="1"/>
          </p:cNvPicPr>
          <p:nvPr/>
        </p:nvPicPr>
        <p:blipFill>
          <a:blip r:embed="rId2"/>
          <a:stretch>
            <a:fillRect/>
          </a:stretch>
        </p:blipFill>
        <p:spPr>
          <a:xfrm>
            <a:off x="2541494" y="1806321"/>
            <a:ext cx="4182034" cy="2353891"/>
          </a:xfrm>
          <a:prstGeom prst="rect">
            <a:avLst/>
          </a:prstGeom>
        </p:spPr>
      </p:pic>
      <p:sp>
        <p:nvSpPr>
          <p:cNvPr id="12" name="TextBox 11">
            <a:extLst>
              <a:ext uri="{FF2B5EF4-FFF2-40B4-BE49-F238E27FC236}">
                <a16:creationId xmlns:a16="http://schemas.microsoft.com/office/drawing/2014/main" id="{463D621C-B3DC-46BF-97F4-9B7B3C673CEE}"/>
              </a:ext>
            </a:extLst>
          </p:cNvPr>
          <p:cNvSpPr txBox="1"/>
          <p:nvPr/>
        </p:nvSpPr>
        <p:spPr>
          <a:xfrm>
            <a:off x="371853" y="407872"/>
            <a:ext cx="8268294" cy="1200329"/>
          </a:xfrm>
          <a:prstGeom prst="rect">
            <a:avLst/>
          </a:prstGeom>
          <a:noFill/>
        </p:spPr>
        <p:txBody>
          <a:bodyPr wrap="square" rtlCol="0">
            <a:spAutoFit/>
          </a:bodyPr>
          <a:lstStyle/>
          <a:p>
            <a:pPr marL="344488" marR="0" lvl="1" indent="-344488" algn="l"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 The devil took Jesus to a mountain and showed him all the kingdoms of the world and said, "All this I will give you, if you will bow down and worship me." </a:t>
            </a:r>
          </a:p>
        </p:txBody>
      </p:sp>
    </p:spTree>
    <p:extLst>
      <p:ext uri="{BB962C8B-B14F-4D97-AF65-F5344CB8AC3E}">
        <p14:creationId xmlns:p14="http://schemas.microsoft.com/office/powerpoint/2010/main" val="145160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B5B880-5B3E-4DC4-95EF-37F9992D498B}"/>
              </a:ext>
            </a:extLst>
          </p:cNvPr>
          <p:cNvSpPr txBox="1"/>
          <p:nvPr/>
        </p:nvSpPr>
        <p:spPr>
          <a:xfrm>
            <a:off x="463511" y="1441716"/>
            <a:ext cx="8216976" cy="3724096"/>
          </a:xfrm>
          <a:prstGeom prst="rect">
            <a:avLst/>
          </a:prstGeom>
          <a:noFill/>
        </p:spPr>
        <p:txBody>
          <a:bodyPr wrap="square" rtlCol="0">
            <a:spAutoFit/>
          </a:bodyPr>
          <a:lstStyle/>
          <a:p>
            <a:pPr marL="233363" marR="0" lvl="1" indent="-233363"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“Jesus replied, Isaiah was right when he prophesied about you hypocrites; </a:t>
            </a:r>
          </a:p>
          <a:p>
            <a:pPr marL="233363" marR="0" lvl="1" indent="-233363"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as it is written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“‘These people honor me with their lips, but their hearts are far from me.</a:t>
            </a:r>
          </a:p>
          <a:p>
            <a:pPr marL="233363" marR="0" lvl="1" indent="-233363"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They worship me in vain; their teachings are but </a:t>
            </a:r>
            <a:r>
              <a:rPr kumimoji="0" lang="en-US" sz="2400" b="0" i="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rules taught by men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p>
          <a:p>
            <a:pPr marL="233363" lvl="1" indent="-233363">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You have let go of the commands of God and are holding on to the </a:t>
            </a:r>
            <a:r>
              <a:rPr kumimoji="0" lang="en-US" sz="2400" b="0" i="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traditions of men</a:t>
            </a:r>
            <a:r>
              <a:rPr lang="en-US" sz="2400" dirty="0">
                <a:solidFill>
                  <a:prstClr val="white"/>
                </a:solidFill>
                <a:latin typeface="Arial" panose="020B0604020202020204" pitchFamily="34" charset="0"/>
                <a:cs typeface="Arial" panose="020B0604020202020204" pitchFamily="34" charset="0"/>
              </a:rPr>
              <a:t>.” </a:t>
            </a:r>
            <a:r>
              <a:rPr lang="en-US" sz="2000" dirty="0">
                <a:solidFill>
                  <a:prstClr val="white"/>
                </a:solidFill>
                <a:latin typeface="Arial" panose="020B0604020202020204" pitchFamily="34" charset="0"/>
                <a:cs typeface="Arial" panose="020B0604020202020204" pitchFamily="34" charset="0"/>
              </a:rPr>
              <a:t>Mark 7:6 -8</a:t>
            </a:r>
          </a:p>
          <a:p>
            <a:pPr marL="457200" marR="0" lvl="1" indent="-4572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88BFA78-D125-4748-BFCB-D2660CAF62B1}"/>
              </a:ext>
            </a:extLst>
          </p:cNvPr>
          <p:cNvSpPr txBox="1"/>
          <p:nvPr/>
        </p:nvSpPr>
        <p:spPr>
          <a:xfrm>
            <a:off x="1264023" y="5070086"/>
            <a:ext cx="6615953" cy="1200329"/>
          </a:xfrm>
          <a:prstGeom prst="rect">
            <a:avLst/>
          </a:prstGeom>
          <a:noFill/>
          <a:ln>
            <a:solidFill>
              <a:schemeClr val="bg1"/>
            </a:solidFill>
          </a:ln>
        </p:spPr>
        <p:txBody>
          <a:bodyPr wrap="square" rtlCol="0">
            <a:spAutoFit/>
          </a:bodyPr>
          <a:lstStyle/>
          <a:p>
            <a:pPr marL="0" marR="0" lvl="0" indent="0" algn="ctr" defTabSz="457200" rtl="0" eaLnBrk="1" fontAlgn="auto" latinLnBrk="0" hangingPunct="1">
              <a:lnSpc>
                <a:spcPct val="100000"/>
              </a:lnSpc>
              <a:spcBef>
                <a:spcPts val="0"/>
              </a:spcBef>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Some churches </a:t>
            </a:r>
          </a:p>
          <a:p>
            <a:pPr marL="0" marR="0" lvl="0" indent="0" algn="ctr" defTabSz="457200" rtl="0" eaLnBrk="1" fontAlgn="auto" latinLnBrk="0" hangingPunct="1">
              <a:lnSpc>
                <a:spcPct val="100000"/>
              </a:lnSpc>
              <a:spcBef>
                <a:spcPts val="0"/>
              </a:spcBef>
              <a:buClrTx/>
              <a:buSzTx/>
              <a:buFontTx/>
              <a:buNone/>
              <a:tabLst/>
              <a:defRPr/>
            </a:pPr>
            <a:r>
              <a:rPr lang="en-US" sz="2400" dirty="0">
                <a:solidFill>
                  <a:prstClr val="white"/>
                </a:solidFill>
                <a:latin typeface="Arial" panose="020B0604020202020204" pitchFamily="34" charset="0"/>
                <a:cs typeface="Arial" panose="020B0604020202020204" pitchFamily="34" charset="0"/>
              </a:rPr>
              <a:t>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each rules taught by men and traditions rather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tha</a:t>
            </a:r>
            <a:r>
              <a:rPr lang="en-US" sz="2400" dirty="0">
                <a:solidFill>
                  <a:prstClr val="white"/>
                </a:solidFill>
                <a:latin typeface="Arial" panose="020B0604020202020204" pitchFamily="34" charset="0"/>
                <a:cs typeface="Arial" panose="020B0604020202020204" pitchFamily="34" charset="0"/>
              </a:rPr>
              <a:t>n what God says</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AE7F77F-54E6-4350-B1F1-E87A103B466B}"/>
              </a:ext>
            </a:extLst>
          </p:cNvPr>
          <p:cNvGrpSpPr/>
          <p:nvPr/>
        </p:nvGrpSpPr>
        <p:grpSpPr>
          <a:xfrm>
            <a:off x="1390262" y="112819"/>
            <a:ext cx="7617762" cy="1223933"/>
            <a:chOff x="1390262" y="112819"/>
            <a:chExt cx="7617762" cy="1223933"/>
          </a:xfrm>
        </p:grpSpPr>
        <p:sp>
          <p:nvSpPr>
            <p:cNvPr id="8" name="TextBox 7">
              <a:extLst>
                <a:ext uri="{FF2B5EF4-FFF2-40B4-BE49-F238E27FC236}">
                  <a16:creationId xmlns:a16="http://schemas.microsoft.com/office/drawing/2014/main" id="{D3E979E1-E009-4854-A9AE-B9FB1693B6B2}"/>
                </a:ext>
              </a:extLst>
            </p:cNvPr>
            <p:cNvSpPr txBox="1"/>
            <p:nvPr/>
          </p:nvSpPr>
          <p:spPr>
            <a:xfrm>
              <a:off x="1390262" y="493954"/>
              <a:ext cx="5065924" cy="461665"/>
            </a:xfrm>
            <a:prstGeom prst="rect">
              <a:avLst/>
            </a:prstGeom>
            <a:noFill/>
            <a:ln>
              <a:solidFill>
                <a:schemeClr val="bg1"/>
              </a:solidFill>
            </a:ln>
          </p:spPr>
          <p:txBody>
            <a:bodyPr wrap="square" rtlCol="0">
              <a:spAutoFit/>
            </a:bodyPr>
            <a:lstStyle/>
            <a:p>
              <a:pPr marL="0" marR="0" lvl="1" indent="0" algn="ctr"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Jesus speaking</a:t>
              </a:r>
              <a:r>
                <a:rPr kumimoji="0" lang="en-US" sz="24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to</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religious leaders</a:t>
              </a:r>
            </a:p>
          </p:txBody>
        </p:sp>
        <p:pic>
          <p:nvPicPr>
            <p:cNvPr id="9" name="Picture 2" descr="The Blood of Righteous Abel (Matthew 23:35) – Escape to Reality">
              <a:extLst>
                <a:ext uri="{FF2B5EF4-FFF2-40B4-BE49-F238E27FC236}">
                  <a16:creationId xmlns:a16="http://schemas.microsoft.com/office/drawing/2014/main" id="{31655A99-1A7B-4161-86E5-4955F0A36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1928" y="112819"/>
              <a:ext cx="2256096" cy="12239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9792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1277C-AB0D-4A6E-878D-5B4C80495398}"/>
              </a:ext>
            </a:extLst>
          </p:cNvPr>
          <p:cNvSpPr/>
          <p:nvPr/>
        </p:nvSpPr>
        <p:spPr>
          <a:xfrm>
            <a:off x="1376949" y="4486215"/>
            <a:ext cx="6390096" cy="59856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en-US" sz="2400" dirty="0">
                <a:solidFill>
                  <a:prstClr val="white"/>
                </a:solidFill>
                <a:latin typeface="Arial" panose="020B0604020202020204" pitchFamily="34" charset="0"/>
                <a:cs typeface="Arial" panose="020B0604020202020204" pitchFamily="34" charset="0"/>
              </a:rPr>
              <a:t>It’s important to know the Bible to avoid error</a:t>
            </a:r>
          </a:p>
        </p:txBody>
      </p:sp>
      <p:sp>
        <p:nvSpPr>
          <p:cNvPr id="6" name="TextBox 5">
            <a:extLst>
              <a:ext uri="{FF2B5EF4-FFF2-40B4-BE49-F238E27FC236}">
                <a16:creationId xmlns:a16="http://schemas.microsoft.com/office/drawing/2014/main" id="{A8B5B880-5B3E-4DC4-95EF-37F9992D498B}"/>
              </a:ext>
            </a:extLst>
          </p:cNvPr>
          <p:cNvSpPr txBox="1"/>
          <p:nvPr/>
        </p:nvSpPr>
        <p:spPr>
          <a:xfrm>
            <a:off x="324237" y="3372203"/>
            <a:ext cx="8495522" cy="830997"/>
          </a:xfrm>
          <a:prstGeom prst="rect">
            <a:avLst/>
          </a:prstGeom>
          <a:noFill/>
        </p:spPr>
        <p:txBody>
          <a:bodyPr wrap="square" rtlCol="0">
            <a:spAutoFit/>
          </a:bodyPr>
          <a:lstStyle/>
          <a:p>
            <a:pPr marL="0" lvl="1">
              <a:spcAft>
                <a:spcPts val="600"/>
              </a:spcAf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Jesus replied, “Are you not in error because you do not know the Scriptures or the power of God</a:t>
            </a:r>
            <a:r>
              <a:rPr lang="en-US" sz="2400" dirty="0">
                <a:solidFill>
                  <a:prstClr val="white"/>
                </a:solidFill>
                <a:latin typeface="Arial" panose="020B0604020202020204" pitchFamily="34" charset="0"/>
                <a:cs typeface="Arial" panose="020B0604020202020204" pitchFamily="34" charset="0"/>
              </a:rPr>
              <a:t>?” </a:t>
            </a:r>
            <a:r>
              <a:rPr lang="en-US" sz="2000" dirty="0">
                <a:solidFill>
                  <a:prstClr val="white"/>
                </a:solidFill>
                <a:latin typeface="Arial" panose="020B0604020202020204" pitchFamily="34" charset="0"/>
                <a:cs typeface="Arial" panose="020B0604020202020204" pitchFamily="34" charset="0"/>
              </a:rPr>
              <a:t>Mark 12:24</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25484F6-17C8-42EE-9F4B-921C07AB6C80}"/>
              </a:ext>
            </a:extLst>
          </p:cNvPr>
          <p:cNvSpPr txBox="1"/>
          <p:nvPr/>
        </p:nvSpPr>
        <p:spPr>
          <a:xfrm>
            <a:off x="1131675" y="5489685"/>
            <a:ext cx="6880643" cy="461665"/>
          </a:xfrm>
          <a:prstGeom prst="rect">
            <a:avLst/>
          </a:prstGeom>
          <a:noFill/>
          <a:ln>
            <a:solidFill>
              <a:schemeClr val="bg1"/>
            </a:solidFill>
          </a:ln>
        </p:spPr>
        <p:txBody>
          <a:bodyPr wrap="square">
            <a:spAutoFit/>
          </a:bodyPr>
          <a:lstStyle/>
          <a:p>
            <a:pPr marR="0" lvl="0" algn="ctr" defTabSz="457200" rtl="0" eaLnBrk="1" fontAlgn="auto" latinLnBrk="0" hangingPunct="1">
              <a:lnSpc>
                <a:spcPct val="100000"/>
              </a:lnSpc>
              <a:spcBef>
                <a:spcPts val="0"/>
              </a:spcBef>
              <a:spcAft>
                <a:spcPts val="1200"/>
              </a:spcAft>
              <a:buClrTx/>
              <a:buSzTx/>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have you learned about the power of God?</a:t>
            </a:r>
          </a:p>
        </p:txBody>
      </p:sp>
      <p:grpSp>
        <p:nvGrpSpPr>
          <p:cNvPr id="2" name="Group 1">
            <a:extLst>
              <a:ext uri="{FF2B5EF4-FFF2-40B4-BE49-F238E27FC236}">
                <a16:creationId xmlns:a16="http://schemas.microsoft.com/office/drawing/2014/main" id="{CCB5B666-B97B-41A6-BE55-43BB497E0FC3}"/>
              </a:ext>
            </a:extLst>
          </p:cNvPr>
          <p:cNvGrpSpPr/>
          <p:nvPr/>
        </p:nvGrpSpPr>
        <p:grpSpPr>
          <a:xfrm>
            <a:off x="994396" y="279208"/>
            <a:ext cx="7155206" cy="2809980"/>
            <a:chOff x="994396" y="279208"/>
            <a:chExt cx="7155206" cy="2809980"/>
          </a:xfrm>
        </p:grpSpPr>
        <p:pic>
          <p:nvPicPr>
            <p:cNvPr id="5122" name="Picture 2" descr="The Blood of Righteous Abel (Matthew 23:35) – Escape to Reality">
              <a:extLst>
                <a:ext uri="{FF2B5EF4-FFF2-40B4-BE49-F238E27FC236}">
                  <a16:creationId xmlns:a16="http://schemas.microsoft.com/office/drawing/2014/main" id="{07515910-8B01-4194-9B11-28C7BD097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7884" y="1034073"/>
              <a:ext cx="3788229" cy="20551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476E3AC-2DD9-4C85-BE4C-E180F5C422FA}"/>
                </a:ext>
              </a:extLst>
            </p:cNvPr>
            <p:cNvSpPr txBox="1"/>
            <p:nvPr/>
          </p:nvSpPr>
          <p:spPr>
            <a:xfrm>
              <a:off x="994396" y="279208"/>
              <a:ext cx="7155206" cy="461665"/>
            </a:xfrm>
            <a:prstGeom prst="rect">
              <a:avLst/>
            </a:prstGeom>
            <a:noFill/>
            <a:ln>
              <a:solidFill>
                <a:schemeClr val="bg1"/>
              </a:solidFill>
            </a:ln>
          </p:spPr>
          <p:txBody>
            <a:bodyPr wrap="square" rtlCol="0">
              <a:spAutoFit/>
            </a:bodyPr>
            <a:lstStyle/>
            <a:p>
              <a:pPr marL="0" marR="0" lvl="1" indent="0" algn="ctr"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Jesus speaking to Jewish religious leaders</a:t>
              </a:r>
            </a:p>
          </p:txBody>
        </p:sp>
      </p:grpSp>
    </p:spTree>
    <p:extLst>
      <p:ext uri="{BB962C8B-B14F-4D97-AF65-F5344CB8AC3E}">
        <p14:creationId xmlns:p14="http://schemas.microsoft.com/office/powerpoint/2010/main" val="316842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B5B880-5B3E-4DC4-95EF-37F9992D498B}"/>
              </a:ext>
            </a:extLst>
          </p:cNvPr>
          <p:cNvSpPr txBox="1"/>
          <p:nvPr/>
        </p:nvSpPr>
        <p:spPr>
          <a:xfrm>
            <a:off x="726482" y="2055823"/>
            <a:ext cx="7521779" cy="2831544"/>
          </a:xfrm>
          <a:prstGeom prst="rect">
            <a:avLst/>
          </a:prstGeom>
          <a:noFill/>
        </p:spPr>
        <p:txBody>
          <a:bodyPr wrap="square" rtlCol="0">
            <a:spAutoFit/>
          </a:bodyPr>
          <a:lstStyle/>
          <a:p>
            <a:pPr marL="233363" marR="0" lvl="1" indent="-233363"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He said to them, “How foolish you are, and how slow of heart to believe all that the prophets have spoken! </a:t>
            </a:r>
          </a:p>
          <a:p>
            <a:pPr marL="233363" marR="0" lvl="1" indent="-233363"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Did not the Christ have to suffer these things and then enter his glory?” </a:t>
            </a:r>
          </a:p>
          <a:p>
            <a:pPr marL="233363" lvl="1" indent="-233363">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And beginning with Moses and all the Prophets,     </a:t>
            </a:r>
            <a:r>
              <a:rPr kumimoji="0" lang="en-US" sz="2400" b="0" i="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he explained to them what was said in all the Scriptures concerning himself</a:t>
            </a:r>
            <a:r>
              <a:rPr lang="en-US" sz="2400" dirty="0">
                <a:solidFill>
                  <a:prstClr val="white"/>
                </a:solidFill>
                <a:latin typeface="Arial" panose="020B0604020202020204" pitchFamily="34" charset="0"/>
                <a:cs typeface="Arial" panose="020B0604020202020204" pitchFamily="34" charset="0"/>
              </a:rPr>
              <a:t>. </a:t>
            </a:r>
            <a:r>
              <a:rPr lang="en-US" sz="2000" dirty="0">
                <a:solidFill>
                  <a:prstClr val="white"/>
                </a:solidFill>
                <a:latin typeface="Arial" panose="020B0604020202020204" pitchFamily="34" charset="0"/>
                <a:cs typeface="Arial" panose="020B0604020202020204" pitchFamily="34" charset="0"/>
              </a:rPr>
              <a:t>Luke 24:25 -27</a:t>
            </a:r>
          </a:p>
        </p:txBody>
      </p:sp>
      <p:sp>
        <p:nvSpPr>
          <p:cNvPr id="3" name="TextBox 2">
            <a:extLst>
              <a:ext uri="{FF2B5EF4-FFF2-40B4-BE49-F238E27FC236}">
                <a16:creationId xmlns:a16="http://schemas.microsoft.com/office/drawing/2014/main" id="{A88BFA78-D125-4748-BFCB-D2660CAF62B1}"/>
              </a:ext>
            </a:extLst>
          </p:cNvPr>
          <p:cNvSpPr txBox="1"/>
          <p:nvPr/>
        </p:nvSpPr>
        <p:spPr>
          <a:xfrm>
            <a:off x="1060301" y="5397040"/>
            <a:ext cx="7023398" cy="461665"/>
          </a:xfrm>
          <a:prstGeom prst="rect">
            <a:avLst/>
          </a:prstGeom>
          <a:noFill/>
          <a:ln>
            <a:solidFill>
              <a:schemeClr val="bg1"/>
            </a:solidFill>
          </a:ln>
        </p:spPr>
        <p:txBody>
          <a:bodyPr wrap="square" rtlCol="0">
            <a:spAutoFit/>
          </a:bodyPr>
          <a:lstStyle/>
          <a:p>
            <a:pPr marR="0" lvl="0" algn="ctr" defTabSz="457200" rtl="0" eaLnBrk="1" fontAlgn="auto" latinLnBrk="0" hangingPunct="1">
              <a:lnSpc>
                <a:spcPct val="100000"/>
              </a:lnSpc>
              <a:spcBef>
                <a:spcPts val="0"/>
              </a:spcBef>
              <a:spcAft>
                <a:spcPts val="600"/>
              </a:spcAft>
              <a:buClrTx/>
              <a:buSzTx/>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have you learned about Jesus in the Bible?</a:t>
            </a:r>
          </a:p>
        </p:txBody>
      </p:sp>
      <p:sp>
        <p:nvSpPr>
          <p:cNvPr id="8" name="TextBox 7">
            <a:extLst>
              <a:ext uri="{FF2B5EF4-FFF2-40B4-BE49-F238E27FC236}">
                <a16:creationId xmlns:a16="http://schemas.microsoft.com/office/drawing/2014/main" id="{8FC3C756-21C2-479E-A2A3-668B8AA1A9B5}"/>
              </a:ext>
            </a:extLst>
          </p:cNvPr>
          <p:cNvSpPr txBox="1"/>
          <p:nvPr/>
        </p:nvSpPr>
        <p:spPr>
          <a:xfrm>
            <a:off x="1530050" y="504472"/>
            <a:ext cx="5069243" cy="830997"/>
          </a:xfrm>
          <a:prstGeom prst="rect">
            <a:avLst/>
          </a:prstGeom>
          <a:noFill/>
          <a:ln>
            <a:solidFill>
              <a:schemeClr val="bg1"/>
            </a:solidFill>
          </a:ln>
        </p:spPr>
        <p:txBody>
          <a:bodyPr wrap="square" rtlCol="0">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Jesus speaking to 2 of His disciples</a:t>
            </a:r>
          </a:p>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after His death and resurrection</a:t>
            </a:r>
          </a:p>
        </p:txBody>
      </p:sp>
      <p:pic>
        <p:nvPicPr>
          <p:cNvPr id="6146" name="Picture 2" descr="Christ Appears on the Road to Emmaus">
            <a:extLst>
              <a:ext uri="{FF2B5EF4-FFF2-40B4-BE49-F238E27FC236}">
                <a16:creationId xmlns:a16="http://schemas.microsoft.com/office/drawing/2014/main" id="{20150D27-4F88-455D-922B-7D3B28DD56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205" t="26380" r="33469" b="9161"/>
          <a:stretch/>
        </p:blipFill>
        <p:spPr bwMode="auto">
          <a:xfrm>
            <a:off x="7046513" y="0"/>
            <a:ext cx="2084039" cy="1845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60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614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B5B880-5B3E-4DC4-95EF-37F9992D498B}"/>
              </a:ext>
            </a:extLst>
          </p:cNvPr>
          <p:cNvSpPr txBox="1"/>
          <p:nvPr/>
        </p:nvSpPr>
        <p:spPr>
          <a:xfrm>
            <a:off x="437000" y="2546893"/>
            <a:ext cx="8619287" cy="2462213"/>
          </a:xfrm>
          <a:prstGeom prst="rect">
            <a:avLst/>
          </a:prstGeom>
          <a:noFill/>
        </p:spPr>
        <p:txBody>
          <a:bodyPr wrap="square" rtlCol="0">
            <a:spAutoFit/>
          </a:bodyPr>
          <a:lstStyle/>
          <a:p>
            <a:pPr marL="233363" marR="0" lvl="1" indent="-233363"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“Do not think that I have come to abolish the Law or the Prophets; I have not come to abolish them but to fulfill them.”</a:t>
            </a:r>
          </a:p>
          <a:p>
            <a:pPr marL="233363" lvl="1" indent="-233363">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 tell you the truth, until heaven and earth disappear, not the smallest letter, </a:t>
            </a:r>
            <a:r>
              <a:rPr kumimoji="0" lang="en-US" sz="2400" b="0" i="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not the least stroke of a pen, will by any means disappear from the Law until everything is accomplished</a:t>
            </a:r>
            <a:r>
              <a:rPr lang="en-US" sz="2400" dirty="0">
                <a:solidFill>
                  <a:prstClr val="white"/>
                </a:solidFill>
                <a:latin typeface="Arial" panose="020B0604020202020204" pitchFamily="34" charset="0"/>
                <a:cs typeface="Arial" panose="020B0604020202020204" pitchFamily="34" charset="0"/>
              </a:rPr>
              <a:t>.” </a:t>
            </a:r>
            <a:r>
              <a:rPr lang="en-US" sz="2000" dirty="0">
                <a:solidFill>
                  <a:prstClr val="white"/>
                </a:solidFill>
                <a:latin typeface="Arial" panose="020B0604020202020204" pitchFamily="34" charset="0"/>
                <a:cs typeface="Arial" panose="020B0604020202020204" pitchFamily="34" charset="0"/>
              </a:rPr>
              <a:t>Matthew 5:17-18</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88BFA78-D125-4748-BFCB-D2660CAF62B1}"/>
              </a:ext>
            </a:extLst>
          </p:cNvPr>
          <p:cNvSpPr txBox="1"/>
          <p:nvPr/>
        </p:nvSpPr>
        <p:spPr>
          <a:xfrm>
            <a:off x="1736403" y="5479273"/>
            <a:ext cx="5671194" cy="461665"/>
          </a:xfrm>
          <a:prstGeom prst="rect">
            <a:avLst/>
          </a:prstGeom>
          <a:noFill/>
          <a:ln>
            <a:solidFill>
              <a:schemeClr val="bg1"/>
            </a:solidFill>
          </a:ln>
        </p:spPr>
        <p:txBody>
          <a:bodyPr wrap="square" rtlCol="0">
            <a:spAutoFit/>
          </a:bodyPr>
          <a:lstStyle/>
          <a:p>
            <a:pPr marR="0" lvl="0" algn="ctr" defTabSz="457200" rtl="0" eaLnBrk="1" fontAlgn="auto" latinLnBrk="0" hangingPunct="1">
              <a:lnSpc>
                <a:spcPct val="100000"/>
              </a:lnSpc>
              <a:spcBef>
                <a:spcPts val="0"/>
              </a:spcBef>
              <a:spcAft>
                <a:spcPts val="1200"/>
              </a:spcAft>
              <a:buClrTx/>
              <a:buSzTx/>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did Jesus say about God’s Word?</a:t>
            </a:r>
          </a:p>
        </p:txBody>
      </p:sp>
      <p:sp>
        <p:nvSpPr>
          <p:cNvPr id="7" name="TextBox 6">
            <a:extLst>
              <a:ext uri="{FF2B5EF4-FFF2-40B4-BE49-F238E27FC236}">
                <a16:creationId xmlns:a16="http://schemas.microsoft.com/office/drawing/2014/main" id="{8E0C43AA-A32C-4A60-A735-2BC2C6656EAF}"/>
              </a:ext>
            </a:extLst>
          </p:cNvPr>
          <p:cNvSpPr txBox="1"/>
          <p:nvPr/>
        </p:nvSpPr>
        <p:spPr>
          <a:xfrm>
            <a:off x="922013" y="678225"/>
            <a:ext cx="5071188" cy="907941"/>
          </a:xfrm>
          <a:prstGeom prst="rect">
            <a:avLst/>
          </a:prstGeom>
          <a:noFill/>
          <a:ln>
            <a:solidFill>
              <a:schemeClr val="bg1"/>
            </a:solidFill>
          </a:ln>
        </p:spPr>
        <p:txBody>
          <a:bodyPr wrap="square" rtlCol="0">
            <a:spAutoFit/>
          </a:bodyPr>
          <a:lstStyle/>
          <a:p>
            <a:pPr marL="0" marR="0" lvl="1" algn="ctr" defTabSz="457200" rtl="0" eaLnBrk="1" fontAlgn="auto" latinLnBrk="0" hangingPunct="1">
              <a:lnSpc>
                <a:spcPct val="100000"/>
              </a:lnSpc>
              <a:spcBef>
                <a:spcPts val="0"/>
              </a:spcBef>
              <a:spcAft>
                <a:spcPts val="600"/>
              </a:spcAft>
              <a:buClrTx/>
              <a:buSzTx/>
              <a:tabLst/>
              <a:defRPr/>
            </a:pPr>
            <a:r>
              <a:rPr lang="en-US" sz="2400" dirty="0">
                <a:solidFill>
                  <a:prstClr val="white"/>
                </a:solidFill>
                <a:latin typeface="Arial" panose="020B0604020202020204" pitchFamily="34" charset="0"/>
                <a:cs typeface="Arial" panose="020B0604020202020204" pitchFamily="34" charset="0"/>
              </a:rPr>
              <a:t>Words of Jesus </a:t>
            </a:r>
          </a:p>
          <a:p>
            <a:pPr marL="0" marR="0" lvl="1" algn="ctr" defTabSz="457200" rtl="0" eaLnBrk="1" fontAlgn="auto" latinLnBrk="0" hangingPunct="1">
              <a:lnSpc>
                <a:spcPct val="100000"/>
              </a:lnSpc>
              <a:spcBef>
                <a:spcPts val="0"/>
              </a:spcBef>
              <a:spcAft>
                <a:spcPts val="600"/>
              </a:spcAft>
              <a:buClrTx/>
              <a:buSzTx/>
              <a:tabLst/>
              <a:defRPr/>
            </a:pPr>
            <a:r>
              <a:rPr lang="en-US" sz="2400" dirty="0">
                <a:solidFill>
                  <a:prstClr val="white"/>
                </a:solidFill>
                <a:latin typeface="Arial" panose="020B0604020202020204" pitchFamily="34" charset="0"/>
                <a:cs typeface="Arial" panose="020B0604020202020204" pitchFamily="34" charset="0"/>
              </a:rPr>
              <a:t>from the Sermon on the Mount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7170" name="Picture 2" descr="Jesus Teaching the People by the Seashore">
            <a:extLst>
              <a:ext uri="{FF2B5EF4-FFF2-40B4-BE49-F238E27FC236}">
                <a16:creationId xmlns:a16="http://schemas.microsoft.com/office/drawing/2014/main" id="{73442348-E764-43E7-88B7-372412961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1154" y="111196"/>
            <a:ext cx="2685133" cy="211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47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717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B5B880-5B3E-4DC4-95EF-37F9992D498B}"/>
              </a:ext>
            </a:extLst>
          </p:cNvPr>
          <p:cNvSpPr txBox="1"/>
          <p:nvPr/>
        </p:nvSpPr>
        <p:spPr>
          <a:xfrm>
            <a:off x="2058566" y="3987629"/>
            <a:ext cx="5026857" cy="907941"/>
          </a:xfrm>
          <a:prstGeom prst="rect">
            <a:avLst/>
          </a:prstGeom>
          <a:noFill/>
        </p:spPr>
        <p:txBody>
          <a:bodyPr wrap="square" rtlCol="0">
            <a:spAutoFit/>
          </a:bodyPr>
          <a:lstStyle/>
          <a:p>
            <a:pPr marL="233363" marR="0" lvl="1" indent="-233363"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“Use the truth to make them holy. </a:t>
            </a:r>
          </a:p>
          <a:p>
            <a:pPr marL="233363" lvl="1" indent="-233363">
              <a:spcAft>
                <a:spcPts val="600"/>
              </a:spcAft>
              <a:buFont typeface="Arial" panose="020B0604020202020204" pitchFamily="34" charset="0"/>
              <a:buChar char="•"/>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Your words are truth</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lang="en-US" sz="2000" dirty="0">
                <a:solidFill>
                  <a:prstClr val="white"/>
                </a:solidFill>
                <a:latin typeface="Arial" panose="020B0604020202020204" pitchFamily="34" charset="0"/>
                <a:cs typeface="Arial" panose="020B0604020202020204" pitchFamily="34" charset="0"/>
              </a:rPr>
              <a:t>John 17:17</a:t>
            </a:r>
            <a:endParaRPr lang="en-US" sz="2400" dirty="0">
              <a:solidFill>
                <a:prstClr val="white"/>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88BFA78-D125-4748-BFCB-D2660CAF62B1}"/>
              </a:ext>
            </a:extLst>
          </p:cNvPr>
          <p:cNvSpPr txBox="1"/>
          <p:nvPr/>
        </p:nvSpPr>
        <p:spPr>
          <a:xfrm>
            <a:off x="1409212" y="320425"/>
            <a:ext cx="6325572" cy="907941"/>
          </a:xfrm>
          <a:prstGeom prst="rect">
            <a:avLst/>
          </a:prstGeom>
          <a:noFill/>
          <a:ln>
            <a:solidFill>
              <a:schemeClr val="bg1"/>
            </a:solidFill>
          </a:ln>
        </p:spPr>
        <p:txBody>
          <a:bodyPr wrap="square" rtlCol="0">
            <a:spAutoFit/>
          </a:bodyPr>
          <a:lstStyle/>
          <a:p>
            <a:pPr marR="0" lvl="0" algn="ctr" defTabSz="457200" rtl="0" eaLnBrk="1" fontAlgn="auto" latinLnBrk="0" hangingPunct="1">
              <a:lnSpc>
                <a:spcPct val="100000"/>
              </a:lnSpc>
              <a:spcBef>
                <a:spcPts val="0"/>
              </a:spcBef>
              <a:spcAft>
                <a:spcPts val="600"/>
              </a:spcAft>
              <a:buClrTx/>
              <a:buSzTx/>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Jesus praying to God for His disciples </a:t>
            </a:r>
          </a:p>
          <a:p>
            <a:pPr marR="0" lvl="0" algn="ctr" defTabSz="457200" rtl="0" eaLnBrk="1" fontAlgn="auto" latinLnBrk="0" hangingPunct="1">
              <a:lnSpc>
                <a:spcPct val="100000"/>
              </a:lnSpc>
              <a:spcBef>
                <a:spcPts val="0"/>
              </a:spcBef>
              <a:spcAft>
                <a:spcPts val="600"/>
              </a:spcAft>
              <a:buClrTx/>
              <a:buSzTx/>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before He was arrested, tried, and crucified</a:t>
            </a:r>
          </a:p>
        </p:txBody>
      </p:sp>
      <p:sp>
        <p:nvSpPr>
          <p:cNvPr id="7" name="TextBox 6">
            <a:extLst>
              <a:ext uri="{FF2B5EF4-FFF2-40B4-BE49-F238E27FC236}">
                <a16:creationId xmlns:a16="http://schemas.microsoft.com/office/drawing/2014/main" id="{010B0540-B90F-4307-8AAA-46F444CAE9C8}"/>
              </a:ext>
            </a:extLst>
          </p:cNvPr>
          <p:cNvSpPr txBox="1"/>
          <p:nvPr/>
        </p:nvSpPr>
        <p:spPr>
          <a:xfrm>
            <a:off x="2427739" y="5259339"/>
            <a:ext cx="4288513" cy="907941"/>
          </a:xfrm>
          <a:prstGeom prst="rect">
            <a:avLst/>
          </a:prstGeom>
          <a:noFill/>
          <a:ln>
            <a:solidFill>
              <a:schemeClr val="bg1"/>
            </a:solidFill>
          </a:ln>
        </p:spPr>
        <p:txBody>
          <a:bodyPr wrap="square" rtlCol="0">
            <a:spAutoFit/>
          </a:bodyPr>
          <a:lstStyle/>
          <a:p>
            <a:pPr marL="233363" indent="-233363">
              <a:spcAft>
                <a:spcPts val="600"/>
              </a:spcAft>
              <a:buFont typeface="Arial" panose="020B0604020202020204" pitchFamily="34" charset="0"/>
              <a:buChar char="•"/>
              <a:defRPr/>
            </a:pPr>
            <a:r>
              <a:rPr lang="en-US" sz="2400" dirty="0">
                <a:solidFill>
                  <a:prstClr val="white"/>
                </a:solidFill>
                <a:latin typeface="Arial" panose="020B0604020202020204" pitchFamily="34" charset="0"/>
                <a:cs typeface="Arial" panose="020B0604020202020204" pitchFamily="34" charset="0"/>
              </a:rPr>
              <a:t>God’s words are truth</a:t>
            </a:r>
          </a:p>
          <a:p>
            <a:pPr marL="233363" marR="0" lvl="0" indent="-233363"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God’s words are in the Bible</a:t>
            </a:r>
          </a:p>
        </p:txBody>
      </p:sp>
      <p:pic>
        <p:nvPicPr>
          <p:cNvPr id="9218" name="Picture 2" descr="Into The King's Garden: Jesus' Prayer of Submission at Gethsemane">
            <a:extLst>
              <a:ext uri="{FF2B5EF4-FFF2-40B4-BE49-F238E27FC236}">
                <a16:creationId xmlns:a16="http://schemas.microsoft.com/office/drawing/2014/main" id="{3921535B-6027-467E-852A-F2E610860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73"/>
          <a:stretch/>
        </p:blipFill>
        <p:spPr bwMode="auto">
          <a:xfrm>
            <a:off x="3721803" y="1461124"/>
            <a:ext cx="1700389" cy="2293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43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921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80CEFF-8743-447B-B8D2-428B1B3FA13F}"/>
              </a:ext>
            </a:extLst>
          </p:cNvPr>
          <p:cNvSpPr txBox="1"/>
          <p:nvPr/>
        </p:nvSpPr>
        <p:spPr>
          <a:xfrm>
            <a:off x="-13447" y="50618"/>
            <a:ext cx="914399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 Can Rely on God’s Word</a:t>
            </a:r>
          </a:p>
        </p:txBody>
      </p:sp>
      <p:sp>
        <p:nvSpPr>
          <p:cNvPr id="6" name="TextBox 5">
            <a:extLst>
              <a:ext uri="{FF2B5EF4-FFF2-40B4-BE49-F238E27FC236}">
                <a16:creationId xmlns:a16="http://schemas.microsoft.com/office/drawing/2014/main" id="{A8B5B880-5B3E-4DC4-95EF-37F9992D498B}"/>
              </a:ext>
            </a:extLst>
          </p:cNvPr>
          <p:cNvSpPr txBox="1"/>
          <p:nvPr/>
        </p:nvSpPr>
        <p:spPr>
          <a:xfrm>
            <a:off x="299127" y="2382559"/>
            <a:ext cx="8378342" cy="2092881"/>
          </a:xfrm>
          <a:prstGeom prst="rect">
            <a:avLst/>
          </a:prstGeom>
          <a:noFill/>
        </p:spPr>
        <p:txBody>
          <a:bodyPr wrap="square" rtlCol="0">
            <a:spAutoFit/>
          </a:bodyPr>
          <a:lstStyle/>
          <a:p>
            <a:pPr marL="228600" marR="0" lvl="1" indent="-228600" defTabSz="457200" rtl="0" eaLnBrk="1" fontAlgn="auto" latinLnBrk="0" hangingPunct="1">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Now I am about to go the way of all the earth.</a:t>
            </a:r>
          </a:p>
          <a:p>
            <a:pPr marL="228600" marR="0" lvl="1" indent="-228600" defTabSz="457200" rtl="0" eaLnBrk="1" fontAlgn="auto" latinLnBrk="0" hangingPunct="1">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You know with all your heart and soul that not one of all the good promises the LORD your God gave you has failed. </a:t>
            </a:r>
          </a:p>
          <a:p>
            <a:pPr marL="228600" lvl="1" indent="-228600">
              <a:spcAft>
                <a:spcPts val="600"/>
              </a:spcAft>
              <a:buFont typeface="Arial" panose="020B0604020202020204" pitchFamily="34" charset="0"/>
              <a:buChar char="•"/>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Every promise has been fulfilled; not one has failed</a:t>
            </a:r>
            <a:r>
              <a:rPr lang="en-US" sz="2400" dirty="0">
                <a:solidFill>
                  <a:prstClr val="white"/>
                </a:solidFill>
                <a:latin typeface="Arial" panose="020B0604020202020204" pitchFamily="34" charset="0"/>
                <a:cs typeface="Arial" panose="020B0604020202020204" pitchFamily="34" charset="0"/>
              </a:rPr>
              <a:t>.      </a:t>
            </a:r>
            <a:r>
              <a:rPr lang="en-US" sz="2000" dirty="0">
                <a:solidFill>
                  <a:prstClr val="white"/>
                </a:solidFill>
                <a:latin typeface="Arial" panose="020B0604020202020204" pitchFamily="34" charset="0"/>
                <a:cs typeface="Arial" panose="020B0604020202020204" pitchFamily="34" charset="0"/>
              </a:rPr>
              <a:t>Joshua 23:14</a:t>
            </a:r>
            <a:endParaRPr lang="en-US" sz="2400" dirty="0">
              <a:solidFill>
                <a:prstClr val="white"/>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88BFA78-D125-4748-BFCB-D2660CAF62B1}"/>
              </a:ext>
            </a:extLst>
          </p:cNvPr>
          <p:cNvSpPr txBox="1"/>
          <p:nvPr/>
        </p:nvSpPr>
        <p:spPr>
          <a:xfrm>
            <a:off x="403476" y="970062"/>
            <a:ext cx="6901399" cy="907941"/>
          </a:xfrm>
          <a:prstGeom prst="rect">
            <a:avLst/>
          </a:prstGeom>
          <a:noFill/>
          <a:ln>
            <a:solidFill>
              <a:schemeClr val="bg1"/>
            </a:solidFill>
          </a:ln>
        </p:spPr>
        <p:txBody>
          <a:bodyPr wrap="square" rtlCol="0">
            <a:spAutoFit/>
          </a:bodyPr>
          <a:lstStyle/>
          <a:p>
            <a:pPr marL="228600" marR="0" lvl="0" indent="-228600"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Joshua speaking to the leaders of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Israe</a:t>
            </a:r>
            <a:r>
              <a:rPr lang="en-US" sz="2400" dirty="0">
                <a:solidFill>
                  <a:prstClr val="white"/>
                </a:solidFill>
                <a:latin typeface="Arial" panose="020B0604020202020204" pitchFamily="34" charset="0"/>
                <a:cs typeface="Arial" panose="020B0604020202020204" pitchFamily="34" charset="0"/>
              </a:rPr>
              <a:t>l</a:t>
            </a:r>
          </a:p>
          <a:p>
            <a:pPr marL="228600" marR="0" lvl="0" indent="-228600"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Joshua was the main leader after Moses</a:t>
            </a:r>
          </a:p>
        </p:txBody>
      </p:sp>
      <p:sp>
        <p:nvSpPr>
          <p:cNvPr id="8" name="TextBox 7">
            <a:extLst>
              <a:ext uri="{FF2B5EF4-FFF2-40B4-BE49-F238E27FC236}">
                <a16:creationId xmlns:a16="http://schemas.microsoft.com/office/drawing/2014/main" id="{CD9D4455-6CC0-4179-95A9-66D590482BE7}"/>
              </a:ext>
            </a:extLst>
          </p:cNvPr>
          <p:cNvSpPr txBox="1"/>
          <p:nvPr/>
        </p:nvSpPr>
        <p:spPr>
          <a:xfrm>
            <a:off x="2187909" y="5081469"/>
            <a:ext cx="4768182" cy="907941"/>
          </a:xfrm>
          <a:prstGeom prst="rect">
            <a:avLst/>
          </a:prstGeom>
          <a:noFill/>
          <a:ln>
            <a:solidFill>
              <a:schemeClr val="bg1"/>
            </a:solidFill>
          </a:ln>
        </p:spPr>
        <p:txBody>
          <a:bodyPr wrap="square" rtlCol="0">
            <a:spAutoFit/>
          </a:bodyPr>
          <a:lstStyle/>
          <a:p>
            <a:pPr marR="0" lvl="0" algn="ctr" defTabSz="457200" rtl="0" eaLnBrk="1" fontAlgn="auto" latinLnBrk="0" hangingPunct="1">
              <a:lnSpc>
                <a:spcPct val="100000"/>
              </a:lnSpc>
              <a:spcBef>
                <a:spcPts val="0"/>
              </a:spcBef>
              <a:spcAft>
                <a:spcPts val="600"/>
              </a:spcAft>
              <a:buClrTx/>
              <a:buSzTx/>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Why can we rely on God’s Word </a:t>
            </a:r>
          </a:p>
          <a:p>
            <a:pPr marR="0" lvl="0" algn="ctr" defTabSz="457200" rtl="0" eaLnBrk="1" fontAlgn="auto" latinLnBrk="0" hangingPunct="1">
              <a:lnSpc>
                <a:spcPct val="100000"/>
              </a:lnSpc>
              <a:spcBef>
                <a:spcPts val="0"/>
              </a:spcBef>
              <a:spcAft>
                <a:spcPts val="600"/>
              </a:spcAft>
              <a:buClrTx/>
              <a:buSzTx/>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according to this verse?</a:t>
            </a:r>
          </a:p>
        </p:txBody>
      </p:sp>
      <p:pic>
        <p:nvPicPr>
          <p:cNvPr id="10242" name="Picture 2" descr="Jericho – The Walls Came Tumbling Down | BST at Church">
            <a:extLst>
              <a:ext uri="{FF2B5EF4-FFF2-40B4-BE49-F238E27FC236}">
                <a16:creationId xmlns:a16="http://schemas.microsoft.com/office/drawing/2014/main" id="{A6AE83BE-6C18-40CB-8FB6-FE69E2C740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7042" y="540170"/>
            <a:ext cx="1553510" cy="1775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37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024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B5B880-5B3E-4DC4-95EF-37F9992D498B}"/>
              </a:ext>
            </a:extLst>
          </p:cNvPr>
          <p:cNvSpPr txBox="1"/>
          <p:nvPr/>
        </p:nvSpPr>
        <p:spPr>
          <a:xfrm>
            <a:off x="627483" y="905081"/>
            <a:ext cx="8131628" cy="1723549"/>
          </a:xfrm>
          <a:prstGeom prst="rect">
            <a:avLst/>
          </a:prstGeom>
          <a:noFill/>
        </p:spPr>
        <p:txBody>
          <a:bodyPr wrap="square" rtlCol="0">
            <a:spAutoFit/>
          </a:bodyPr>
          <a:lstStyle/>
          <a:p>
            <a:pPr marL="228600" lvl="1" indent="-228600">
              <a:spcAft>
                <a:spcPts val="1200"/>
              </a:spcAft>
              <a:buFont typeface="Arial" panose="020B0604020202020204" pitchFamily="34" charset="0"/>
              <a:buChar char="•"/>
              <a:defRPr/>
            </a:pPr>
            <a:r>
              <a:rPr lang="en-US" sz="2400" dirty="0">
                <a:solidFill>
                  <a:prstClr val="white"/>
                </a:solidFill>
                <a:latin typeface="Arial" panose="020B0604020202020204" pitchFamily="34" charset="0"/>
                <a:cs typeface="Arial" panose="020B0604020202020204" pitchFamily="34" charset="0"/>
              </a:rPr>
              <a:t>For the word of the LORD is </a:t>
            </a:r>
            <a:r>
              <a:rPr lang="en-US" sz="2400" u="sng" dirty="0">
                <a:solidFill>
                  <a:prstClr val="white"/>
                </a:solidFill>
                <a:latin typeface="Arial" panose="020B0604020202020204" pitchFamily="34" charset="0"/>
                <a:cs typeface="Arial" panose="020B0604020202020204" pitchFamily="34" charset="0"/>
              </a:rPr>
              <a:t>right and true</a:t>
            </a:r>
            <a:r>
              <a:rPr lang="en-US" sz="2400" dirty="0">
                <a:solidFill>
                  <a:prstClr val="white"/>
                </a:solidFill>
                <a:latin typeface="Arial" panose="020B0604020202020204" pitchFamily="34" charset="0"/>
                <a:cs typeface="Arial" panose="020B0604020202020204" pitchFamily="34" charset="0"/>
              </a:rPr>
              <a:t>; he is faithful in all he does. </a:t>
            </a:r>
            <a:r>
              <a:rPr lang="en-US" sz="2000" dirty="0">
                <a:solidFill>
                  <a:prstClr val="white"/>
                </a:solidFill>
                <a:latin typeface="Arial" panose="020B0604020202020204" pitchFamily="34" charset="0"/>
                <a:cs typeface="Arial" panose="020B0604020202020204" pitchFamily="34" charset="0"/>
              </a:rPr>
              <a:t>Psalms 33:4</a:t>
            </a:r>
          </a:p>
          <a:p>
            <a:pPr marL="228600" lvl="1" indent="-228600">
              <a:spcAft>
                <a:spcPts val="600"/>
              </a:spcAft>
              <a:buFont typeface="Arial" panose="020B0604020202020204" pitchFamily="34" charset="0"/>
              <a:buChar char="•"/>
              <a:defRPr/>
            </a:pPr>
            <a:r>
              <a:rPr lang="en-US" sz="2400" dirty="0">
                <a:solidFill>
                  <a:prstClr val="white"/>
                </a:solidFill>
                <a:latin typeface="Arial" panose="020B0604020202020204" pitchFamily="34" charset="0"/>
                <a:cs typeface="Arial" panose="020B0604020202020204" pitchFamily="34" charset="0"/>
              </a:rPr>
              <a:t>Every word of God is </a:t>
            </a:r>
            <a:r>
              <a:rPr lang="en-US" sz="2400" u="sng" dirty="0">
                <a:solidFill>
                  <a:prstClr val="white"/>
                </a:solidFill>
                <a:latin typeface="Arial" panose="020B0604020202020204" pitchFamily="34" charset="0"/>
                <a:cs typeface="Arial" panose="020B0604020202020204" pitchFamily="34" charset="0"/>
              </a:rPr>
              <a:t>flawless</a:t>
            </a:r>
            <a:r>
              <a:rPr lang="en-US" sz="2400" dirty="0">
                <a:solidFill>
                  <a:prstClr val="white"/>
                </a:solidFill>
                <a:latin typeface="Arial" panose="020B0604020202020204" pitchFamily="34" charset="0"/>
                <a:cs typeface="Arial" panose="020B0604020202020204" pitchFamily="34" charset="0"/>
              </a:rPr>
              <a:t>; he is a shield to those who take refuge in him. </a:t>
            </a:r>
            <a:r>
              <a:rPr lang="en-US" sz="2000" dirty="0">
                <a:solidFill>
                  <a:prstClr val="white"/>
                </a:solidFill>
                <a:latin typeface="Arial" panose="020B0604020202020204" pitchFamily="34" charset="0"/>
                <a:cs typeface="Arial" panose="020B0604020202020204" pitchFamily="34" charset="0"/>
              </a:rPr>
              <a:t>Proverbs 30:5</a:t>
            </a:r>
            <a:endParaRPr lang="en-US" sz="2400" dirty="0">
              <a:solidFill>
                <a:prstClr val="white"/>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D9D4455-6CC0-4179-95A9-66D590482BE7}"/>
              </a:ext>
            </a:extLst>
          </p:cNvPr>
          <p:cNvSpPr txBox="1"/>
          <p:nvPr/>
        </p:nvSpPr>
        <p:spPr>
          <a:xfrm>
            <a:off x="2150513" y="3541910"/>
            <a:ext cx="4842971" cy="907941"/>
          </a:xfrm>
          <a:prstGeom prst="rect">
            <a:avLst/>
          </a:prstGeom>
          <a:noFill/>
          <a:ln>
            <a:solidFill>
              <a:schemeClr val="bg1"/>
            </a:solidFill>
          </a:ln>
        </p:spPr>
        <p:txBody>
          <a:bodyPr wrap="square" rtlCol="0">
            <a:spAutoFit/>
          </a:bodyPr>
          <a:lstStyle/>
          <a:p>
            <a:pPr marR="0" lvl="0" algn="ctr" defTabSz="457200" rtl="0" eaLnBrk="1" fontAlgn="auto" latinLnBrk="0" hangingPunct="1">
              <a:lnSpc>
                <a:spcPct val="100000"/>
              </a:lnSpc>
              <a:spcBef>
                <a:spcPts val="0"/>
              </a:spcBef>
              <a:spcAft>
                <a:spcPts val="600"/>
              </a:spcAft>
              <a:buClrTx/>
              <a:buSzTx/>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Why can we rely on God’s Word </a:t>
            </a:r>
          </a:p>
          <a:p>
            <a:pPr marR="0" lvl="0" algn="ctr" defTabSz="457200" rtl="0" eaLnBrk="1" fontAlgn="auto" latinLnBrk="0" hangingPunct="1">
              <a:lnSpc>
                <a:spcPct val="100000"/>
              </a:lnSpc>
              <a:spcBef>
                <a:spcPts val="0"/>
              </a:spcBef>
              <a:spcAft>
                <a:spcPts val="600"/>
              </a:spcAft>
              <a:buClrTx/>
              <a:buSzTx/>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according to these verses?</a:t>
            </a:r>
          </a:p>
        </p:txBody>
      </p:sp>
    </p:spTree>
    <p:extLst>
      <p:ext uri="{BB962C8B-B14F-4D97-AF65-F5344CB8AC3E}">
        <p14:creationId xmlns:p14="http://schemas.microsoft.com/office/powerpoint/2010/main" val="360147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80CEFF-8743-447B-B8D2-428B1B3FA13F}"/>
              </a:ext>
            </a:extLst>
          </p:cNvPr>
          <p:cNvSpPr txBox="1"/>
          <p:nvPr/>
        </p:nvSpPr>
        <p:spPr>
          <a:xfrm>
            <a:off x="3166782" y="58398"/>
            <a:ext cx="2810435" cy="892552"/>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God’s Word</a:t>
            </a:r>
          </a:p>
          <a:p>
            <a:pPr algn="ctr"/>
            <a:r>
              <a:rPr lang="en-US" sz="2400" dirty="0">
                <a:solidFill>
                  <a:schemeClr val="bg1"/>
                </a:solidFill>
                <a:latin typeface="Arial" panose="020B0604020202020204" pitchFamily="34" charset="0"/>
                <a:cs typeface="Arial" panose="020B0604020202020204" pitchFamily="34" charset="0"/>
              </a:rPr>
              <a:t>Chapter 1</a:t>
            </a:r>
          </a:p>
        </p:txBody>
      </p:sp>
      <p:sp>
        <p:nvSpPr>
          <p:cNvPr id="6" name="TextBox 5">
            <a:extLst>
              <a:ext uri="{FF2B5EF4-FFF2-40B4-BE49-F238E27FC236}">
                <a16:creationId xmlns:a16="http://schemas.microsoft.com/office/drawing/2014/main" id="{A8B5B880-5B3E-4DC4-95EF-37F9992D498B}"/>
              </a:ext>
            </a:extLst>
          </p:cNvPr>
          <p:cNvSpPr txBox="1"/>
          <p:nvPr/>
        </p:nvSpPr>
        <p:spPr>
          <a:xfrm>
            <a:off x="939648" y="1529938"/>
            <a:ext cx="7094009" cy="3508653"/>
          </a:xfrm>
          <a:prstGeom prst="rect">
            <a:avLst/>
          </a:prstGeom>
          <a:noFill/>
        </p:spPr>
        <p:txBody>
          <a:bodyPr wrap="square" rtlCol="0">
            <a:spAutoFit/>
          </a:bodyPr>
          <a:lstStyle/>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The Bible is the most amazing book ever written. </a:t>
            </a: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The Bible was written by 40 different authors in 3 languages </a:t>
            </a:r>
          </a:p>
          <a:p>
            <a:pPr marL="631825" lvl="1" indent="-174625">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Greek in the New Testament</a:t>
            </a:r>
          </a:p>
          <a:p>
            <a:pPr marL="631825" lvl="1" indent="-174625">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Hebrew in the Old Testament</a:t>
            </a:r>
          </a:p>
          <a:p>
            <a:pPr marL="631825" lvl="1" indent="-174625">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Aramaic in a few verses </a:t>
            </a:r>
          </a:p>
          <a:p>
            <a:pPr indent="-174625">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It was written over 1800 years </a:t>
            </a:r>
          </a:p>
          <a:p>
            <a:pPr marL="228600"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The whole book fits together perfectly</a:t>
            </a:r>
          </a:p>
        </p:txBody>
      </p:sp>
      <p:pic>
        <p:nvPicPr>
          <p:cNvPr id="8" name="Picture 7">
            <a:extLst>
              <a:ext uri="{FF2B5EF4-FFF2-40B4-BE49-F238E27FC236}">
                <a16:creationId xmlns:a16="http://schemas.microsoft.com/office/drawing/2014/main" id="{25A6FB38-DCB0-4CB6-99DD-98265F9DAF6E}"/>
              </a:ext>
            </a:extLst>
          </p:cNvPr>
          <p:cNvPicPr>
            <a:picLocks noChangeAspect="1"/>
          </p:cNvPicPr>
          <p:nvPr/>
        </p:nvPicPr>
        <p:blipFill>
          <a:blip r:embed="rId2"/>
          <a:stretch>
            <a:fillRect/>
          </a:stretch>
        </p:blipFill>
        <p:spPr>
          <a:xfrm>
            <a:off x="6737687" y="2652474"/>
            <a:ext cx="1735358" cy="2386117"/>
          </a:xfrm>
          <a:prstGeom prst="rect">
            <a:avLst/>
          </a:prstGeom>
        </p:spPr>
      </p:pic>
    </p:spTree>
    <p:extLst>
      <p:ext uri="{BB962C8B-B14F-4D97-AF65-F5344CB8AC3E}">
        <p14:creationId xmlns:p14="http://schemas.microsoft.com/office/powerpoint/2010/main" val="62996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par>
                                <p:cTn id="17" presetID="22" presetClass="entr" presetSubtype="1"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wipe(up)">
                                      <p:cBhvr>
                                        <p:cTn id="19" dur="500"/>
                                        <p:tgtEl>
                                          <p:spTgt spid="6">
                                            <p:txEl>
                                              <p:pRg st="2" end="2"/>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up)">
                                      <p:cBhvr>
                                        <p:cTn id="22" dur="500"/>
                                        <p:tgtEl>
                                          <p:spTgt spid="6">
                                            <p:txEl>
                                              <p:pRg st="3" end="3"/>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wipe(up)">
                                      <p:cBhvr>
                                        <p:cTn id="25" dur="500"/>
                                        <p:tgtEl>
                                          <p:spTgt spid="6">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80CEFF-8743-447B-B8D2-428B1B3FA13F}"/>
              </a:ext>
            </a:extLst>
          </p:cNvPr>
          <p:cNvSpPr txBox="1"/>
          <p:nvPr/>
        </p:nvSpPr>
        <p:spPr>
          <a:xfrm>
            <a:off x="-13447" y="116329"/>
            <a:ext cx="914399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God’s Word Helps You</a:t>
            </a:r>
          </a:p>
        </p:txBody>
      </p:sp>
      <p:sp>
        <p:nvSpPr>
          <p:cNvPr id="6" name="TextBox 5">
            <a:extLst>
              <a:ext uri="{FF2B5EF4-FFF2-40B4-BE49-F238E27FC236}">
                <a16:creationId xmlns:a16="http://schemas.microsoft.com/office/drawing/2014/main" id="{A8B5B880-5B3E-4DC4-95EF-37F9992D498B}"/>
              </a:ext>
            </a:extLst>
          </p:cNvPr>
          <p:cNvSpPr txBox="1"/>
          <p:nvPr/>
        </p:nvSpPr>
        <p:spPr>
          <a:xfrm>
            <a:off x="1731826" y="2389144"/>
            <a:ext cx="5680344" cy="907941"/>
          </a:xfrm>
          <a:prstGeom prst="rect">
            <a:avLst/>
          </a:prstGeom>
          <a:noFill/>
          <a:ln w="9525">
            <a:solidFill>
              <a:schemeClr val="bg1"/>
            </a:solidFill>
          </a:ln>
        </p:spPr>
        <p:txBody>
          <a:bodyPr wrap="square" rtlCol="0">
            <a:spAutoFit/>
          </a:bodyPr>
          <a:lstStyle/>
          <a:p>
            <a:pPr marL="0" lvl="1" algn="ctr">
              <a:spcAft>
                <a:spcPts val="600"/>
              </a:spcAft>
              <a:defRPr/>
            </a:pPr>
            <a:r>
              <a:rPr lang="en-US" sz="2400" dirty="0">
                <a:solidFill>
                  <a:prstClr val="white"/>
                </a:solidFill>
                <a:latin typeface="Arial" panose="020B0604020202020204" pitchFamily="34" charset="0"/>
                <a:cs typeface="Arial" panose="020B0604020202020204" pitchFamily="34" charset="0"/>
              </a:rPr>
              <a:t>Memorize God’s Word to keep from </a:t>
            </a:r>
          </a:p>
          <a:p>
            <a:pPr marL="0" lvl="1" algn="ctr">
              <a:spcAft>
                <a:spcPts val="600"/>
              </a:spcAft>
              <a:defRPr/>
            </a:pPr>
            <a:r>
              <a:rPr lang="en-US" sz="2400" dirty="0">
                <a:solidFill>
                  <a:prstClr val="white"/>
                </a:solidFill>
                <a:latin typeface="Arial" panose="020B0604020202020204" pitchFamily="34" charset="0"/>
                <a:cs typeface="Arial" panose="020B0604020202020204" pitchFamily="34" charset="0"/>
              </a:rPr>
              <a:t>falling into sin and suffering bad things</a:t>
            </a:r>
          </a:p>
        </p:txBody>
      </p:sp>
      <p:sp>
        <p:nvSpPr>
          <p:cNvPr id="7" name="TextBox 6">
            <a:extLst>
              <a:ext uri="{FF2B5EF4-FFF2-40B4-BE49-F238E27FC236}">
                <a16:creationId xmlns:a16="http://schemas.microsoft.com/office/drawing/2014/main" id="{5A2B3A3F-C55D-43A4-B7D4-273AFC091BA4}"/>
              </a:ext>
            </a:extLst>
          </p:cNvPr>
          <p:cNvSpPr txBox="1"/>
          <p:nvPr/>
        </p:nvSpPr>
        <p:spPr>
          <a:xfrm>
            <a:off x="2362307" y="4014885"/>
            <a:ext cx="4419383" cy="907941"/>
          </a:xfrm>
          <a:prstGeom prst="rect">
            <a:avLst/>
          </a:prstGeom>
          <a:noFill/>
          <a:ln>
            <a:solidFill>
              <a:schemeClr val="bg1"/>
            </a:solidFill>
          </a:ln>
        </p:spPr>
        <p:txBody>
          <a:bodyPr wrap="square" rtlCol="0">
            <a:spAutoFit/>
          </a:bodyPr>
          <a:lstStyle/>
          <a:p>
            <a:pPr marR="0" lvl="0" algn="ctr" defTabSz="457200" rtl="0" eaLnBrk="1" fontAlgn="auto" latinLnBrk="0" hangingPunct="1">
              <a:lnSpc>
                <a:spcPct val="100000"/>
              </a:lnSpc>
              <a:spcBef>
                <a:spcPts val="0"/>
              </a:spcBef>
              <a:spcAft>
                <a:spcPts val="600"/>
              </a:spcAft>
              <a:buClrTx/>
              <a:buSzTx/>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How can God’s Word </a:t>
            </a:r>
          </a:p>
          <a:p>
            <a:pPr marR="0" lvl="0" algn="ctr" defTabSz="457200" rtl="0" eaLnBrk="1" fontAlgn="auto" latinLnBrk="0" hangingPunct="1">
              <a:lnSpc>
                <a:spcPct val="100000"/>
              </a:lnSpc>
              <a:spcBef>
                <a:spcPts val="0"/>
              </a:spcBef>
              <a:spcAft>
                <a:spcPts val="600"/>
              </a:spcAft>
              <a:buClrTx/>
              <a:buSzTx/>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keep you</a:t>
            </a:r>
            <a:r>
              <a:rPr kumimoji="0" lang="en-US" sz="24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fro</a:t>
            </a:r>
            <a:r>
              <a:rPr lang="en-US" sz="2400" dirty="0">
                <a:solidFill>
                  <a:prstClr val="white"/>
                </a:solidFill>
                <a:latin typeface="Arial" panose="020B0604020202020204" pitchFamily="34" charset="0"/>
                <a:cs typeface="Arial" panose="020B0604020202020204" pitchFamily="34" charset="0"/>
              </a:rPr>
              <a:t>m falling into sin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CD8D2ED4-2D7F-43B0-A951-A3A8CFA35002}"/>
              </a:ext>
            </a:extLst>
          </p:cNvPr>
          <p:cNvSpPr txBox="1"/>
          <p:nvPr/>
        </p:nvSpPr>
        <p:spPr>
          <a:xfrm>
            <a:off x="853476" y="1036659"/>
            <a:ext cx="7437047" cy="769441"/>
          </a:xfrm>
          <a:prstGeom prst="rect">
            <a:avLst/>
          </a:prstGeom>
          <a:noFill/>
        </p:spPr>
        <p:txBody>
          <a:bodyPr wrap="square">
            <a:spAutoFit/>
          </a:bodyPr>
          <a:lstStyle/>
          <a:p>
            <a:pPr marR="0" algn="l" rtl="0"/>
            <a:r>
              <a:rPr lang="en-US" sz="2400" b="0" i="0" u="none" strike="noStrike" baseline="0" dirty="0">
                <a:solidFill>
                  <a:schemeClr val="bg1"/>
                </a:solidFill>
                <a:latin typeface="Arial" panose="020B0604020202020204" pitchFamily="34" charset="0"/>
                <a:cs typeface="Arial" panose="020B0604020202020204" pitchFamily="34" charset="0"/>
              </a:rPr>
              <a:t>The law of his God is in his heart; his feet do not slip. </a:t>
            </a:r>
            <a:r>
              <a:rPr lang="en-US" sz="2000" b="0" i="0" u="none" strike="noStrike" baseline="0" dirty="0">
                <a:solidFill>
                  <a:schemeClr val="bg1"/>
                </a:solidFill>
                <a:latin typeface="Arial" panose="020B0604020202020204" pitchFamily="34" charset="0"/>
                <a:cs typeface="Arial" panose="020B0604020202020204" pitchFamily="34" charset="0"/>
              </a:rPr>
              <a:t>Psalms 37.31</a:t>
            </a:r>
          </a:p>
        </p:txBody>
      </p:sp>
    </p:spTree>
    <p:extLst>
      <p:ext uri="{BB962C8B-B14F-4D97-AF65-F5344CB8AC3E}">
        <p14:creationId xmlns:p14="http://schemas.microsoft.com/office/powerpoint/2010/main" val="200015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B5B880-5B3E-4DC4-95EF-37F9992D498B}"/>
              </a:ext>
            </a:extLst>
          </p:cNvPr>
          <p:cNvSpPr txBox="1"/>
          <p:nvPr/>
        </p:nvSpPr>
        <p:spPr>
          <a:xfrm>
            <a:off x="1227000" y="2254230"/>
            <a:ext cx="6690000" cy="461665"/>
          </a:xfrm>
          <a:prstGeom prst="rect">
            <a:avLst/>
          </a:prstGeom>
          <a:noFill/>
        </p:spPr>
        <p:txBody>
          <a:bodyPr wrap="square" rtlCol="0">
            <a:spAutoFit/>
          </a:bodyPr>
          <a:lstStyle/>
          <a:p>
            <a:pPr marL="228600" lvl="1" indent="-228600">
              <a:spcAft>
                <a:spcPts val="600"/>
              </a:spcAft>
              <a:buFont typeface="Arial" panose="020B0604020202020204" pitchFamily="34" charset="0"/>
              <a:buChar char="•"/>
              <a:defRPr/>
            </a:pPr>
            <a:r>
              <a:rPr lang="en-US" sz="2400" dirty="0">
                <a:solidFill>
                  <a:prstClr val="white"/>
                </a:solidFill>
                <a:latin typeface="Arial" panose="020B0604020202020204" pitchFamily="34" charset="0"/>
                <a:cs typeface="Arial" panose="020B0604020202020204" pitchFamily="34" charset="0"/>
              </a:rPr>
              <a:t>God’s Word gives understanding and wisdom</a:t>
            </a:r>
          </a:p>
        </p:txBody>
      </p:sp>
      <p:sp>
        <p:nvSpPr>
          <p:cNvPr id="9" name="TextBox 8">
            <a:extLst>
              <a:ext uri="{FF2B5EF4-FFF2-40B4-BE49-F238E27FC236}">
                <a16:creationId xmlns:a16="http://schemas.microsoft.com/office/drawing/2014/main" id="{3F4F7C94-A595-448F-A94A-7B2FE0C15B39}"/>
              </a:ext>
            </a:extLst>
          </p:cNvPr>
          <p:cNvSpPr txBox="1"/>
          <p:nvPr/>
        </p:nvSpPr>
        <p:spPr>
          <a:xfrm>
            <a:off x="1227000" y="3429000"/>
            <a:ext cx="6690000" cy="461665"/>
          </a:xfrm>
          <a:prstGeom prst="rect">
            <a:avLst/>
          </a:prstGeom>
          <a:noFill/>
          <a:ln>
            <a:solidFill>
              <a:schemeClr val="bg1"/>
            </a:solidFill>
          </a:ln>
        </p:spPr>
        <p:txBody>
          <a:bodyPr wrap="square" rtlCol="0">
            <a:spAutoFit/>
          </a:bodyPr>
          <a:lstStyle/>
          <a:p>
            <a:pPr marR="0" lvl="0" algn="ctr" defTabSz="457200" rtl="0" eaLnBrk="1" fontAlgn="auto" latinLnBrk="0" hangingPunct="1">
              <a:lnSpc>
                <a:spcPct val="100000"/>
              </a:lnSpc>
              <a:spcBef>
                <a:spcPts val="0"/>
              </a:spcBef>
              <a:spcAft>
                <a:spcPts val="600"/>
              </a:spcAft>
              <a:buClrTx/>
              <a:buSzTx/>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can understanding</a:t>
            </a:r>
            <a:r>
              <a:rPr kumimoji="0" lang="en-US" sz="24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and wisdom help you?</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9DC96AC2-3B30-46C7-858A-DB647C819658}"/>
              </a:ext>
            </a:extLst>
          </p:cNvPr>
          <p:cNvSpPr txBox="1"/>
          <p:nvPr/>
        </p:nvSpPr>
        <p:spPr>
          <a:xfrm>
            <a:off x="1312273" y="914773"/>
            <a:ext cx="6668839" cy="830997"/>
          </a:xfrm>
          <a:prstGeom prst="rect">
            <a:avLst/>
          </a:prstGeom>
          <a:noFill/>
        </p:spPr>
        <p:txBody>
          <a:bodyPr wrap="square" rtlCol="0">
            <a:spAutoFit/>
          </a:bodyPr>
          <a:lstStyle/>
          <a:p>
            <a:pPr marL="0" lvl="1">
              <a:spcAft>
                <a:spcPts val="600"/>
              </a:spcAft>
              <a:defRPr/>
            </a:pPr>
            <a:r>
              <a:rPr lang="en-US" sz="2400" dirty="0">
                <a:solidFill>
                  <a:prstClr val="white"/>
                </a:solidFill>
                <a:latin typeface="Arial" panose="020B0604020202020204" pitchFamily="34" charset="0"/>
                <a:cs typeface="Arial" panose="020B0604020202020204" pitchFamily="34" charset="0"/>
              </a:rPr>
              <a:t>The unfolding of your words gives light; it gives understanding to those seeking it. </a:t>
            </a:r>
            <a:r>
              <a:rPr lang="en-US" sz="2000" dirty="0">
                <a:solidFill>
                  <a:prstClr val="white"/>
                </a:solidFill>
                <a:latin typeface="Arial" panose="020B0604020202020204" pitchFamily="34" charset="0"/>
                <a:cs typeface="Arial" panose="020B0604020202020204" pitchFamily="34" charset="0"/>
              </a:rPr>
              <a:t>Psalm 119:130</a:t>
            </a:r>
            <a:endParaRPr lang="en-US" sz="24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355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80CEFF-8743-447B-B8D2-428B1B3FA13F}"/>
              </a:ext>
            </a:extLst>
          </p:cNvPr>
          <p:cNvSpPr txBox="1"/>
          <p:nvPr/>
        </p:nvSpPr>
        <p:spPr>
          <a:xfrm>
            <a:off x="-13446" y="116329"/>
            <a:ext cx="914399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the Bible Helps You</a:t>
            </a:r>
          </a:p>
        </p:txBody>
      </p:sp>
      <p:sp>
        <p:nvSpPr>
          <p:cNvPr id="7" name="TextBox 6">
            <a:extLst>
              <a:ext uri="{FF2B5EF4-FFF2-40B4-BE49-F238E27FC236}">
                <a16:creationId xmlns:a16="http://schemas.microsoft.com/office/drawing/2014/main" id="{2906FAEC-D172-4700-939E-D26CF22BEC3C}"/>
              </a:ext>
            </a:extLst>
          </p:cNvPr>
          <p:cNvSpPr txBox="1"/>
          <p:nvPr/>
        </p:nvSpPr>
        <p:spPr>
          <a:xfrm>
            <a:off x="2742225" y="3325353"/>
            <a:ext cx="3900437" cy="830997"/>
          </a:xfrm>
          <a:prstGeom prst="rect">
            <a:avLst/>
          </a:prstGeom>
          <a:noFill/>
          <a:ln>
            <a:solidFill>
              <a:schemeClr val="bg1"/>
            </a:solidFill>
          </a:ln>
        </p:spPr>
        <p:txBody>
          <a:bodyPr wrap="square" rtlCol="0">
            <a:spAutoFit/>
          </a:bodyPr>
          <a:lstStyle/>
          <a:p>
            <a:pPr algn="ctr"/>
            <a:r>
              <a:rPr lang="en-US" sz="2400" u="sng" dirty="0">
                <a:solidFill>
                  <a:schemeClr val="bg1"/>
                </a:solidFill>
                <a:latin typeface="Arial" panose="020B0604020202020204" pitchFamily="34" charset="0"/>
                <a:cs typeface="Arial" panose="020B0604020202020204" pitchFamily="34" charset="0"/>
              </a:rPr>
              <a:t>1. Teaches</a:t>
            </a:r>
          </a:p>
          <a:p>
            <a:pPr algn="ctr"/>
            <a:r>
              <a:rPr lang="en-US" sz="2400" dirty="0">
                <a:solidFill>
                  <a:schemeClr val="bg1"/>
                </a:solidFill>
                <a:latin typeface="Arial" panose="020B0604020202020204" pitchFamily="34" charset="0"/>
                <a:cs typeface="Arial" panose="020B0604020202020204" pitchFamily="34" charset="0"/>
              </a:rPr>
              <a:t>Shows the path to walk on</a:t>
            </a:r>
          </a:p>
        </p:txBody>
      </p:sp>
      <p:pic>
        <p:nvPicPr>
          <p:cNvPr id="28" name="Picture 27">
            <a:extLst>
              <a:ext uri="{FF2B5EF4-FFF2-40B4-BE49-F238E27FC236}">
                <a16:creationId xmlns:a16="http://schemas.microsoft.com/office/drawing/2014/main" id="{C15F971F-BE60-48C5-AEC8-2079019DFFBE}"/>
              </a:ext>
            </a:extLst>
          </p:cNvPr>
          <p:cNvPicPr>
            <a:picLocks noChangeAspect="1"/>
          </p:cNvPicPr>
          <p:nvPr/>
        </p:nvPicPr>
        <p:blipFill>
          <a:blip r:embed="rId2"/>
          <a:stretch>
            <a:fillRect/>
          </a:stretch>
        </p:blipFill>
        <p:spPr>
          <a:xfrm>
            <a:off x="240888" y="4255884"/>
            <a:ext cx="8903112" cy="1150810"/>
          </a:xfrm>
          <a:prstGeom prst="rect">
            <a:avLst/>
          </a:prstGeom>
        </p:spPr>
      </p:pic>
      <p:sp>
        <p:nvSpPr>
          <p:cNvPr id="8" name="TextBox 7">
            <a:extLst>
              <a:ext uri="{FF2B5EF4-FFF2-40B4-BE49-F238E27FC236}">
                <a16:creationId xmlns:a16="http://schemas.microsoft.com/office/drawing/2014/main" id="{996B0C86-55C4-4ECD-801F-FEBEC20B40BA}"/>
              </a:ext>
            </a:extLst>
          </p:cNvPr>
          <p:cNvSpPr txBox="1"/>
          <p:nvPr/>
        </p:nvSpPr>
        <p:spPr>
          <a:xfrm>
            <a:off x="532195" y="762659"/>
            <a:ext cx="8320498" cy="1938992"/>
          </a:xfrm>
          <a:prstGeom prst="rect">
            <a:avLst/>
          </a:prstGeom>
          <a:noFill/>
        </p:spPr>
        <p:txBody>
          <a:bodyPr wrap="square">
            <a:spAutoFit/>
          </a:bodyPr>
          <a:lstStyle/>
          <a:p>
            <a:pPr marR="0" algn="l" rtl="0"/>
            <a:r>
              <a:rPr lang="en-US" sz="2400" b="0" i="0" u="none" strike="noStrike" baseline="0" dirty="0">
                <a:solidFill>
                  <a:schemeClr val="bg1"/>
                </a:solidFill>
                <a:latin typeface="Arial" panose="020B0604020202020204" pitchFamily="34" charset="0"/>
                <a:cs typeface="Arial" panose="020B0604020202020204" pitchFamily="34" charset="0"/>
              </a:rPr>
              <a:t>A</a:t>
            </a:r>
            <a:r>
              <a:rPr lang="en-US" sz="2400" b="0" i="0" u="sng" strike="noStrike" baseline="0" dirty="0">
                <a:solidFill>
                  <a:schemeClr val="bg1"/>
                </a:solidFill>
                <a:latin typeface="Arial" panose="020B0604020202020204" pitchFamily="34" charset="0"/>
                <a:cs typeface="Arial" panose="020B0604020202020204" pitchFamily="34" charset="0"/>
              </a:rPr>
              <a:t>ll Scripture is inspired by God </a:t>
            </a:r>
            <a:r>
              <a:rPr lang="en-US" sz="2400" b="0" i="0" u="none" strike="noStrike" baseline="0" dirty="0">
                <a:solidFill>
                  <a:schemeClr val="bg1"/>
                </a:solidFill>
                <a:latin typeface="Arial" panose="020B0604020202020204" pitchFamily="34" charset="0"/>
                <a:cs typeface="Arial" panose="020B0604020202020204" pitchFamily="34" charset="0"/>
              </a:rPr>
              <a:t>and is useful for </a:t>
            </a:r>
            <a:r>
              <a:rPr lang="en-US" sz="2400" b="0" i="0" u="sng" strike="noStrike" baseline="0" dirty="0">
                <a:solidFill>
                  <a:schemeClr val="bg1"/>
                </a:solidFill>
                <a:latin typeface="Arial" panose="020B0604020202020204" pitchFamily="34" charset="0"/>
                <a:cs typeface="Arial" panose="020B0604020202020204" pitchFamily="34" charset="0"/>
              </a:rPr>
              <a:t>teaching</a:t>
            </a:r>
            <a:r>
              <a:rPr lang="en-US" sz="2400" b="0" i="0" u="none" strike="noStrike" baseline="0" dirty="0">
                <a:solidFill>
                  <a:schemeClr val="bg1"/>
                </a:solidFill>
                <a:latin typeface="Arial" panose="020B0604020202020204" pitchFamily="34" charset="0"/>
                <a:cs typeface="Arial" panose="020B0604020202020204" pitchFamily="34" charset="0"/>
              </a:rPr>
              <a:t> the truth, </a:t>
            </a:r>
            <a:r>
              <a:rPr lang="en-US" sz="2400" b="0" i="0" u="sng" strike="noStrike" baseline="0" dirty="0">
                <a:solidFill>
                  <a:schemeClr val="bg1"/>
                </a:solidFill>
                <a:latin typeface="Arial" panose="020B0604020202020204" pitchFamily="34" charset="0"/>
                <a:cs typeface="Arial" panose="020B0604020202020204" pitchFamily="34" charset="0"/>
              </a:rPr>
              <a:t>rebuking</a:t>
            </a:r>
            <a:r>
              <a:rPr lang="en-US" sz="2400" b="0" i="0" u="none" strike="noStrike" baseline="0" dirty="0">
                <a:solidFill>
                  <a:schemeClr val="bg1"/>
                </a:solidFill>
                <a:latin typeface="Arial" panose="020B0604020202020204" pitchFamily="34" charset="0"/>
                <a:cs typeface="Arial" panose="020B0604020202020204" pitchFamily="34" charset="0"/>
              </a:rPr>
              <a:t> error, </a:t>
            </a:r>
            <a:r>
              <a:rPr lang="en-US" sz="2400" b="0" i="0" u="sng" strike="noStrike" baseline="0" dirty="0">
                <a:solidFill>
                  <a:schemeClr val="bg1"/>
                </a:solidFill>
                <a:latin typeface="Arial" panose="020B0604020202020204" pitchFamily="34" charset="0"/>
                <a:cs typeface="Arial" panose="020B0604020202020204" pitchFamily="34" charset="0"/>
              </a:rPr>
              <a:t>correcting</a:t>
            </a:r>
            <a:r>
              <a:rPr lang="en-US" sz="2400" b="0" i="0" u="none" strike="noStrike" baseline="0" dirty="0">
                <a:solidFill>
                  <a:schemeClr val="bg1"/>
                </a:solidFill>
                <a:latin typeface="Arial" panose="020B0604020202020204" pitchFamily="34" charset="0"/>
                <a:cs typeface="Arial" panose="020B0604020202020204" pitchFamily="34" charset="0"/>
              </a:rPr>
              <a:t> faults, and giving </a:t>
            </a:r>
            <a:r>
              <a:rPr lang="en-US" sz="2400" b="0" i="0" u="sng" strike="noStrike" baseline="0" dirty="0">
                <a:solidFill>
                  <a:schemeClr val="bg1"/>
                </a:solidFill>
                <a:latin typeface="Arial" panose="020B0604020202020204" pitchFamily="34" charset="0"/>
                <a:cs typeface="Arial" panose="020B0604020202020204" pitchFamily="34" charset="0"/>
              </a:rPr>
              <a:t>instruction</a:t>
            </a:r>
            <a:r>
              <a:rPr lang="en-US" sz="2400" b="0" i="0" u="none" strike="noStrike" baseline="0" dirty="0">
                <a:solidFill>
                  <a:schemeClr val="bg1"/>
                </a:solidFill>
                <a:latin typeface="Arial" panose="020B0604020202020204" pitchFamily="34" charset="0"/>
                <a:cs typeface="Arial" panose="020B0604020202020204" pitchFamily="34" charset="0"/>
              </a:rPr>
              <a:t> for right living, so that the person who serves God may be fully qualified and equipped to do every kind of good deed. </a:t>
            </a:r>
            <a:r>
              <a:rPr lang="en-US" sz="2000" b="0" i="0" u="none" strike="noStrike" baseline="0" dirty="0">
                <a:solidFill>
                  <a:schemeClr val="bg1"/>
                </a:solidFill>
                <a:latin typeface="Arial" panose="020B0604020202020204" pitchFamily="34" charset="0"/>
                <a:cs typeface="Arial" panose="020B0604020202020204" pitchFamily="34" charset="0"/>
              </a:rPr>
              <a:t>2 Timothy 3:16-17</a:t>
            </a:r>
            <a:endParaRPr lang="en-US" sz="2400" b="0" i="0" u="none" strike="noStrike"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151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906FAEC-D172-4700-939E-D26CF22BEC3C}"/>
              </a:ext>
            </a:extLst>
          </p:cNvPr>
          <p:cNvSpPr txBox="1"/>
          <p:nvPr/>
        </p:nvSpPr>
        <p:spPr>
          <a:xfrm>
            <a:off x="5386859" y="3270562"/>
            <a:ext cx="3248426" cy="1200329"/>
          </a:xfrm>
          <a:prstGeom prst="rect">
            <a:avLst/>
          </a:prstGeom>
          <a:noFill/>
          <a:ln>
            <a:solidFill>
              <a:schemeClr val="bg1"/>
            </a:solidFill>
          </a:ln>
        </p:spPr>
        <p:txBody>
          <a:bodyPr wrap="square" rtlCol="0">
            <a:spAutoFit/>
          </a:bodyPr>
          <a:lstStyle/>
          <a:p>
            <a:pPr algn="ctr"/>
            <a:r>
              <a:rPr lang="en-US" sz="2400" u="sng" dirty="0">
                <a:solidFill>
                  <a:schemeClr val="bg1"/>
                </a:solidFill>
                <a:latin typeface="Arial" panose="020B0604020202020204" pitchFamily="34" charset="0"/>
                <a:cs typeface="Arial" panose="020B0604020202020204" pitchFamily="34" charset="0"/>
              </a:rPr>
              <a:t>2. Rebukes</a:t>
            </a:r>
          </a:p>
          <a:p>
            <a:pPr algn="ctr"/>
            <a:r>
              <a:rPr lang="en-US" sz="2400" dirty="0">
                <a:solidFill>
                  <a:schemeClr val="bg1"/>
                </a:solidFill>
                <a:latin typeface="Arial" panose="020B0604020202020204" pitchFamily="34" charset="0"/>
                <a:cs typeface="Arial" panose="020B0604020202020204" pitchFamily="34" charset="0"/>
              </a:rPr>
              <a:t>Shows where you’ve gotten off the path</a:t>
            </a:r>
          </a:p>
        </p:txBody>
      </p:sp>
      <p:pic>
        <p:nvPicPr>
          <p:cNvPr id="32" name="Picture 31">
            <a:extLst>
              <a:ext uri="{FF2B5EF4-FFF2-40B4-BE49-F238E27FC236}">
                <a16:creationId xmlns:a16="http://schemas.microsoft.com/office/drawing/2014/main" id="{CBEF60F5-9032-4E2B-B6C2-79C001662531}"/>
              </a:ext>
            </a:extLst>
          </p:cNvPr>
          <p:cNvPicPr>
            <a:picLocks noChangeAspect="1"/>
          </p:cNvPicPr>
          <p:nvPr/>
        </p:nvPicPr>
        <p:blipFill>
          <a:blip r:embed="rId2"/>
          <a:stretch>
            <a:fillRect/>
          </a:stretch>
        </p:blipFill>
        <p:spPr>
          <a:xfrm>
            <a:off x="508715" y="1438835"/>
            <a:ext cx="5091988" cy="2696692"/>
          </a:xfrm>
          <a:prstGeom prst="rect">
            <a:avLst/>
          </a:prstGeom>
        </p:spPr>
      </p:pic>
    </p:spTree>
    <p:extLst>
      <p:ext uri="{BB962C8B-B14F-4D97-AF65-F5344CB8AC3E}">
        <p14:creationId xmlns:p14="http://schemas.microsoft.com/office/powerpoint/2010/main" val="351352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906FAEC-D172-4700-939E-D26CF22BEC3C}"/>
              </a:ext>
            </a:extLst>
          </p:cNvPr>
          <p:cNvSpPr txBox="1"/>
          <p:nvPr/>
        </p:nvSpPr>
        <p:spPr>
          <a:xfrm>
            <a:off x="543648" y="3867521"/>
            <a:ext cx="2824704" cy="1200329"/>
          </a:xfrm>
          <a:prstGeom prst="rect">
            <a:avLst/>
          </a:prstGeom>
          <a:noFill/>
          <a:ln>
            <a:solidFill>
              <a:schemeClr val="bg1"/>
            </a:solidFill>
          </a:ln>
        </p:spPr>
        <p:txBody>
          <a:bodyPr wrap="square" rtlCol="0">
            <a:spAutoFit/>
          </a:bodyPr>
          <a:lstStyle/>
          <a:p>
            <a:pPr algn="ctr"/>
            <a:r>
              <a:rPr lang="en-US" sz="2400" u="sng" dirty="0">
                <a:solidFill>
                  <a:schemeClr val="bg1"/>
                </a:solidFill>
                <a:latin typeface="Arial" panose="020B0604020202020204" pitchFamily="34" charset="0"/>
                <a:cs typeface="Arial" panose="020B0604020202020204" pitchFamily="34" charset="0"/>
              </a:rPr>
              <a:t>3. Corrects</a:t>
            </a:r>
          </a:p>
          <a:p>
            <a:pPr algn="ctr"/>
            <a:r>
              <a:rPr lang="en-US" sz="2400" dirty="0">
                <a:solidFill>
                  <a:schemeClr val="bg1"/>
                </a:solidFill>
                <a:latin typeface="Arial" panose="020B0604020202020204" pitchFamily="34" charset="0"/>
                <a:cs typeface="Arial" panose="020B0604020202020204" pitchFamily="34" charset="0"/>
              </a:rPr>
              <a:t>Shows how to get back on the path</a:t>
            </a:r>
          </a:p>
        </p:txBody>
      </p:sp>
      <p:pic>
        <p:nvPicPr>
          <p:cNvPr id="67" name="Picture 66">
            <a:extLst>
              <a:ext uri="{FF2B5EF4-FFF2-40B4-BE49-F238E27FC236}">
                <a16:creationId xmlns:a16="http://schemas.microsoft.com/office/drawing/2014/main" id="{BB4C337F-99A0-4041-83B1-C0AD4BBE4F76}"/>
              </a:ext>
            </a:extLst>
          </p:cNvPr>
          <p:cNvPicPr>
            <a:picLocks noChangeAspect="1"/>
          </p:cNvPicPr>
          <p:nvPr/>
        </p:nvPicPr>
        <p:blipFill>
          <a:blip r:embed="rId2"/>
          <a:stretch>
            <a:fillRect/>
          </a:stretch>
        </p:blipFill>
        <p:spPr>
          <a:xfrm>
            <a:off x="1430277" y="1540370"/>
            <a:ext cx="7606145" cy="2634095"/>
          </a:xfrm>
          <a:prstGeom prst="rect">
            <a:avLst/>
          </a:prstGeom>
        </p:spPr>
      </p:pic>
    </p:spTree>
    <p:extLst>
      <p:ext uri="{BB962C8B-B14F-4D97-AF65-F5344CB8AC3E}">
        <p14:creationId xmlns:p14="http://schemas.microsoft.com/office/powerpoint/2010/main" val="173256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906FAEC-D172-4700-939E-D26CF22BEC3C}"/>
              </a:ext>
            </a:extLst>
          </p:cNvPr>
          <p:cNvSpPr txBox="1"/>
          <p:nvPr/>
        </p:nvSpPr>
        <p:spPr>
          <a:xfrm>
            <a:off x="5495732" y="944098"/>
            <a:ext cx="2593909" cy="1200329"/>
          </a:xfrm>
          <a:prstGeom prst="rect">
            <a:avLst/>
          </a:prstGeom>
          <a:noFill/>
          <a:ln>
            <a:solidFill>
              <a:schemeClr val="bg1"/>
            </a:solidFill>
          </a:ln>
        </p:spPr>
        <p:txBody>
          <a:bodyPr wrap="square" rtlCol="0">
            <a:spAutoFit/>
          </a:bodyPr>
          <a:lstStyle/>
          <a:p>
            <a:pPr algn="ctr"/>
            <a:r>
              <a:rPr lang="en-US" sz="2400" u="sng" dirty="0">
                <a:solidFill>
                  <a:schemeClr val="bg1"/>
                </a:solidFill>
                <a:latin typeface="Arial" panose="020B0604020202020204" pitchFamily="34" charset="0"/>
                <a:cs typeface="Arial" panose="020B0604020202020204" pitchFamily="34" charset="0"/>
              </a:rPr>
              <a:t>4. Instructs</a:t>
            </a:r>
          </a:p>
          <a:p>
            <a:pPr algn="ctr"/>
            <a:r>
              <a:rPr lang="en-US" sz="2400" dirty="0">
                <a:solidFill>
                  <a:schemeClr val="bg1"/>
                </a:solidFill>
                <a:latin typeface="Arial" panose="020B0604020202020204" pitchFamily="34" charset="0"/>
                <a:cs typeface="Arial" panose="020B0604020202020204" pitchFamily="34" charset="0"/>
              </a:rPr>
              <a:t>Shows how to stay on the path</a:t>
            </a:r>
          </a:p>
        </p:txBody>
      </p:sp>
      <p:pic>
        <p:nvPicPr>
          <p:cNvPr id="6" name="Picture 5">
            <a:extLst>
              <a:ext uri="{FF2B5EF4-FFF2-40B4-BE49-F238E27FC236}">
                <a16:creationId xmlns:a16="http://schemas.microsoft.com/office/drawing/2014/main" id="{DA77DF15-6B0B-4F67-880D-4017828E860C}"/>
              </a:ext>
            </a:extLst>
          </p:cNvPr>
          <p:cNvPicPr>
            <a:picLocks noChangeAspect="1"/>
          </p:cNvPicPr>
          <p:nvPr/>
        </p:nvPicPr>
        <p:blipFill>
          <a:blip r:embed="rId2"/>
          <a:stretch>
            <a:fillRect/>
          </a:stretch>
        </p:blipFill>
        <p:spPr>
          <a:xfrm>
            <a:off x="454826" y="2144427"/>
            <a:ext cx="8675727" cy="3220401"/>
          </a:xfrm>
          <a:prstGeom prst="rect">
            <a:avLst/>
          </a:prstGeom>
        </p:spPr>
      </p:pic>
    </p:spTree>
    <p:extLst>
      <p:ext uri="{BB962C8B-B14F-4D97-AF65-F5344CB8AC3E}">
        <p14:creationId xmlns:p14="http://schemas.microsoft.com/office/powerpoint/2010/main" val="407040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906FAEC-D172-4700-939E-D26CF22BEC3C}"/>
              </a:ext>
            </a:extLst>
          </p:cNvPr>
          <p:cNvSpPr txBox="1"/>
          <p:nvPr/>
        </p:nvSpPr>
        <p:spPr>
          <a:xfrm>
            <a:off x="5928072" y="1949069"/>
            <a:ext cx="2210767" cy="1015663"/>
          </a:xfrm>
          <a:prstGeom prst="rect">
            <a:avLst/>
          </a:prstGeom>
          <a:noFill/>
          <a:ln>
            <a:solidFill>
              <a:schemeClr val="bg1"/>
            </a:solidFill>
          </a:ln>
        </p:spPr>
        <p:txBody>
          <a:bodyPr wrap="square" rtlCol="0">
            <a:spAutoFit/>
          </a:bodyPr>
          <a:lstStyle/>
          <a:p>
            <a:pPr algn="ctr"/>
            <a:r>
              <a:rPr lang="en-US" sz="2000" u="sng" dirty="0">
                <a:solidFill>
                  <a:schemeClr val="bg1"/>
                </a:solidFill>
                <a:latin typeface="Arial" panose="020B0604020202020204" pitchFamily="34" charset="0"/>
                <a:cs typeface="Arial" panose="020B0604020202020204" pitchFamily="34" charset="0"/>
              </a:rPr>
              <a:t>4. Instructs</a:t>
            </a:r>
          </a:p>
          <a:p>
            <a:pPr algn="ctr"/>
            <a:r>
              <a:rPr lang="en-US" sz="2000" dirty="0">
                <a:solidFill>
                  <a:schemeClr val="bg1"/>
                </a:solidFill>
                <a:latin typeface="Arial" panose="020B0604020202020204" pitchFamily="34" charset="0"/>
                <a:cs typeface="Arial" panose="020B0604020202020204" pitchFamily="34" charset="0"/>
              </a:rPr>
              <a:t>Shows how to stay on the path</a:t>
            </a:r>
          </a:p>
        </p:txBody>
      </p:sp>
      <p:pic>
        <p:nvPicPr>
          <p:cNvPr id="6" name="Picture 5">
            <a:extLst>
              <a:ext uri="{FF2B5EF4-FFF2-40B4-BE49-F238E27FC236}">
                <a16:creationId xmlns:a16="http://schemas.microsoft.com/office/drawing/2014/main" id="{DA77DF15-6B0B-4F67-880D-4017828E860C}"/>
              </a:ext>
            </a:extLst>
          </p:cNvPr>
          <p:cNvPicPr>
            <a:picLocks noChangeAspect="1"/>
          </p:cNvPicPr>
          <p:nvPr/>
        </p:nvPicPr>
        <p:blipFill>
          <a:blip r:embed="rId2"/>
          <a:stretch>
            <a:fillRect/>
          </a:stretch>
        </p:blipFill>
        <p:spPr>
          <a:xfrm>
            <a:off x="1478804" y="3017509"/>
            <a:ext cx="7581219" cy="2814123"/>
          </a:xfrm>
          <a:prstGeom prst="rect">
            <a:avLst/>
          </a:prstGeom>
        </p:spPr>
      </p:pic>
      <p:sp>
        <p:nvSpPr>
          <p:cNvPr id="3" name="TextBox 2">
            <a:extLst>
              <a:ext uri="{FF2B5EF4-FFF2-40B4-BE49-F238E27FC236}">
                <a16:creationId xmlns:a16="http://schemas.microsoft.com/office/drawing/2014/main" id="{85273E69-2864-4102-83BA-23109445CCBC}"/>
              </a:ext>
            </a:extLst>
          </p:cNvPr>
          <p:cNvSpPr txBox="1"/>
          <p:nvPr/>
        </p:nvSpPr>
        <p:spPr>
          <a:xfrm>
            <a:off x="1478804" y="1918013"/>
            <a:ext cx="1973959" cy="1015663"/>
          </a:xfrm>
          <a:prstGeom prst="rect">
            <a:avLst/>
          </a:prstGeom>
          <a:noFill/>
          <a:ln>
            <a:solidFill>
              <a:schemeClr val="bg1"/>
            </a:solidFill>
          </a:ln>
        </p:spPr>
        <p:txBody>
          <a:bodyPr wrap="square" rtlCol="0">
            <a:spAutoFit/>
          </a:bodyPr>
          <a:lstStyle/>
          <a:p>
            <a:pPr algn="ctr"/>
            <a:r>
              <a:rPr lang="en-US" sz="2000" b="1" u="sng" dirty="0">
                <a:solidFill>
                  <a:schemeClr val="bg1"/>
                </a:solidFill>
                <a:latin typeface="Arial" panose="020B0604020202020204" pitchFamily="34" charset="0"/>
                <a:cs typeface="Arial" panose="020B0604020202020204" pitchFamily="34" charset="0"/>
              </a:rPr>
              <a:t>1. Teaches</a:t>
            </a:r>
          </a:p>
          <a:p>
            <a:pPr algn="ctr"/>
            <a:r>
              <a:rPr lang="en-US" sz="2000" dirty="0">
                <a:solidFill>
                  <a:schemeClr val="bg1"/>
                </a:solidFill>
                <a:latin typeface="Arial" panose="020B0604020202020204" pitchFamily="34" charset="0"/>
                <a:cs typeface="Arial" panose="020B0604020202020204" pitchFamily="34" charset="0"/>
              </a:rPr>
              <a:t>Shows the path to walk on</a:t>
            </a:r>
          </a:p>
        </p:txBody>
      </p:sp>
      <p:sp>
        <p:nvSpPr>
          <p:cNvPr id="4" name="TextBox 3">
            <a:extLst>
              <a:ext uri="{FF2B5EF4-FFF2-40B4-BE49-F238E27FC236}">
                <a16:creationId xmlns:a16="http://schemas.microsoft.com/office/drawing/2014/main" id="{35AC5F37-F52B-41AB-82B3-67024D9E99B4}"/>
              </a:ext>
            </a:extLst>
          </p:cNvPr>
          <p:cNvSpPr txBox="1"/>
          <p:nvPr/>
        </p:nvSpPr>
        <p:spPr>
          <a:xfrm>
            <a:off x="260195" y="3888749"/>
            <a:ext cx="2273705" cy="1015663"/>
          </a:xfrm>
          <a:prstGeom prst="rect">
            <a:avLst/>
          </a:prstGeom>
          <a:noFill/>
          <a:ln>
            <a:solidFill>
              <a:schemeClr val="bg1"/>
            </a:solidFill>
          </a:ln>
        </p:spPr>
        <p:txBody>
          <a:bodyPr wrap="square" rtlCol="0">
            <a:spAutoFit/>
          </a:bodyPr>
          <a:lstStyle/>
          <a:p>
            <a:pPr algn="ctr"/>
            <a:r>
              <a:rPr lang="en-US" sz="2000" u="sng" dirty="0">
                <a:solidFill>
                  <a:schemeClr val="bg1"/>
                </a:solidFill>
                <a:latin typeface="Arial" panose="020B0604020202020204" pitchFamily="34" charset="0"/>
                <a:cs typeface="Arial" panose="020B0604020202020204" pitchFamily="34" charset="0"/>
              </a:rPr>
              <a:t>3. Corrects</a:t>
            </a:r>
          </a:p>
          <a:p>
            <a:pPr algn="ctr"/>
            <a:r>
              <a:rPr lang="en-US" sz="2000" dirty="0">
                <a:solidFill>
                  <a:schemeClr val="bg1"/>
                </a:solidFill>
                <a:latin typeface="Arial" panose="020B0604020202020204" pitchFamily="34" charset="0"/>
                <a:cs typeface="Arial" panose="020B0604020202020204" pitchFamily="34" charset="0"/>
              </a:rPr>
              <a:t>Shows how to get back on the path</a:t>
            </a:r>
          </a:p>
        </p:txBody>
      </p:sp>
      <p:sp>
        <p:nvSpPr>
          <p:cNvPr id="11" name="TextBox 10">
            <a:extLst>
              <a:ext uri="{FF2B5EF4-FFF2-40B4-BE49-F238E27FC236}">
                <a16:creationId xmlns:a16="http://schemas.microsoft.com/office/drawing/2014/main" id="{B9136947-3096-404E-BDD4-DE20DD6B4AF6}"/>
              </a:ext>
            </a:extLst>
          </p:cNvPr>
          <p:cNvSpPr txBox="1"/>
          <p:nvPr/>
        </p:nvSpPr>
        <p:spPr>
          <a:xfrm>
            <a:off x="6289894" y="4148573"/>
            <a:ext cx="2593911" cy="1015663"/>
          </a:xfrm>
          <a:prstGeom prst="rect">
            <a:avLst/>
          </a:prstGeom>
          <a:noFill/>
          <a:ln>
            <a:solidFill>
              <a:schemeClr val="bg1"/>
            </a:solidFill>
          </a:ln>
        </p:spPr>
        <p:txBody>
          <a:bodyPr wrap="square" rtlCol="0">
            <a:spAutoFit/>
          </a:bodyPr>
          <a:lstStyle/>
          <a:p>
            <a:pPr algn="ctr"/>
            <a:r>
              <a:rPr lang="en-US" sz="2000" u="sng" dirty="0">
                <a:solidFill>
                  <a:schemeClr val="bg1"/>
                </a:solidFill>
                <a:latin typeface="Arial" panose="020B0604020202020204" pitchFamily="34" charset="0"/>
                <a:cs typeface="Arial" panose="020B0604020202020204" pitchFamily="34" charset="0"/>
              </a:rPr>
              <a:t>2. Convicts</a:t>
            </a:r>
          </a:p>
          <a:p>
            <a:pPr algn="ctr"/>
            <a:r>
              <a:rPr lang="en-US" sz="2000" dirty="0">
                <a:solidFill>
                  <a:schemeClr val="bg1"/>
                </a:solidFill>
                <a:latin typeface="Arial" panose="020B0604020202020204" pitchFamily="34" charset="0"/>
                <a:cs typeface="Arial" panose="020B0604020202020204" pitchFamily="34" charset="0"/>
              </a:rPr>
              <a:t>Shows where you’ve gotten off the path</a:t>
            </a:r>
          </a:p>
        </p:txBody>
      </p:sp>
      <p:sp>
        <p:nvSpPr>
          <p:cNvPr id="9" name="TextBox 8">
            <a:extLst>
              <a:ext uri="{FF2B5EF4-FFF2-40B4-BE49-F238E27FC236}">
                <a16:creationId xmlns:a16="http://schemas.microsoft.com/office/drawing/2014/main" id="{09F36AFC-37A1-4C26-B854-E5956B600391}"/>
              </a:ext>
            </a:extLst>
          </p:cNvPr>
          <p:cNvSpPr txBox="1"/>
          <p:nvPr/>
        </p:nvSpPr>
        <p:spPr>
          <a:xfrm>
            <a:off x="1063689" y="327566"/>
            <a:ext cx="7155157" cy="954107"/>
          </a:xfrm>
          <a:prstGeom prst="rect">
            <a:avLst/>
          </a:prstGeom>
          <a:noFill/>
          <a:ln>
            <a:noFill/>
          </a:ln>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The Bible helps us grow spiritually </a:t>
            </a:r>
          </a:p>
          <a:p>
            <a:pPr algn="ctr"/>
            <a:r>
              <a:rPr lang="en-US" sz="2800" dirty="0">
                <a:solidFill>
                  <a:schemeClr val="bg1"/>
                </a:solidFill>
                <a:latin typeface="Arial" panose="020B0604020202020204" pitchFamily="34" charset="0"/>
                <a:cs typeface="Arial" panose="020B0604020202020204" pitchFamily="34" charset="0"/>
              </a:rPr>
              <a:t>and equips us to help others grow spiritually</a:t>
            </a:r>
          </a:p>
        </p:txBody>
      </p:sp>
    </p:spTree>
    <p:extLst>
      <p:ext uri="{BB962C8B-B14F-4D97-AF65-F5344CB8AC3E}">
        <p14:creationId xmlns:p14="http://schemas.microsoft.com/office/powerpoint/2010/main" val="51539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4" grpId="0" animBg="1"/>
      <p:bldP spid="11"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906FAEC-D172-4700-939E-D26CF22BEC3C}"/>
              </a:ext>
            </a:extLst>
          </p:cNvPr>
          <p:cNvSpPr txBox="1"/>
          <p:nvPr/>
        </p:nvSpPr>
        <p:spPr>
          <a:xfrm>
            <a:off x="1213678" y="4390683"/>
            <a:ext cx="6716644" cy="830997"/>
          </a:xfrm>
          <a:prstGeom prst="rect">
            <a:avLst/>
          </a:prstGeom>
          <a:noFill/>
          <a:ln>
            <a:solidFill>
              <a:schemeClr val="bg1"/>
            </a:solidFill>
          </a:ln>
        </p:spPr>
        <p:txBody>
          <a:bodyPr wrap="square" rtlCol="0">
            <a:spAutoFit/>
          </a:bodyPr>
          <a:lstStyle/>
          <a:p>
            <a:pPr algn="ctr">
              <a:spcAft>
                <a:spcPts val="1200"/>
              </a:spcAft>
            </a:pPr>
            <a:r>
              <a:rPr lang="en-US" sz="2400" dirty="0">
                <a:solidFill>
                  <a:schemeClr val="bg1"/>
                </a:solidFill>
                <a:latin typeface="Arial" panose="020B0604020202020204" pitchFamily="34" charset="0"/>
                <a:cs typeface="Arial" panose="020B0604020202020204" pitchFamily="34" charset="0"/>
              </a:rPr>
              <a:t>God’s Word will accomplish what God desires and achieve the purpose for which He gave it</a:t>
            </a:r>
          </a:p>
        </p:txBody>
      </p:sp>
      <p:sp>
        <p:nvSpPr>
          <p:cNvPr id="8" name="TextBox 7">
            <a:extLst>
              <a:ext uri="{FF2B5EF4-FFF2-40B4-BE49-F238E27FC236}">
                <a16:creationId xmlns:a16="http://schemas.microsoft.com/office/drawing/2014/main" id="{36B28278-A504-4453-A6B5-C275DCDA2339}"/>
              </a:ext>
            </a:extLst>
          </p:cNvPr>
          <p:cNvSpPr txBox="1"/>
          <p:nvPr/>
        </p:nvSpPr>
        <p:spPr>
          <a:xfrm>
            <a:off x="348927" y="667813"/>
            <a:ext cx="8281889" cy="2831544"/>
          </a:xfrm>
          <a:prstGeom prst="rect">
            <a:avLst/>
          </a:prstGeom>
          <a:noFill/>
        </p:spPr>
        <p:txBody>
          <a:bodyPr wrap="square">
            <a:spAutoFit/>
          </a:bodyPr>
          <a:lstStyle/>
          <a:p>
            <a:pPr marL="233363" indent="-233363">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As the rain and the snow come down from heaven, and do not return to it without watering the earth and making it bud and flourish, so that it yields seed for the sower and bread for the eater, </a:t>
            </a:r>
          </a:p>
          <a:p>
            <a:pPr marL="233363" indent="-233363">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so is my word that goes out from my mouth:  It will not return to me empty, but will accomplish what I desire and achieve the purpose for which I  sent it. </a:t>
            </a:r>
            <a:r>
              <a:rPr lang="en-US" sz="2000" dirty="0">
                <a:solidFill>
                  <a:schemeClr val="bg1"/>
                </a:solidFill>
                <a:latin typeface="Arial" panose="020B0604020202020204" pitchFamily="34" charset="0"/>
                <a:cs typeface="Arial" panose="020B0604020202020204" pitchFamily="34" charset="0"/>
              </a:rPr>
              <a:t>Isaiah 55:10, 11</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222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906FAEC-D172-4700-939E-D26CF22BEC3C}"/>
              </a:ext>
            </a:extLst>
          </p:cNvPr>
          <p:cNvSpPr txBox="1"/>
          <p:nvPr/>
        </p:nvSpPr>
        <p:spPr>
          <a:xfrm>
            <a:off x="819981" y="500714"/>
            <a:ext cx="7622647" cy="2185214"/>
          </a:xfrm>
          <a:prstGeom prst="rect">
            <a:avLst/>
          </a:prstGeom>
          <a:noFill/>
          <a:ln>
            <a:noFill/>
          </a:ln>
        </p:spPr>
        <p:txBody>
          <a:bodyPr wrap="square" rtlCol="0">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For the word of God is living and active. </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Sharper than any double-edged sword, it penetrates even to dividing soul and spirit, joints and marrow; </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it judges the thoughts and attitudes of the heart. </a:t>
            </a:r>
            <a:r>
              <a:rPr lang="en-US" sz="2000" dirty="0">
                <a:solidFill>
                  <a:schemeClr val="bg1"/>
                </a:solidFill>
                <a:latin typeface="Arial" panose="020B0604020202020204" pitchFamily="34" charset="0"/>
                <a:cs typeface="Arial" panose="020B0604020202020204" pitchFamily="34" charset="0"/>
              </a:rPr>
              <a:t>Hebrews 4:12</a:t>
            </a:r>
            <a:endParaRPr lang="en-US" sz="24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56A64DF-66D3-435F-8B76-002FAAE6E44A}"/>
              </a:ext>
            </a:extLst>
          </p:cNvPr>
          <p:cNvSpPr txBox="1"/>
          <p:nvPr/>
        </p:nvSpPr>
        <p:spPr>
          <a:xfrm>
            <a:off x="1967096" y="3274789"/>
            <a:ext cx="5328415" cy="489749"/>
          </a:xfrm>
          <a:prstGeom prst="rect">
            <a:avLst/>
          </a:prstGeom>
          <a:noFill/>
          <a:ln>
            <a:solidFill>
              <a:schemeClr val="bg1"/>
            </a:solidFill>
          </a:ln>
        </p:spPr>
        <p:txBody>
          <a:bodyPr wrap="square">
            <a:spAutoFit/>
          </a:bodyPr>
          <a:lstStyle/>
          <a:p>
            <a:pPr marL="228600" marR="0" indent="-228600" algn="ctr">
              <a:lnSpc>
                <a:spcPct val="115000"/>
              </a:lnSpc>
              <a:spcBef>
                <a:spcPts val="0"/>
              </a:spcBef>
              <a:spcAft>
                <a:spcPts val="0"/>
              </a:spcAft>
              <a:tabLst>
                <a:tab pos="228600" algn="l"/>
              </a:tabLst>
            </a:pPr>
            <a:r>
              <a:rPr lang="en-US"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How is God’s Word living and active?</a:t>
            </a:r>
            <a:endParaRPr lang="en-US" sz="2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847375F-5678-4358-B504-3DDBE3B3E107}"/>
              </a:ext>
            </a:extLst>
          </p:cNvPr>
          <p:cNvSpPr txBox="1"/>
          <p:nvPr/>
        </p:nvSpPr>
        <p:spPr>
          <a:xfrm>
            <a:off x="1506335" y="4179094"/>
            <a:ext cx="6249935" cy="914481"/>
          </a:xfrm>
          <a:prstGeom prst="rect">
            <a:avLst/>
          </a:prstGeom>
          <a:noFill/>
          <a:ln>
            <a:solidFill>
              <a:schemeClr val="bg1"/>
            </a:solidFill>
          </a:ln>
        </p:spPr>
        <p:txBody>
          <a:bodyPr wrap="square">
            <a:spAutoFit/>
          </a:bodyPr>
          <a:lstStyle/>
          <a:p>
            <a:pPr marL="228600" marR="0" indent="-228600" algn="ctr">
              <a:lnSpc>
                <a:spcPct val="115000"/>
              </a:lnSpc>
              <a:spcBef>
                <a:spcPts val="0"/>
              </a:spcBef>
              <a:spcAft>
                <a:spcPts val="0"/>
              </a:spcAft>
              <a:tabLst>
                <a:tab pos="228600" algn="l"/>
              </a:tabLst>
            </a:pPr>
            <a:r>
              <a:rPr lang="en-US"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How can you tell that God’s Word knows </a:t>
            </a:r>
          </a:p>
          <a:p>
            <a:pPr marL="228600" marR="0" indent="-228600" algn="ctr">
              <a:lnSpc>
                <a:spcPct val="115000"/>
              </a:lnSpc>
              <a:spcBef>
                <a:spcPts val="0"/>
              </a:spcBef>
              <a:spcAft>
                <a:spcPts val="0"/>
              </a:spcAft>
              <a:tabLst>
                <a:tab pos="228600" algn="l"/>
              </a:tabLst>
            </a:pPr>
            <a:r>
              <a:rPr lang="en-US"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thoughts and intentions of your heart?</a:t>
            </a:r>
            <a:endParaRPr lang="en-US" sz="2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E6618C7-5DEF-40ED-9B09-C1B45D34E40A}"/>
              </a:ext>
            </a:extLst>
          </p:cNvPr>
          <p:cNvSpPr txBox="1"/>
          <p:nvPr/>
        </p:nvSpPr>
        <p:spPr>
          <a:xfrm>
            <a:off x="2419361" y="5508131"/>
            <a:ext cx="4423881" cy="489749"/>
          </a:xfrm>
          <a:prstGeom prst="rect">
            <a:avLst/>
          </a:prstGeom>
          <a:noFill/>
          <a:ln>
            <a:solidFill>
              <a:schemeClr val="bg1"/>
            </a:solidFill>
          </a:ln>
        </p:spPr>
        <p:txBody>
          <a:bodyPr wrap="square">
            <a:spAutoFit/>
          </a:bodyPr>
          <a:lstStyle/>
          <a:p>
            <a:pPr marL="228600" marR="0" indent="-228600" algn="ctr">
              <a:lnSpc>
                <a:spcPct val="115000"/>
              </a:lnSpc>
              <a:spcBef>
                <a:spcPts val="0"/>
              </a:spcBef>
              <a:spcAft>
                <a:spcPts val="0"/>
              </a:spcAft>
              <a:tabLst>
                <a:tab pos="228600" algn="l"/>
              </a:tabLst>
            </a:pPr>
            <a:r>
              <a:rPr lang="en-US"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How is the Bible helping you?</a:t>
            </a:r>
            <a:endParaRPr lang="en-US" sz="2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48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80CEFF-8743-447B-B8D2-428B1B3FA13F}"/>
              </a:ext>
            </a:extLst>
          </p:cNvPr>
          <p:cNvSpPr txBox="1"/>
          <p:nvPr/>
        </p:nvSpPr>
        <p:spPr>
          <a:xfrm>
            <a:off x="0" y="0"/>
            <a:ext cx="9143999"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“God’s Word” Summary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Bible Is God’s Word</a:t>
            </a:r>
          </a:p>
        </p:txBody>
      </p:sp>
      <p:sp>
        <p:nvSpPr>
          <p:cNvPr id="7" name="TextBox 6">
            <a:extLst>
              <a:ext uri="{FF2B5EF4-FFF2-40B4-BE49-F238E27FC236}">
                <a16:creationId xmlns:a16="http://schemas.microsoft.com/office/drawing/2014/main" id="{2906FAEC-D172-4700-939E-D26CF22BEC3C}"/>
              </a:ext>
            </a:extLst>
          </p:cNvPr>
          <p:cNvSpPr txBox="1"/>
          <p:nvPr/>
        </p:nvSpPr>
        <p:spPr>
          <a:xfrm>
            <a:off x="1040088" y="3823167"/>
            <a:ext cx="7063822" cy="2169825"/>
          </a:xfrm>
          <a:prstGeom prst="rect">
            <a:avLst/>
          </a:prstGeom>
          <a:noFill/>
          <a:ln>
            <a:noFill/>
          </a:ln>
        </p:spPr>
        <p:txBody>
          <a:bodyPr wrap="square" rtlCol="0">
            <a:spAutoFit/>
          </a:bodyPr>
          <a:lstStyle/>
          <a:p>
            <a:pPr marL="228600" marR="0" lvl="0" indent="-2286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Bible is a supernatural book of God’s words written through people in the Bible</a:t>
            </a:r>
          </a:p>
          <a:p>
            <a:pPr marL="228600" marR="0" lvl="0" indent="-2286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Jesus is the central figure of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 Bible in</a:t>
            </a:r>
          </a:p>
          <a:p>
            <a:pPr marL="685800" marR="0" lvl="1" indent="-2286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Old Testament written before His birth </a:t>
            </a:r>
          </a:p>
          <a:p>
            <a:pPr marL="685800" marR="0" lvl="1" indent="-2286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the New Testament written after His birth</a:t>
            </a:r>
          </a:p>
        </p:txBody>
      </p:sp>
      <p:grpSp>
        <p:nvGrpSpPr>
          <p:cNvPr id="21" name="Group 20">
            <a:extLst>
              <a:ext uri="{FF2B5EF4-FFF2-40B4-BE49-F238E27FC236}">
                <a16:creationId xmlns:a16="http://schemas.microsoft.com/office/drawing/2014/main" id="{D527024E-59A5-4194-A0CF-D2A420C1D27B}"/>
              </a:ext>
            </a:extLst>
          </p:cNvPr>
          <p:cNvGrpSpPr/>
          <p:nvPr/>
        </p:nvGrpSpPr>
        <p:grpSpPr>
          <a:xfrm>
            <a:off x="1606534" y="1348274"/>
            <a:ext cx="6304156" cy="2080726"/>
            <a:chOff x="1171552" y="1128430"/>
            <a:chExt cx="6304156" cy="2080726"/>
          </a:xfrm>
        </p:grpSpPr>
        <p:pic>
          <p:nvPicPr>
            <p:cNvPr id="9" name="Picture 8">
              <a:extLst>
                <a:ext uri="{FF2B5EF4-FFF2-40B4-BE49-F238E27FC236}">
                  <a16:creationId xmlns:a16="http://schemas.microsoft.com/office/drawing/2014/main" id="{D46508BF-D455-43E9-86AE-AC845DE4E170}"/>
                </a:ext>
              </a:extLst>
            </p:cNvPr>
            <p:cNvPicPr>
              <a:picLocks noChangeAspect="1"/>
            </p:cNvPicPr>
            <p:nvPr/>
          </p:nvPicPr>
          <p:blipFill>
            <a:blip r:embed="rId2"/>
            <a:stretch>
              <a:fillRect/>
            </a:stretch>
          </p:blipFill>
          <p:spPr>
            <a:xfrm>
              <a:off x="5962453" y="1128430"/>
              <a:ext cx="1513255" cy="2080726"/>
            </a:xfrm>
            <a:prstGeom prst="rect">
              <a:avLst/>
            </a:prstGeom>
          </p:spPr>
        </p:pic>
        <p:cxnSp>
          <p:nvCxnSpPr>
            <p:cNvPr id="14" name="Straight Arrow Connector 13">
              <a:extLst>
                <a:ext uri="{FF2B5EF4-FFF2-40B4-BE49-F238E27FC236}">
                  <a16:creationId xmlns:a16="http://schemas.microsoft.com/office/drawing/2014/main" id="{75082108-1B29-4550-9D29-73B546E66CBB}"/>
                </a:ext>
              </a:extLst>
            </p:cNvPr>
            <p:cNvCxnSpPr>
              <a:cxnSpLocks/>
              <a:stCxn id="17" idx="3"/>
              <a:endCxn id="9" idx="1"/>
            </p:cNvCxnSpPr>
            <p:nvPr/>
          </p:nvCxnSpPr>
          <p:spPr>
            <a:xfrm>
              <a:off x="2920049" y="2168793"/>
              <a:ext cx="3042404"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B240DBB-FE2B-491A-B474-C57212B903A2}"/>
                </a:ext>
              </a:extLst>
            </p:cNvPr>
            <p:cNvSpPr txBox="1"/>
            <p:nvPr/>
          </p:nvSpPr>
          <p:spPr>
            <a:xfrm>
              <a:off x="3050796" y="1625198"/>
              <a:ext cx="2780909" cy="461665"/>
            </a:xfrm>
            <a:prstGeom prst="rect">
              <a:avLst/>
            </a:prstGeom>
            <a:noFill/>
          </p:spPr>
          <p:txBody>
            <a:bodyPr wrap="square" rtlCol="0">
              <a:spAutoFit/>
            </a:bodyPr>
            <a:lstStyle/>
            <a:p>
              <a:pPr marL="0" marR="0" lvl="1" indent="0" algn="ctr"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God’s Words </a:t>
              </a:r>
            </a:p>
          </p:txBody>
        </p:sp>
        <p:pic>
          <p:nvPicPr>
            <p:cNvPr id="17" name="Picture 16">
              <a:extLst>
                <a:ext uri="{FF2B5EF4-FFF2-40B4-BE49-F238E27FC236}">
                  <a16:creationId xmlns:a16="http://schemas.microsoft.com/office/drawing/2014/main" id="{7AAC01FB-9835-4390-8382-F144EDC6727F}"/>
                </a:ext>
              </a:extLst>
            </p:cNvPr>
            <p:cNvPicPr>
              <a:picLocks noChangeAspect="1"/>
            </p:cNvPicPr>
            <p:nvPr/>
          </p:nvPicPr>
          <p:blipFill>
            <a:blip r:embed="rId3"/>
            <a:stretch>
              <a:fillRect/>
            </a:stretch>
          </p:blipFill>
          <p:spPr>
            <a:xfrm>
              <a:off x="1171552" y="1350410"/>
              <a:ext cx="1748497" cy="1636766"/>
            </a:xfrm>
            <a:prstGeom prst="rect">
              <a:avLst/>
            </a:prstGeom>
          </p:spPr>
        </p:pic>
      </p:grpSp>
    </p:spTree>
    <p:extLst>
      <p:ext uri="{BB962C8B-B14F-4D97-AF65-F5344CB8AC3E}">
        <p14:creationId xmlns:p14="http://schemas.microsoft.com/office/powerpoint/2010/main" val="248383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242C9B-3B25-4F43-8F34-4FB87440D987}"/>
              </a:ext>
            </a:extLst>
          </p:cNvPr>
          <p:cNvSpPr txBox="1"/>
          <p:nvPr/>
        </p:nvSpPr>
        <p:spPr>
          <a:xfrm>
            <a:off x="0" y="-642"/>
            <a:ext cx="9144000"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Jesus is the Central Figure of the Bible</a:t>
            </a:r>
          </a:p>
        </p:txBody>
      </p:sp>
      <p:pic>
        <p:nvPicPr>
          <p:cNvPr id="3" name="Picture 2">
            <a:extLst>
              <a:ext uri="{FF2B5EF4-FFF2-40B4-BE49-F238E27FC236}">
                <a16:creationId xmlns:a16="http://schemas.microsoft.com/office/drawing/2014/main" id="{8CEA4BD6-8219-4FB5-9517-226E313DDA9C}"/>
              </a:ext>
            </a:extLst>
          </p:cNvPr>
          <p:cNvPicPr>
            <a:picLocks noChangeAspect="1"/>
          </p:cNvPicPr>
          <p:nvPr/>
        </p:nvPicPr>
        <p:blipFill rotWithShape="1">
          <a:blip r:embed="rId2"/>
          <a:srcRect t="10245" b="10277"/>
          <a:stretch/>
        </p:blipFill>
        <p:spPr>
          <a:xfrm>
            <a:off x="3589020" y="1301399"/>
            <a:ext cx="1965960" cy="2155477"/>
          </a:xfrm>
          <a:prstGeom prst="rect">
            <a:avLst/>
          </a:prstGeom>
        </p:spPr>
      </p:pic>
      <p:sp>
        <p:nvSpPr>
          <p:cNvPr id="14" name="TextBox 13">
            <a:extLst>
              <a:ext uri="{FF2B5EF4-FFF2-40B4-BE49-F238E27FC236}">
                <a16:creationId xmlns:a16="http://schemas.microsoft.com/office/drawing/2014/main" id="{22FE2D4D-5940-42C0-BBEB-7F45E852C379}"/>
              </a:ext>
            </a:extLst>
          </p:cNvPr>
          <p:cNvSpPr txBox="1"/>
          <p:nvPr/>
        </p:nvSpPr>
        <p:spPr>
          <a:xfrm>
            <a:off x="715942" y="3837960"/>
            <a:ext cx="8141797" cy="2462213"/>
          </a:xfrm>
          <a:prstGeom prst="rect">
            <a:avLst/>
          </a:prstGeom>
          <a:noFill/>
        </p:spPr>
        <p:txBody>
          <a:bodyPr wrap="square">
            <a:spAutoFit/>
          </a:bodyPr>
          <a:lstStyle/>
          <a:p>
            <a:pPr marL="228600" marR="0" lvl="0" indent="-2286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word “Testament” means agreement, covenant, or contract.  </a:t>
            </a:r>
          </a:p>
          <a:p>
            <a:pPr marL="228600" marR="0" lvl="0" indent="-2286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Old Testament is about the agreement God made with people before Christ came   </a:t>
            </a:r>
          </a:p>
          <a:p>
            <a:pPr marL="228600" marR="0" lvl="0" indent="-2286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New Testament is about the agreement God made with people after Christ came</a:t>
            </a:r>
          </a:p>
        </p:txBody>
      </p:sp>
      <p:grpSp>
        <p:nvGrpSpPr>
          <p:cNvPr id="11" name="Group 10">
            <a:extLst>
              <a:ext uri="{FF2B5EF4-FFF2-40B4-BE49-F238E27FC236}">
                <a16:creationId xmlns:a16="http://schemas.microsoft.com/office/drawing/2014/main" id="{4366E39B-3542-4204-AAA9-DB8A469725AD}"/>
              </a:ext>
            </a:extLst>
          </p:cNvPr>
          <p:cNvGrpSpPr/>
          <p:nvPr/>
        </p:nvGrpSpPr>
        <p:grpSpPr>
          <a:xfrm>
            <a:off x="0" y="1199003"/>
            <a:ext cx="3377681" cy="1525368"/>
            <a:chOff x="121143" y="2103687"/>
            <a:chExt cx="3377681" cy="1525368"/>
          </a:xfrm>
        </p:grpSpPr>
        <p:grpSp>
          <p:nvGrpSpPr>
            <p:cNvPr id="12" name="Group 11">
              <a:extLst>
                <a:ext uri="{FF2B5EF4-FFF2-40B4-BE49-F238E27FC236}">
                  <a16:creationId xmlns:a16="http://schemas.microsoft.com/office/drawing/2014/main" id="{83767E74-1D41-445C-B4AE-D14E4C0B32FC}"/>
                </a:ext>
              </a:extLst>
            </p:cNvPr>
            <p:cNvGrpSpPr/>
            <p:nvPr/>
          </p:nvGrpSpPr>
          <p:grpSpPr>
            <a:xfrm>
              <a:off x="185409" y="2103687"/>
              <a:ext cx="3313415" cy="808005"/>
              <a:chOff x="0" y="1134761"/>
              <a:chExt cx="3313415" cy="808005"/>
            </a:xfrm>
          </p:grpSpPr>
          <p:sp>
            <p:nvSpPr>
              <p:cNvPr id="15" name="TextBox 14">
                <a:extLst>
                  <a:ext uri="{FF2B5EF4-FFF2-40B4-BE49-F238E27FC236}">
                    <a16:creationId xmlns:a16="http://schemas.microsoft.com/office/drawing/2014/main" id="{4B55BE69-86CC-4A21-A225-DD8419EE9081}"/>
                  </a:ext>
                </a:extLst>
              </p:cNvPr>
              <p:cNvSpPr txBox="1"/>
              <p:nvPr/>
            </p:nvSpPr>
            <p:spPr>
              <a:xfrm>
                <a:off x="0" y="1134761"/>
                <a:ext cx="2997568"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Old Testament </a:t>
                </a:r>
              </a:p>
            </p:txBody>
          </p:sp>
          <p:cxnSp>
            <p:nvCxnSpPr>
              <p:cNvPr id="18" name="Straight Arrow Connector 17">
                <a:extLst>
                  <a:ext uri="{FF2B5EF4-FFF2-40B4-BE49-F238E27FC236}">
                    <a16:creationId xmlns:a16="http://schemas.microsoft.com/office/drawing/2014/main" id="{8D2A4E57-25D3-4E8C-8C99-E312BBEEF404}"/>
                  </a:ext>
                </a:extLst>
              </p:cNvPr>
              <p:cNvCxnSpPr/>
              <p:nvPr/>
            </p:nvCxnSpPr>
            <p:spPr>
              <a:xfrm>
                <a:off x="75649" y="1942766"/>
                <a:ext cx="3237766" cy="0"/>
              </a:xfrm>
              <a:prstGeom prst="straightConnector1">
                <a:avLst/>
              </a:prstGeom>
              <a:ln w="206375">
                <a:solidFill>
                  <a:schemeClr val="bg1"/>
                </a:solidFill>
                <a:tailEnd type="triangle" w="sm" len="med"/>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0DF9A649-D052-4966-B99C-D68D8F60941B}"/>
                </a:ext>
              </a:extLst>
            </p:cNvPr>
            <p:cNvSpPr txBox="1"/>
            <p:nvPr/>
          </p:nvSpPr>
          <p:spPr>
            <a:xfrm>
              <a:off x="121143" y="3167390"/>
              <a:ext cx="3377681"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Before Jesus came   </a:t>
              </a:r>
            </a:p>
          </p:txBody>
        </p:sp>
      </p:grpSp>
      <p:grpSp>
        <p:nvGrpSpPr>
          <p:cNvPr id="19" name="Group 18">
            <a:extLst>
              <a:ext uri="{FF2B5EF4-FFF2-40B4-BE49-F238E27FC236}">
                <a16:creationId xmlns:a16="http://schemas.microsoft.com/office/drawing/2014/main" id="{C163451A-537E-4D41-9904-49E4D3F062C8}"/>
              </a:ext>
            </a:extLst>
          </p:cNvPr>
          <p:cNvGrpSpPr/>
          <p:nvPr/>
        </p:nvGrpSpPr>
        <p:grpSpPr>
          <a:xfrm>
            <a:off x="5779432" y="1213546"/>
            <a:ext cx="3364568" cy="1525369"/>
            <a:chOff x="5687437" y="2103686"/>
            <a:chExt cx="3364568" cy="1525369"/>
          </a:xfrm>
        </p:grpSpPr>
        <p:grpSp>
          <p:nvGrpSpPr>
            <p:cNvPr id="20" name="Group 19">
              <a:extLst>
                <a:ext uri="{FF2B5EF4-FFF2-40B4-BE49-F238E27FC236}">
                  <a16:creationId xmlns:a16="http://schemas.microsoft.com/office/drawing/2014/main" id="{4B44440F-3057-45F9-A162-CE25D80B5D98}"/>
                </a:ext>
              </a:extLst>
            </p:cNvPr>
            <p:cNvGrpSpPr/>
            <p:nvPr/>
          </p:nvGrpSpPr>
          <p:grpSpPr>
            <a:xfrm>
              <a:off x="5687437" y="2103686"/>
              <a:ext cx="3364568" cy="804991"/>
              <a:chOff x="5779432" y="1134760"/>
              <a:chExt cx="3364568" cy="804991"/>
            </a:xfrm>
          </p:grpSpPr>
          <p:sp>
            <p:nvSpPr>
              <p:cNvPr id="22" name="TextBox 21">
                <a:extLst>
                  <a:ext uri="{FF2B5EF4-FFF2-40B4-BE49-F238E27FC236}">
                    <a16:creationId xmlns:a16="http://schemas.microsoft.com/office/drawing/2014/main" id="{9DA61C12-793F-4DF4-AC15-2E11468A07F7}"/>
                  </a:ext>
                </a:extLst>
              </p:cNvPr>
              <p:cNvSpPr txBox="1"/>
              <p:nvPr/>
            </p:nvSpPr>
            <p:spPr>
              <a:xfrm>
                <a:off x="5783304" y="1134760"/>
                <a:ext cx="3360696"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New Testament </a:t>
                </a:r>
              </a:p>
            </p:txBody>
          </p:sp>
          <p:cxnSp>
            <p:nvCxnSpPr>
              <p:cNvPr id="23" name="Straight Arrow Connector 22">
                <a:extLst>
                  <a:ext uri="{FF2B5EF4-FFF2-40B4-BE49-F238E27FC236}">
                    <a16:creationId xmlns:a16="http://schemas.microsoft.com/office/drawing/2014/main" id="{AB879ED6-3D1D-4E9D-9604-0474D9E693B9}"/>
                  </a:ext>
                </a:extLst>
              </p:cNvPr>
              <p:cNvCxnSpPr>
                <a:cxnSpLocks/>
              </p:cNvCxnSpPr>
              <p:nvPr/>
            </p:nvCxnSpPr>
            <p:spPr>
              <a:xfrm>
                <a:off x="5779432" y="1939751"/>
                <a:ext cx="3237766" cy="0"/>
              </a:xfrm>
              <a:prstGeom prst="straightConnector1">
                <a:avLst/>
              </a:prstGeom>
              <a:ln w="206375">
                <a:solidFill>
                  <a:schemeClr val="bg1"/>
                </a:solidFill>
                <a:tailEnd type="triangle" w="sm" len="med"/>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13D0FD3F-FEC4-4698-BD78-9AEC9F73EAC6}"/>
                </a:ext>
              </a:extLst>
            </p:cNvPr>
            <p:cNvSpPr txBox="1"/>
            <p:nvPr/>
          </p:nvSpPr>
          <p:spPr>
            <a:xfrm>
              <a:off x="5818110" y="3167390"/>
              <a:ext cx="3107093"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After Jesus came</a:t>
              </a:r>
            </a:p>
          </p:txBody>
        </p:sp>
      </p:grpSp>
      <p:grpSp>
        <p:nvGrpSpPr>
          <p:cNvPr id="24" name="Group 23">
            <a:extLst>
              <a:ext uri="{FF2B5EF4-FFF2-40B4-BE49-F238E27FC236}">
                <a16:creationId xmlns:a16="http://schemas.microsoft.com/office/drawing/2014/main" id="{452D25D4-8D4E-4C87-B4CE-60964D149FE7}"/>
              </a:ext>
            </a:extLst>
          </p:cNvPr>
          <p:cNvGrpSpPr/>
          <p:nvPr/>
        </p:nvGrpSpPr>
        <p:grpSpPr>
          <a:xfrm>
            <a:off x="64266" y="2826994"/>
            <a:ext cx="3441685" cy="461665"/>
            <a:chOff x="121142" y="3847511"/>
            <a:chExt cx="3441685" cy="461665"/>
          </a:xfrm>
        </p:grpSpPr>
        <p:sp>
          <p:nvSpPr>
            <p:cNvPr id="25" name="TextBox 24">
              <a:extLst>
                <a:ext uri="{FF2B5EF4-FFF2-40B4-BE49-F238E27FC236}">
                  <a16:creationId xmlns:a16="http://schemas.microsoft.com/office/drawing/2014/main" id="{86EA8BF3-DD90-4ECE-A9B7-071D5A7A8AB5}"/>
                </a:ext>
              </a:extLst>
            </p:cNvPr>
            <p:cNvSpPr txBox="1"/>
            <p:nvPr/>
          </p:nvSpPr>
          <p:spPr>
            <a:xfrm>
              <a:off x="772818" y="3847511"/>
              <a:ext cx="2138333"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2,000 years</a:t>
              </a:r>
            </a:p>
          </p:txBody>
        </p:sp>
        <p:cxnSp>
          <p:nvCxnSpPr>
            <p:cNvPr id="26" name="Straight Arrow Connector 25">
              <a:extLst>
                <a:ext uri="{FF2B5EF4-FFF2-40B4-BE49-F238E27FC236}">
                  <a16:creationId xmlns:a16="http://schemas.microsoft.com/office/drawing/2014/main" id="{5F1E71DD-F258-47F8-967D-38B0BBCE7898}"/>
                </a:ext>
              </a:extLst>
            </p:cNvPr>
            <p:cNvCxnSpPr>
              <a:cxnSpLocks/>
            </p:cNvCxnSpPr>
            <p:nvPr/>
          </p:nvCxnSpPr>
          <p:spPr>
            <a:xfrm>
              <a:off x="2911151" y="4109121"/>
              <a:ext cx="651676" cy="0"/>
            </a:xfrm>
            <a:prstGeom prst="straightConnector1">
              <a:avLst/>
            </a:prstGeom>
            <a:ln w="57150">
              <a:solidFill>
                <a:schemeClr val="bg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E7553EE-4B1A-4AEC-924D-BC601A634094}"/>
                </a:ext>
              </a:extLst>
            </p:cNvPr>
            <p:cNvCxnSpPr>
              <a:cxnSpLocks/>
            </p:cNvCxnSpPr>
            <p:nvPr/>
          </p:nvCxnSpPr>
          <p:spPr>
            <a:xfrm flipH="1">
              <a:off x="121142" y="4109121"/>
              <a:ext cx="651676" cy="0"/>
            </a:xfrm>
            <a:prstGeom prst="straightConnector1">
              <a:avLst/>
            </a:prstGeom>
            <a:ln w="57150">
              <a:solidFill>
                <a:schemeClr val="bg1"/>
              </a:solidFill>
              <a:tailEnd type="triangle" w="sm" len="med"/>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5F2F39C7-4F22-4AE2-B9A8-60E7378E3630}"/>
              </a:ext>
            </a:extLst>
          </p:cNvPr>
          <p:cNvGrpSpPr/>
          <p:nvPr/>
        </p:nvGrpSpPr>
        <p:grpSpPr>
          <a:xfrm>
            <a:off x="5681729" y="2829776"/>
            <a:ext cx="3398005" cy="461665"/>
            <a:chOff x="5553180" y="3847511"/>
            <a:chExt cx="3398005" cy="461665"/>
          </a:xfrm>
        </p:grpSpPr>
        <p:sp>
          <p:nvSpPr>
            <p:cNvPr id="29" name="TextBox 28">
              <a:extLst>
                <a:ext uri="{FF2B5EF4-FFF2-40B4-BE49-F238E27FC236}">
                  <a16:creationId xmlns:a16="http://schemas.microsoft.com/office/drawing/2014/main" id="{76893007-B898-449B-A99A-E05706861EF7}"/>
                </a:ext>
              </a:extLst>
            </p:cNvPr>
            <p:cNvSpPr txBox="1"/>
            <p:nvPr/>
          </p:nvSpPr>
          <p:spPr>
            <a:xfrm>
              <a:off x="6190593" y="3847511"/>
              <a:ext cx="2108916"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2,020 years</a:t>
              </a:r>
            </a:p>
          </p:txBody>
        </p:sp>
        <p:cxnSp>
          <p:nvCxnSpPr>
            <p:cNvPr id="30" name="Straight Arrow Connector 29">
              <a:extLst>
                <a:ext uri="{FF2B5EF4-FFF2-40B4-BE49-F238E27FC236}">
                  <a16:creationId xmlns:a16="http://schemas.microsoft.com/office/drawing/2014/main" id="{47A4205F-83F0-44DE-BA40-CDEACFE8BD46}"/>
                </a:ext>
              </a:extLst>
            </p:cNvPr>
            <p:cNvCxnSpPr>
              <a:cxnSpLocks/>
            </p:cNvCxnSpPr>
            <p:nvPr/>
          </p:nvCxnSpPr>
          <p:spPr>
            <a:xfrm>
              <a:off x="8299509" y="4109121"/>
              <a:ext cx="651676" cy="0"/>
            </a:xfrm>
            <a:prstGeom prst="straightConnector1">
              <a:avLst/>
            </a:prstGeom>
            <a:ln w="57150">
              <a:solidFill>
                <a:schemeClr val="bg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F0944C6-53EC-4AB0-BEC8-44ACC01D96B1}"/>
                </a:ext>
              </a:extLst>
            </p:cNvPr>
            <p:cNvCxnSpPr>
              <a:cxnSpLocks/>
            </p:cNvCxnSpPr>
            <p:nvPr/>
          </p:nvCxnSpPr>
          <p:spPr>
            <a:xfrm flipH="1">
              <a:off x="5553180" y="4109121"/>
              <a:ext cx="651676" cy="0"/>
            </a:xfrm>
            <a:prstGeom prst="straightConnector1">
              <a:avLst/>
            </a:prstGeom>
            <a:ln w="57150">
              <a:solidFill>
                <a:schemeClr val="bg1"/>
              </a:solidFill>
              <a:tailEnd type="triangle" w="sm" len="med"/>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803D5392-74C1-433D-BC88-D3549D0CA460}"/>
              </a:ext>
            </a:extLst>
          </p:cNvPr>
          <p:cNvSpPr txBox="1"/>
          <p:nvPr/>
        </p:nvSpPr>
        <p:spPr>
          <a:xfrm>
            <a:off x="2153039" y="646477"/>
            <a:ext cx="4837922" cy="461665"/>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600"/>
              </a:spcAft>
              <a:buClrTx/>
              <a:buSzTx/>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Bible has two parts</a:t>
            </a:r>
          </a:p>
        </p:txBody>
      </p:sp>
    </p:spTree>
    <p:extLst>
      <p:ext uri="{BB962C8B-B14F-4D97-AF65-F5344CB8AC3E}">
        <p14:creationId xmlns:p14="http://schemas.microsoft.com/office/powerpoint/2010/main" val="111475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25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par>
                          <p:cTn id="13" fill="hold">
                            <p:stCondLst>
                              <p:cond delay="750"/>
                            </p:stCondLst>
                            <p:childTnLst>
                              <p:par>
                                <p:cTn id="14" presetID="22" presetClass="entr" presetSubtype="8" fill="hold" nodeType="afterEffect">
                                  <p:stCondLst>
                                    <p:cond delay="50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animEffect transition="in" filter="fade">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906FAEC-D172-4700-939E-D26CF22BEC3C}"/>
              </a:ext>
            </a:extLst>
          </p:cNvPr>
          <p:cNvSpPr txBox="1"/>
          <p:nvPr/>
        </p:nvSpPr>
        <p:spPr>
          <a:xfrm>
            <a:off x="849736" y="1290240"/>
            <a:ext cx="7855725" cy="2616101"/>
          </a:xfrm>
          <a:prstGeom prst="rect">
            <a:avLst/>
          </a:prstGeom>
          <a:noFill/>
          <a:ln>
            <a:noFill/>
          </a:ln>
        </p:spPr>
        <p:txBody>
          <a:bodyPr wrap="square" rtlCol="0">
            <a:spAutoFit/>
          </a:bodyPr>
          <a:lstStyle/>
          <a:p>
            <a:pPr marL="228600" marR="0" lvl="0" indent="-2286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Bible tells us who God is, what He desires, and what He offers</a:t>
            </a:r>
          </a:p>
          <a:p>
            <a:pPr marL="228600" marR="0" lvl="0" indent="-2286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Bible is God’s communication to us and explains:</a:t>
            </a:r>
          </a:p>
          <a:p>
            <a:pPr marL="685800" marR="0" lvl="1" indent="-2286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to have a relationship with God</a:t>
            </a:r>
          </a:p>
          <a:p>
            <a:pPr marL="685800" marR="0" lvl="1" indent="-2286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to live</a:t>
            </a:r>
          </a:p>
          <a:p>
            <a:pPr marL="685800" marR="0" lvl="1" indent="-2286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to love others</a:t>
            </a:r>
          </a:p>
        </p:txBody>
      </p:sp>
    </p:spTree>
    <p:extLst>
      <p:ext uri="{BB962C8B-B14F-4D97-AF65-F5344CB8AC3E}">
        <p14:creationId xmlns:p14="http://schemas.microsoft.com/office/powerpoint/2010/main" val="21710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CB0A18-0DCE-46BC-99EF-6AC6311C6D5B}"/>
              </a:ext>
            </a:extLst>
          </p:cNvPr>
          <p:cNvSpPr txBox="1"/>
          <p:nvPr/>
        </p:nvSpPr>
        <p:spPr>
          <a:xfrm>
            <a:off x="-1" y="87187"/>
            <a:ext cx="9143999" cy="52322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Jesus’ Summary of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a:t>
            </a:r>
            <a:r>
              <a:rPr lang="en-US" sz="2800" b="1" dirty="0">
                <a:solidFill>
                  <a:prstClr val="white"/>
                </a:solidFill>
                <a:latin typeface="Arial" panose="020B0604020202020204" pitchFamily="34" charset="0"/>
                <a:cs typeface="Arial" panose="020B0604020202020204" pitchFamily="34" charset="0"/>
              </a:rPr>
              <a:t>e Whole Bible</a:t>
            </a:r>
          </a:p>
        </p:txBody>
      </p:sp>
      <p:sp>
        <p:nvSpPr>
          <p:cNvPr id="8" name="Heart 7">
            <a:extLst>
              <a:ext uri="{FF2B5EF4-FFF2-40B4-BE49-F238E27FC236}">
                <a16:creationId xmlns:a16="http://schemas.microsoft.com/office/drawing/2014/main" id="{84B4B03F-E050-4887-AFED-A798C113878F}"/>
              </a:ext>
            </a:extLst>
          </p:cNvPr>
          <p:cNvSpPr/>
          <p:nvPr/>
        </p:nvSpPr>
        <p:spPr>
          <a:xfrm>
            <a:off x="1847456" y="1506340"/>
            <a:ext cx="5449077" cy="4991878"/>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44EE774-C233-4B76-8618-A99C64E6AFCC}"/>
              </a:ext>
            </a:extLst>
          </p:cNvPr>
          <p:cNvSpPr txBox="1"/>
          <p:nvPr/>
        </p:nvSpPr>
        <p:spPr>
          <a:xfrm>
            <a:off x="2207845" y="2466102"/>
            <a:ext cx="4728298" cy="2123658"/>
          </a:xfrm>
          <a:prstGeom prst="rect">
            <a:avLst/>
          </a:prstGeom>
          <a:noFill/>
          <a:ln w="123825" cmpd="thinThick">
            <a:noFill/>
          </a:ln>
        </p:spPr>
        <p:txBody>
          <a:bodyPr wrap="square" rtlCol="0">
            <a:spAutoFit/>
          </a:bodyPr>
          <a:lstStyle/>
          <a:p>
            <a:pPr marR="0" lvl="0" algn="ctr" defTabSz="457200" rtl="0" eaLnBrk="1" fontAlgn="auto" latinLnBrk="0" hangingPunct="1">
              <a:lnSpc>
                <a:spcPct val="100000"/>
              </a:lnSpc>
              <a:spcBef>
                <a:spcPts val="0"/>
              </a:spcBef>
              <a:buClrTx/>
              <a:buSzTx/>
              <a:tabLst/>
              <a:defRPr/>
            </a:pPr>
            <a:r>
              <a:rPr lang="en-US" sz="6600" b="1" dirty="0">
                <a:solidFill>
                  <a:prstClr val="white"/>
                </a:solidFill>
                <a:latin typeface="AR CENA" panose="02000000000000000000" pitchFamily="2" charset="0"/>
                <a:cs typeface="Arial" panose="020B0604020202020204" pitchFamily="34" charset="0"/>
              </a:rPr>
              <a:t>Love God</a:t>
            </a:r>
          </a:p>
          <a:p>
            <a:pPr marR="0" lvl="0" algn="ctr" defTabSz="457200" rtl="0" eaLnBrk="1" fontAlgn="auto" latinLnBrk="0" hangingPunct="1">
              <a:lnSpc>
                <a:spcPct val="100000"/>
              </a:lnSpc>
              <a:spcBef>
                <a:spcPts val="0"/>
              </a:spcBef>
              <a:buClrTx/>
              <a:buSzTx/>
              <a:tabLst/>
              <a:defRPr/>
            </a:pPr>
            <a:r>
              <a:rPr kumimoji="0" lang="en-US" sz="6600" b="1" i="0" u="none" strike="noStrike" kern="1200" cap="none" spc="0" normalizeH="0" baseline="0" noProof="0" dirty="0">
                <a:ln>
                  <a:noFill/>
                </a:ln>
                <a:solidFill>
                  <a:prstClr val="white"/>
                </a:solidFill>
                <a:effectLst/>
                <a:uLnTx/>
                <a:uFillTx/>
                <a:latin typeface="AR CENA" panose="02000000000000000000" pitchFamily="2" charset="0"/>
                <a:cs typeface="Arial" panose="020B0604020202020204" pitchFamily="34" charset="0"/>
              </a:rPr>
              <a:t>Love </a:t>
            </a:r>
            <a:r>
              <a:rPr lang="en-US" sz="6600" b="1" dirty="0">
                <a:solidFill>
                  <a:prstClr val="white"/>
                </a:solidFill>
                <a:latin typeface="AR CENA" panose="02000000000000000000" pitchFamily="2" charset="0"/>
                <a:cs typeface="Arial" panose="020B0604020202020204" pitchFamily="34" charset="0"/>
              </a:rPr>
              <a:t>All </a:t>
            </a:r>
            <a:r>
              <a:rPr kumimoji="0" lang="en-US" sz="6600" b="1" i="0" u="none" strike="noStrike" kern="1200" cap="none" spc="0" normalizeH="0" baseline="0" noProof="0" dirty="0">
                <a:ln>
                  <a:noFill/>
                </a:ln>
                <a:solidFill>
                  <a:prstClr val="white"/>
                </a:solidFill>
                <a:effectLst/>
                <a:uLnTx/>
                <a:uFillTx/>
                <a:latin typeface="AR CENA" panose="02000000000000000000" pitchFamily="2" charset="0"/>
                <a:cs typeface="Arial" panose="020B0604020202020204" pitchFamily="34" charset="0"/>
              </a:rPr>
              <a:t>People</a:t>
            </a:r>
          </a:p>
        </p:txBody>
      </p:sp>
      <p:sp>
        <p:nvSpPr>
          <p:cNvPr id="7" name="TextBox 6">
            <a:extLst>
              <a:ext uri="{FF2B5EF4-FFF2-40B4-BE49-F238E27FC236}">
                <a16:creationId xmlns:a16="http://schemas.microsoft.com/office/drawing/2014/main" id="{8D0E9470-CE6B-4051-B235-2CED1CB43B27}"/>
              </a:ext>
            </a:extLst>
          </p:cNvPr>
          <p:cNvSpPr txBox="1"/>
          <p:nvPr/>
        </p:nvSpPr>
        <p:spPr>
          <a:xfrm>
            <a:off x="6839612" y="6298163"/>
            <a:ext cx="230438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Matthew 22:37-39</a:t>
            </a:r>
          </a:p>
        </p:txBody>
      </p:sp>
      <p:sp>
        <p:nvSpPr>
          <p:cNvPr id="9" name="TextBox 8">
            <a:extLst>
              <a:ext uri="{FF2B5EF4-FFF2-40B4-BE49-F238E27FC236}">
                <a16:creationId xmlns:a16="http://schemas.microsoft.com/office/drawing/2014/main" id="{C6288913-29CF-4ECB-A837-84EB47111CA7}"/>
              </a:ext>
            </a:extLst>
          </p:cNvPr>
          <p:cNvSpPr txBox="1"/>
          <p:nvPr/>
        </p:nvSpPr>
        <p:spPr>
          <a:xfrm>
            <a:off x="1499415" y="532417"/>
            <a:ext cx="6145161"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solidFill>
                  <a:schemeClr val="bg1"/>
                </a:solidFill>
                <a:effectLst/>
                <a:uLnTx/>
                <a:uFillTx/>
                <a:latin typeface="AR CENA" panose="02000000000000000000" pitchFamily="2" charset="0"/>
                <a:cs typeface="Arial" panose="020B0604020202020204" pitchFamily="34" charset="0"/>
              </a:rPr>
              <a:t>Great Commandment</a:t>
            </a:r>
          </a:p>
        </p:txBody>
      </p:sp>
    </p:spTree>
    <p:extLst>
      <p:ext uri="{BB962C8B-B14F-4D97-AF65-F5344CB8AC3E}">
        <p14:creationId xmlns:p14="http://schemas.microsoft.com/office/powerpoint/2010/main" val="144066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80CEFF-8743-447B-B8D2-428B1B3FA13F}"/>
              </a:ext>
            </a:extLst>
          </p:cNvPr>
          <p:cNvSpPr txBox="1"/>
          <p:nvPr/>
        </p:nvSpPr>
        <p:spPr>
          <a:xfrm>
            <a:off x="-13447" y="116329"/>
            <a:ext cx="914399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panose="020B0604020202020204" pitchFamily="34" charset="0"/>
                <a:cs typeface="Arial" panose="020B0604020202020204" pitchFamily="34" charset="0"/>
              </a:rPr>
              <a:t>God’s Communication to You</a:t>
            </a:r>
            <a:endParaRPr kumimoji="0" lang="en-US" sz="28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906FAEC-D172-4700-939E-D26CF22BEC3C}"/>
              </a:ext>
            </a:extLst>
          </p:cNvPr>
          <p:cNvSpPr txBox="1"/>
          <p:nvPr/>
        </p:nvSpPr>
        <p:spPr>
          <a:xfrm>
            <a:off x="2016763" y="1437509"/>
            <a:ext cx="5809766" cy="830997"/>
          </a:xfrm>
          <a:prstGeom prst="rect">
            <a:avLst/>
          </a:prstGeom>
          <a:noFill/>
          <a:ln>
            <a:noFill/>
          </a:ln>
        </p:spPr>
        <p:txBody>
          <a:bodyPr wrap="square" rtlCol="0">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The Bible comes from people who spoke from God by the Holy Spirit</a:t>
            </a:r>
          </a:p>
        </p:txBody>
      </p:sp>
      <p:grpSp>
        <p:nvGrpSpPr>
          <p:cNvPr id="20" name="Group 19">
            <a:extLst>
              <a:ext uri="{FF2B5EF4-FFF2-40B4-BE49-F238E27FC236}">
                <a16:creationId xmlns:a16="http://schemas.microsoft.com/office/drawing/2014/main" id="{46257B40-E7D3-427D-9097-268A0823C679}"/>
              </a:ext>
            </a:extLst>
          </p:cNvPr>
          <p:cNvGrpSpPr/>
          <p:nvPr/>
        </p:nvGrpSpPr>
        <p:grpSpPr>
          <a:xfrm>
            <a:off x="268266" y="2571051"/>
            <a:ext cx="8607468" cy="1715897"/>
            <a:chOff x="377324" y="4143243"/>
            <a:chExt cx="8607468" cy="1715897"/>
          </a:xfrm>
        </p:grpSpPr>
        <p:pic>
          <p:nvPicPr>
            <p:cNvPr id="8" name="Picture 7">
              <a:extLst>
                <a:ext uri="{FF2B5EF4-FFF2-40B4-BE49-F238E27FC236}">
                  <a16:creationId xmlns:a16="http://schemas.microsoft.com/office/drawing/2014/main" id="{FD56714B-80AD-45D8-A971-B8BA9638D569}"/>
                </a:ext>
              </a:extLst>
            </p:cNvPr>
            <p:cNvPicPr>
              <a:picLocks noChangeAspect="1"/>
            </p:cNvPicPr>
            <p:nvPr/>
          </p:nvPicPr>
          <p:blipFill>
            <a:blip r:embed="rId2"/>
            <a:stretch>
              <a:fillRect/>
            </a:stretch>
          </p:blipFill>
          <p:spPr>
            <a:xfrm>
              <a:off x="5418758" y="4203211"/>
              <a:ext cx="1748497" cy="1655929"/>
            </a:xfrm>
            <a:prstGeom prst="rect">
              <a:avLst/>
            </a:prstGeom>
          </p:spPr>
        </p:pic>
        <p:pic>
          <p:nvPicPr>
            <p:cNvPr id="11" name="Picture 10">
              <a:extLst>
                <a:ext uri="{FF2B5EF4-FFF2-40B4-BE49-F238E27FC236}">
                  <a16:creationId xmlns:a16="http://schemas.microsoft.com/office/drawing/2014/main" id="{FBB4FDFB-D776-4053-90AE-3E81145D12A1}"/>
                </a:ext>
              </a:extLst>
            </p:cNvPr>
            <p:cNvPicPr>
              <a:picLocks noChangeAspect="1"/>
            </p:cNvPicPr>
            <p:nvPr/>
          </p:nvPicPr>
          <p:blipFill>
            <a:blip r:embed="rId3"/>
            <a:stretch>
              <a:fillRect/>
            </a:stretch>
          </p:blipFill>
          <p:spPr>
            <a:xfrm>
              <a:off x="8112947" y="4170927"/>
              <a:ext cx="871845" cy="1636765"/>
            </a:xfrm>
            <a:prstGeom prst="rect">
              <a:avLst/>
            </a:prstGeom>
          </p:spPr>
        </p:pic>
        <p:pic>
          <p:nvPicPr>
            <p:cNvPr id="13" name="Picture 12">
              <a:extLst>
                <a:ext uri="{FF2B5EF4-FFF2-40B4-BE49-F238E27FC236}">
                  <a16:creationId xmlns:a16="http://schemas.microsoft.com/office/drawing/2014/main" id="{76907EF2-9CE4-4CF9-97E6-ADB0217613C5}"/>
                </a:ext>
              </a:extLst>
            </p:cNvPr>
            <p:cNvPicPr>
              <a:picLocks noChangeAspect="1"/>
            </p:cNvPicPr>
            <p:nvPr/>
          </p:nvPicPr>
          <p:blipFill>
            <a:blip r:embed="rId4"/>
            <a:stretch>
              <a:fillRect/>
            </a:stretch>
          </p:blipFill>
          <p:spPr>
            <a:xfrm>
              <a:off x="377324" y="4143243"/>
              <a:ext cx="1748497" cy="1636766"/>
            </a:xfrm>
            <a:prstGeom prst="rect">
              <a:avLst/>
            </a:prstGeom>
          </p:spPr>
        </p:pic>
        <p:pic>
          <p:nvPicPr>
            <p:cNvPr id="15" name="Picture 14">
              <a:extLst>
                <a:ext uri="{FF2B5EF4-FFF2-40B4-BE49-F238E27FC236}">
                  <a16:creationId xmlns:a16="http://schemas.microsoft.com/office/drawing/2014/main" id="{63433F83-B62A-4DA2-9D9A-84CC51331BFF}"/>
                </a:ext>
              </a:extLst>
            </p:cNvPr>
            <p:cNvPicPr>
              <a:picLocks noChangeAspect="1"/>
            </p:cNvPicPr>
            <p:nvPr/>
          </p:nvPicPr>
          <p:blipFill>
            <a:blip r:embed="rId5"/>
            <a:stretch>
              <a:fillRect/>
            </a:stretch>
          </p:blipFill>
          <p:spPr>
            <a:xfrm>
              <a:off x="3501816" y="4315839"/>
              <a:ext cx="721093" cy="1464170"/>
            </a:xfrm>
            <a:prstGeom prst="rect">
              <a:avLst/>
            </a:prstGeom>
          </p:spPr>
        </p:pic>
        <p:cxnSp>
          <p:nvCxnSpPr>
            <p:cNvPr id="17" name="Straight Arrow Connector 16">
              <a:extLst>
                <a:ext uri="{FF2B5EF4-FFF2-40B4-BE49-F238E27FC236}">
                  <a16:creationId xmlns:a16="http://schemas.microsoft.com/office/drawing/2014/main" id="{FE0A5AF9-B1CB-4CD8-ACB0-A304989EE5F8}"/>
                </a:ext>
              </a:extLst>
            </p:cNvPr>
            <p:cNvCxnSpPr/>
            <p:nvPr/>
          </p:nvCxnSpPr>
          <p:spPr>
            <a:xfrm>
              <a:off x="2328640" y="4989310"/>
              <a:ext cx="846387"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F4D8ABA-B4BA-4436-AD28-05DBA0180A2F}"/>
                </a:ext>
              </a:extLst>
            </p:cNvPr>
            <p:cNvCxnSpPr/>
            <p:nvPr/>
          </p:nvCxnSpPr>
          <p:spPr>
            <a:xfrm>
              <a:off x="4397640" y="4989310"/>
              <a:ext cx="846387"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DCA2A4E-1623-4D96-B7D3-23DB8C1EF9FA}"/>
                </a:ext>
              </a:extLst>
            </p:cNvPr>
            <p:cNvCxnSpPr/>
            <p:nvPr/>
          </p:nvCxnSpPr>
          <p:spPr>
            <a:xfrm>
              <a:off x="7167255" y="4961626"/>
              <a:ext cx="846387"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2E64399C-FCD2-4BBC-A659-065AF5EFFFA2}"/>
              </a:ext>
            </a:extLst>
          </p:cNvPr>
          <p:cNvSpPr txBox="1"/>
          <p:nvPr/>
        </p:nvSpPr>
        <p:spPr>
          <a:xfrm>
            <a:off x="998376" y="4985828"/>
            <a:ext cx="7716415" cy="461665"/>
          </a:xfrm>
          <a:prstGeom prst="rect">
            <a:avLst/>
          </a:prstGeom>
          <a:noFill/>
        </p:spPr>
        <p:txBody>
          <a:bodyPr wrap="square">
            <a:spAutoFit/>
          </a:bodyPr>
          <a:lstStyle/>
          <a:p>
            <a:pPr marL="228600" marR="0" lvl="0" indent="-2286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 exalts who He is and His Word above everything</a:t>
            </a:r>
          </a:p>
        </p:txBody>
      </p:sp>
    </p:spTree>
    <p:extLst>
      <p:ext uri="{BB962C8B-B14F-4D97-AF65-F5344CB8AC3E}">
        <p14:creationId xmlns:p14="http://schemas.microsoft.com/office/powerpoint/2010/main" val="355584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20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80CEFF-8743-447B-B8D2-428B1B3FA13F}"/>
              </a:ext>
            </a:extLst>
          </p:cNvPr>
          <p:cNvSpPr txBox="1"/>
          <p:nvPr/>
        </p:nvSpPr>
        <p:spPr>
          <a:xfrm>
            <a:off x="0" y="0"/>
            <a:ext cx="9143999" cy="523220"/>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sz="2800" dirty="0">
                <a:solidFill>
                  <a:prstClr val="white"/>
                </a:solidFill>
                <a:latin typeface="Arial" panose="020B0604020202020204" pitchFamily="34" charset="0"/>
                <a:cs typeface="Arial" panose="020B0604020202020204" pitchFamily="34" charset="0"/>
              </a:rPr>
              <a:t>Jesus and the Bible</a:t>
            </a:r>
            <a:endParaRPr kumimoji="0" lang="en-US" sz="28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906FAEC-D172-4700-939E-D26CF22BEC3C}"/>
              </a:ext>
            </a:extLst>
          </p:cNvPr>
          <p:cNvSpPr txBox="1"/>
          <p:nvPr/>
        </p:nvSpPr>
        <p:spPr>
          <a:xfrm>
            <a:off x="1264297" y="889711"/>
            <a:ext cx="6615404" cy="461665"/>
          </a:xfrm>
          <a:prstGeom prst="rect">
            <a:avLst/>
          </a:prstGeom>
          <a:noFill/>
          <a:ln>
            <a:noFill/>
          </a:ln>
        </p:spPr>
        <p:txBody>
          <a:bodyPr wrap="square" rtlCol="0">
            <a:spAutoFit/>
          </a:bodyPr>
          <a:lstStyle/>
          <a:p>
            <a:pPr algn="ctr">
              <a:spcAft>
                <a:spcPts val="1200"/>
              </a:spcAft>
            </a:pPr>
            <a:r>
              <a:rPr lang="en-US" sz="2400" dirty="0">
                <a:solidFill>
                  <a:schemeClr val="bg1"/>
                </a:solidFill>
                <a:latin typeface="Arial" panose="020B0604020202020204" pitchFamily="34" charset="0"/>
                <a:cs typeface="Arial" panose="020B0604020202020204" pitchFamily="34" charset="0"/>
              </a:rPr>
              <a:t>Jesus quoted scripture when tempted by Satan</a:t>
            </a:r>
          </a:p>
        </p:txBody>
      </p:sp>
      <p:pic>
        <p:nvPicPr>
          <p:cNvPr id="6" name="Picture 5">
            <a:extLst>
              <a:ext uri="{FF2B5EF4-FFF2-40B4-BE49-F238E27FC236}">
                <a16:creationId xmlns:a16="http://schemas.microsoft.com/office/drawing/2014/main" id="{01D4DC04-8594-4809-B8CF-8284511D2B12}"/>
              </a:ext>
            </a:extLst>
          </p:cNvPr>
          <p:cNvPicPr>
            <a:picLocks noChangeAspect="1"/>
          </p:cNvPicPr>
          <p:nvPr/>
        </p:nvPicPr>
        <p:blipFill>
          <a:blip r:embed="rId2"/>
          <a:stretch>
            <a:fillRect/>
          </a:stretch>
        </p:blipFill>
        <p:spPr>
          <a:xfrm>
            <a:off x="3275099" y="1637658"/>
            <a:ext cx="2593801" cy="1461175"/>
          </a:xfrm>
          <a:prstGeom prst="rect">
            <a:avLst/>
          </a:prstGeom>
        </p:spPr>
      </p:pic>
      <p:pic>
        <p:nvPicPr>
          <p:cNvPr id="8" name="Picture 2" descr="The Blood of Righteous Abel (Matthew 23:35) – Escape to Reality">
            <a:extLst>
              <a:ext uri="{FF2B5EF4-FFF2-40B4-BE49-F238E27FC236}">
                <a16:creationId xmlns:a16="http://schemas.microsoft.com/office/drawing/2014/main" id="{C4B476B8-0D03-429D-A3D7-0905D8D4C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5296" y="4652821"/>
            <a:ext cx="2693408" cy="14611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14C927-80DA-4ADC-8EDE-9B702F57B3D8}"/>
              </a:ext>
            </a:extLst>
          </p:cNvPr>
          <p:cNvSpPr txBox="1"/>
          <p:nvPr/>
        </p:nvSpPr>
        <p:spPr>
          <a:xfrm>
            <a:off x="1922105" y="3551823"/>
            <a:ext cx="5299788" cy="830997"/>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1200"/>
              </a:spcAft>
              <a:buClrTx/>
              <a:buSzTx/>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Jesus demonstrated the importance and power of God’s Word</a:t>
            </a:r>
          </a:p>
        </p:txBody>
      </p:sp>
    </p:spTree>
    <p:extLst>
      <p:ext uri="{BB962C8B-B14F-4D97-AF65-F5344CB8AC3E}">
        <p14:creationId xmlns:p14="http://schemas.microsoft.com/office/powerpoint/2010/main" val="160485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5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906FAEC-D172-4700-939E-D26CF22BEC3C}"/>
              </a:ext>
            </a:extLst>
          </p:cNvPr>
          <p:cNvSpPr txBox="1"/>
          <p:nvPr/>
        </p:nvSpPr>
        <p:spPr>
          <a:xfrm>
            <a:off x="1789794" y="341680"/>
            <a:ext cx="5564411" cy="830997"/>
          </a:xfrm>
          <a:prstGeom prst="rect">
            <a:avLst/>
          </a:prstGeom>
          <a:noFill/>
          <a:ln>
            <a:noFill/>
          </a:ln>
        </p:spPr>
        <p:txBody>
          <a:bodyPr wrap="square" rtlCol="0">
            <a:spAutoFit/>
          </a:bodyPr>
          <a:lstStyle/>
          <a:p>
            <a:pPr algn="ctr">
              <a:spcAft>
                <a:spcPts val="1200"/>
              </a:spcAft>
            </a:pPr>
            <a:r>
              <a:rPr lang="en-US" sz="2400" dirty="0">
                <a:solidFill>
                  <a:schemeClr val="bg1"/>
                </a:solidFill>
                <a:latin typeface="Arial" panose="020B0604020202020204" pitchFamily="34" charset="0"/>
                <a:cs typeface="Arial" panose="020B0604020202020204" pitchFamily="34" charset="0"/>
              </a:rPr>
              <a:t>Jesus encouraged others to understand and obey the scriptures</a:t>
            </a:r>
          </a:p>
        </p:txBody>
      </p:sp>
      <p:pic>
        <p:nvPicPr>
          <p:cNvPr id="9" name="Picture 2" descr="Christ Appears on the Road to Emmaus">
            <a:extLst>
              <a:ext uri="{FF2B5EF4-FFF2-40B4-BE49-F238E27FC236}">
                <a16:creationId xmlns:a16="http://schemas.microsoft.com/office/drawing/2014/main" id="{268C4843-A087-4D21-8EC9-E0E0CAE728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205" t="26380" r="33469" b="9161"/>
          <a:stretch/>
        </p:blipFill>
        <p:spPr bwMode="auto">
          <a:xfrm>
            <a:off x="6555773" y="3938244"/>
            <a:ext cx="2129272" cy="18851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Jesus Teaching the People by the Seashore">
            <a:extLst>
              <a:ext uri="{FF2B5EF4-FFF2-40B4-BE49-F238E27FC236}">
                <a16:creationId xmlns:a16="http://schemas.microsoft.com/office/drawing/2014/main" id="{D79C94D5-C288-4499-87CC-B884D8C91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201" y="1476756"/>
            <a:ext cx="2570040" cy="2024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nto The King's Garden: Jesus' Prayer of Submission at Gethsemane">
            <a:extLst>
              <a:ext uri="{FF2B5EF4-FFF2-40B4-BE49-F238E27FC236}">
                <a16:creationId xmlns:a16="http://schemas.microsoft.com/office/drawing/2014/main" id="{CA7DAAA7-9F43-4137-9BA8-B29A41757E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73"/>
          <a:stretch/>
        </p:blipFill>
        <p:spPr bwMode="auto">
          <a:xfrm>
            <a:off x="5198431" y="1476757"/>
            <a:ext cx="1497301" cy="20197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10B529D-41EF-4D4B-B114-1735156FAFEE}"/>
              </a:ext>
            </a:extLst>
          </p:cNvPr>
          <p:cNvSpPr txBox="1"/>
          <p:nvPr/>
        </p:nvSpPr>
        <p:spPr>
          <a:xfrm>
            <a:off x="1352229" y="4280674"/>
            <a:ext cx="5067233" cy="1200329"/>
          </a:xfrm>
          <a:prstGeom prst="rect">
            <a:avLst/>
          </a:prstGeom>
          <a:noFill/>
        </p:spPr>
        <p:txBody>
          <a:bodyPr wrap="square">
            <a:spAutoFit/>
          </a:bodyPr>
          <a:lstStyle/>
          <a:p>
            <a:pPr algn="ctr">
              <a:spcAft>
                <a:spcPts val="1200"/>
              </a:spcAft>
            </a:pPr>
            <a:r>
              <a:rPr lang="en-US" sz="2400" dirty="0">
                <a:solidFill>
                  <a:schemeClr val="bg1"/>
                </a:solidFill>
                <a:latin typeface="Arial" panose="020B0604020202020204" pitchFamily="34" charset="0"/>
                <a:cs typeface="Arial" panose="020B0604020202020204" pitchFamily="34" charset="0"/>
              </a:rPr>
              <a:t>Jesus explained to His disciples what was said in all the Scriptures concerning Himself</a:t>
            </a:r>
          </a:p>
        </p:txBody>
      </p:sp>
    </p:spTree>
    <p:extLst>
      <p:ext uri="{BB962C8B-B14F-4D97-AF65-F5344CB8AC3E}">
        <p14:creationId xmlns:p14="http://schemas.microsoft.com/office/powerpoint/2010/main" val="208328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499"/>
                                          </p:stCondLst>
                                        </p:cTn>
                                        <p:tgtEl>
                                          <p:spTgt spid="10"/>
                                        </p:tgtEl>
                                        <p:attrNameLst>
                                          <p:attrName>style.visibility</p:attrName>
                                        </p:attrNameLst>
                                      </p:cBhvr>
                                      <p:to>
                                        <p:strVal val="visible"/>
                                      </p:to>
                                    </p:set>
                                  </p:childTnLst>
                                </p:cTn>
                              </p:par>
                            </p:childTnLst>
                          </p:cTn>
                        </p:par>
                        <p:par>
                          <p:cTn id="10" fill="hold">
                            <p:stCondLst>
                              <p:cond delay="750"/>
                            </p:stCondLst>
                            <p:childTnLst>
                              <p:par>
                                <p:cTn id="11" presetID="1" presetClass="entr" presetSubtype="0" fill="hold" nodeType="afterEffect">
                                  <p:stCondLst>
                                    <p:cond delay="250"/>
                                  </p:stCondLst>
                                  <p:childTnLst>
                                    <p:set>
                                      <p:cBhvr>
                                        <p:cTn id="12" dur="1" fill="hold">
                                          <p:stCondLst>
                                            <p:cond delay="499"/>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50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80CEFF-8743-447B-B8D2-428B1B3FA13F}"/>
              </a:ext>
            </a:extLst>
          </p:cNvPr>
          <p:cNvSpPr txBox="1"/>
          <p:nvPr/>
        </p:nvSpPr>
        <p:spPr>
          <a:xfrm>
            <a:off x="-13447" y="116329"/>
            <a:ext cx="9143999" cy="523220"/>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sz="2800" dirty="0">
                <a:solidFill>
                  <a:prstClr val="white"/>
                </a:solidFill>
                <a:latin typeface="Arial" panose="020B0604020202020204" pitchFamily="34" charset="0"/>
                <a:cs typeface="Arial" panose="020B0604020202020204" pitchFamily="34" charset="0"/>
              </a:rPr>
              <a:t>You Can Rely on the Bible</a:t>
            </a:r>
            <a:endParaRPr kumimoji="0" lang="en-US" sz="28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906FAEC-D172-4700-939E-D26CF22BEC3C}"/>
              </a:ext>
            </a:extLst>
          </p:cNvPr>
          <p:cNvSpPr txBox="1"/>
          <p:nvPr/>
        </p:nvSpPr>
        <p:spPr>
          <a:xfrm>
            <a:off x="1423467" y="3402250"/>
            <a:ext cx="6710768" cy="830997"/>
          </a:xfrm>
          <a:prstGeom prst="rect">
            <a:avLst/>
          </a:prstGeom>
          <a:noFill/>
          <a:ln>
            <a:noFill/>
          </a:ln>
        </p:spPr>
        <p:txBody>
          <a:bodyPr wrap="square" rtlCol="0">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Every promise in the Bible has been fulfilled, not one has failed</a:t>
            </a:r>
          </a:p>
        </p:txBody>
      </p:sp>
      <p:pic>
        <p:nvPicPr>
          <p:cNvPr id="4" name="Picture 2" descr="Jericho – The Walls Came Tumbling Down | BST at Church">
            <a:extLst>
              <a:ext uri="{FF2B5EF4-FFF2-40B4-BE49-F238E27FC236}">
                <a16:creationId xmlns:a16="http://schemas.microsoft.com/office/drawing/2014/main" id="{620A01D8-D407-4FA2-9288-3FCE5BA2BB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5763" y="896794"/>
            <a:ext cx="1832474" cy="20942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4F7CF26-60C8-457A-A963-C0FC8B34ABBB}"/>
              </a:ext>
            </a:extLst>
          </p:cNvPr>
          <p:cNvSpPr txBox="1"/>
          <p:nvPr/>
        </p:nvSpPr>
        <p:spPr>
          <a:xfrm>
            <a:off x="1423467" y="4233247"/>
            <a:ext cx="7382572" cy="461665"/>
          </a:xfrm>
          <a:prstGeom prst="rect">
            <a:avLst/>
          </a:prstGeom>
          <a:noFill/>
        </p:spPr>
        <p:txBody>
          <a:bodyPr wrap="square">
            <a:spAutoFit/>
          </a:bodyPr>
          <a:lstStyle/>
          <a:p>
            <a:pPr marL="228600" marR="0" lvl="0" indent="-2286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God’s Word is right and true, every word is flawless</a:t>
            </a:r>
          </a:p>
        </p:txBody>
      </p:sp>
    </p:spTree>
    <p:extLst>
      <p:ext uri="{BB962C8B-B14F-4D97-AF65-F5344CB8AC3E}">
        <p14:creationId xmlns:p14="http://schemas.microsoft.com/office/powerpoint/2010/main" val="20363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80CEFF-8743-447B-B8D2-428B1B3FA13F}"/>
              </a:ext>
            </a:extLst>
          </p:cNvPr>
          <p:cNvSpPr txBox="1"/>
          <p:nvPr/>
        </p:nvSpPr>
        <p:spPr>
          <a:xfrm>
            <a:off x="-13447" y="116329"/>
            <a:ext cx="9143999" cy="523220"/>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sz="2800" dirty="0">
                <a:solidFill>
                  <a:prstClr val="white"/>
                </a:solidFill>
                <a:latin typeface="Arial" panose="020B0604020202020204" pitchFamily="34" charset="0"/>
                <a:cs typeface="Arial" panose="020B0604020202020204" pitchFamily="34" charset="0"/>
              </a:rPr>
              <a:t>How the Bible Helps You</a:t>
            </a:r>
            <a:endParaRPr kumimoji="0" lang="en-US" sz="28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906FAEC-D172-4700-939E-D26CF22BEC3C}"/>
              </a:ext>
            </a:extLst>
          </p:cNvPr>
          <p:cNvSpPr txBox="1"/>
          <p:nvPr/>
        </p:nvSpPr>
        <p:spPr>
          <a:xfrm>
            <a:off x="746448" y="1319458"/>
            <a:ext cx="8209291" cy="2323713"/>
          </a:xfrm>
          <a:prstGeom prst="rect">
            <a:avLst/>
          </a:prstGeom>
          <a:noFill/>
          <a:ln>
            <a:noFill/>
          </a:ln>
        </p:spPr>
        <p:txBody>
          <a:bodyPr wrap="square" rtlCol="0">
            <a:spAutoFit/>
          </a:bodyPr>
          <a:lstStyle/>
          <a:p>
            <a:pPr marL="233363" lvl="1" indent="-233363">
              <a:spcAft>
                <a:spcPts val="600"/>
              </a:spcAft>
              <a:buFont typeface="Arial" panose="020B0604020202020204" pitchFamily="34" charset="0"/>
              <a:buChar char="•"/>
              <a:defRPr/>
            </a:pPr>
            <a:r>
              <a:rPr lang="en-US" sz="2400" dirty="0">
                <a:solidFill>
                  <a:prstClr val="white"/>
                </a:solidFill>
                <a:latin typeface="Arial" panose="020B0604020202020204" pitchFamily="34" charset="0"/>
                <a:cs typeface="Arial" panose="020B0604020202020204" pitchFamily="34" charset="0"/>
              </a:rPr>
              <a:t>It keeps us from falling into sin and suffering bad things</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It gives us understanding and wisdom</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It teaches, convicts, corrects, and trains us</a:t>
            </a:r>
          </a:p>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It helps us grow spiritually and equips us to help others grow spiritually</a:t>
            </a:r>
          </a:p>
        </p:txBody>
      </p:sp>
    </p:spTree>
    <p:extLst>
      <p:ext uri="{BB962C8B-B14F-4D97-AF65-F5344CB8AC3E}">
        <p14:creationId xmlns:p14="http://schemas.microsoft.com/office/powerpoint/2010/main" val="161077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E9B770F-253C-4D82-9D36-D1DE660CD6D1}"/>
              </a:ext>
            </a:extLst>
          </p:cNvPr>
          <p:cNvSpPr txBox="1"/>
          <p:nvPr/>
        </p:nvSpPr>
        <p:spPr>
          <a:xfrm>
            <a:off x="1523229" y="32519"/>
            <a:ext cx="6097554" cy="89255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panose="020B0604020202020204" pitchFamily="34" charset="0"/>
                <a:ea typeface="Calibri" panose="020F0502020204030204" pitchFamily="34" charset="0"/>
                <a:cs typeface="Times New Roman" panose="02020603050405020304" pitchFamily="18" charset="0"/>
              </a:rPr>
              <a:t>Experience Life Change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Chapter 2</a:t>
            </a:r>
          </a:p>
        </p:txBody>
      </p:sp>
      <p:sp>
        <p:nvSpPr>
          <p:cNvPr id="5" name="Rectangle 4">
            <a:extLst>
              <a:ext uri="{FF2B5EF4-FFF2-40B4-BE49-F238E27FC236}">
                <a16:creationId xmlns:a16="http://schemas.microsoft.com/office/drawing/2014/main" id="{E37AA4FB-FE7E-4CEC-B2EE-A2A5D0AAC2A4}"/>
              </a:ext>
            </a:extLst>
          </p:cNvPr>
          <p:cNvSpPr/>
          <p:nvPr/>
        </p:nvSpPr>
        <p:spPr>
          <a:xfrm>
            <a:off x="2" y="1266511"/>
            <a:ext cx="9143998" cy="461665"/>
          </a:xfrm>
          <a:prstGeom prst="rect">
            <a:avLst/>
          </a:prstGeom>
        </p:spPr>
        <p:txBody>
          <a:bodyPr wrap="square">
            <a:spAutoFit/>
          </a:bodyPr>
          <a:lstStyle/>
          <a:p>
            <a:pPr algn="ctr"/>
            <a:r>
              <a:rPr 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Life Change is a Process</a:t>
            </a:r>
            <a:endPar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CDC6467C-6ABB-4693-BB9E-FDAA25BF6D62}"/>
              </a:ext>
            </a:extLst>
          </p:cNvPr>
          <p:cNvSpPr txBox="1"/>
          <p:nvPr/>
        </p:nvSpPr>
        <p:spPr>
          <a:xfrm>
            <a:off x="484917" y="2069616"/>
            <a:ext cx="8174165" cy="830997"/>
          </a:xfrm>
          <a:prstGeom prst="rect">
            <a:avLst/>
          </a:prstGeom>
          <a:noFill/>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Instead, speaking the truth in love, we will in all things grow up into him who is the Head, that is, Christ. </a:t>
            </a:r>
            <a:r>
              <a:rPr lang="en-US" sz="2000" dirty="0">
                <a:solidFill>
                  <a:schemeClr val="bg1"/>
                </a:solidFill>
                <a:latin typeface="Arial" panose="020B0604020202020204" pitchFamily="34" charset="0"/>
                <a:cs typeface="Arial" panose="020B0604020202020204" pitchFamily="34" charset="0"/>
              </a:rPr>
              <a:t>Ephesians 4:15</a:t>
            </a:r>
            <a:endParaRPr lang="en-US" sz="2000" b="0" i="0" strike="noStrike" baseline="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A7F6A95-55F7-47E8-8B45-831663F3BBF2}"/>
              </a:ext>
            </a:extLst>
          </p:cNvPr>
          <p:cNvSpPr txBox="1"/>
          <p:nvPr/>
        </p:nvSpPr>
        <p:spPr>
          <a:xfrm>
            <a:off x="1717867" y="4257200"/>
            <a:ext cx="5708261" cy="461665"/>
          </a:xfrm>
          <a:prstGeom prst="rect">
            <a:avLst/>
          </a:prstGeom>
          <a:noFill/>
          <a:ln>
            <a:solidFill>
              <a:schemeClr val="bg1"/>
            </a:solidFill>
          </a:ln>
        </p:spPr>
        <p:txBody>
          <a:bodyPr wrap="square">
            <a:spAutoFit/>
          </a:bodyPr>
          <a:lstStyle/>
          <a:p>
            <a:pPr algn="ctr"/>
            <a:r>
              <a:rPr lang="en-US" sz="2400" dirty="0">
                <a:solidFill>
                  <a:schemeClr val="bg1"/>
                </a:solidFill>
                <a:effectLst/>
                <a:latin typeface="Arial" panose="020B0604020202020204" pitchFamily="34" charset="0"/>
                <a:ea typeface="Times New Roman" panose="02020603050405020304" pitchFamily="18" charset="0"/>
              </a:rPr>
              <a:t>How have you experienced life change?</a:t>
            </a:r>
            <a:endParaRPr lang="en-US" sz="2400" dirty="0">
              <a:solidFill>
                <a:schemeClr val="bg1"/>
              </a:solidFill>
            </a:endParaRPr>
          </a:p>
        </p:txBody>
      </p:sp>
      <p:sp>
        <p:nvSpPr>
          <p:cNvPr id="4" name="TextBox 3">
            <a:extLst>
              <a:ext uri="{FF2B5EF4-FFF2-40B4-BE49-F238E27FC236}">
                <a16:creationId xmlns:a16="http://schemas.microsoft.com/office/drawing/2014/main" id="{E2B77854-75B2-49CD-B389-693B3710D2D4}"/>
              </a:ext>
            </a:extLst>
          </p:cNvPr>
          <p:cNvSpPr txBox="1"/>
          <p:nvPr/>
        </p:nvSpPr>
        <p:spPr>
          <a:xfrm>
            <a:off x="841574" y="5233543"/>
            <a:ext cx="7460846" cy="461665"/>
          </a:xfrm>
          <a:prstGeom prst="rect">
            <a:avLst/>
          </a:prstGeom>
          <a:noFill/>
          <a:ln>
            <a:solidFill>
              <a:schemeClr val="bg1"/>
            </a:solidFill>
          </a:ln>
        </p:spPr>
        <p:txBody>
          <a:bodyPr wrap="square">
            <a:spAutoFit/>
          </a:bodyPr>
          <a:lstStyle/>
          <a:p>
            <a:pPr algn="ctr"/>
            <a:r>
              <a:rPr lang="en-US" sz="2400" dirty="0">
                <a:solidFill>
                  <a:schemeClr val="bg1"/>
                </a:solidFill>
                <a:effectLst/>
                <a:latin typeface="Arial" panose="020B0604020202020204" pitchFamily="34" charset="0"/>
                <a:ea typeface="Times New Roman" panose="02020603050405020304" pitchFamily="18" charset="0"/>
              </a:rPr>
              <a:t>What kind of life change do you want to experience?</a:t>
            </a:r>
            <a:endParaRPr lang="en-US" sz="2400" dirty="0">
              <a:solidFill>
                <a:schemeClr val="bg1"/>
              </a:solidFill>
            </a:endParaRPr>
          </a:p>
        </p:txBody>
      </p:sp>
      <p:sp>
        <p:nvSpPr>
          <p:cNvPr id="9" name="TextBox 8">
            <a:extLst>
              <a:ext uri="{FF2B5EF4-FFF2-40B4-BE49-F238E27FC236}">
                <a16:creationId xmlns:a16="http://schemas.microsoft.com/office/drawing/2014/main" id="{82D119B9-BC1E-403E-A6E5-117EEF20ADCC}"/>
              </a:ext>
            </a:extLst>
          </p:cNvPr>
          <p:cNvSpPr txBox="1"/>
          <p:nvPr/>
        </p:nvSpPr>
        <p:spPr>
          <a:xfrm>
            <a:off x="1546418" y="3280857"/>
            <a:ext cx="6051161" cy="461665"/>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Life change is becoming like Jesus</a:t>
            </a:r>
            <a:endParaRPr lang="en-US" sz="2000" b="0" i="0" strike="noStrike"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756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1" grpId="0" animBg="1"/>
      <p:bldP spid="4" grpId="0" animBg="1"/>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A7F6A95-55F7-47E8-8B45-831663F3BBF2}"/>
              </a:ext>
            </a:extLst>
          </p:cNvPr>
          <p:cNvSpPr txBox="1"/>
          <p:nvPr/>
        </p:nvSpPr>
        <p:spPr>
          <a:xfrm>
            <a:off x="1994855" y="4101138"/>
            <a:ext cx="5083130" cy="461665"/>
          </a:xfrm>
          <a:prstGeom prst="rect">
            <a:avLst/>
          </a:prstGeom>
          <a:noFill/>
          <a:ln>
            <a:solidFill>
              <a:schemeClr val="bg1"/>
            </a:solidFill>
          </a:ln>
        </p:spPr>
        <p:txBody>
          <a:bodyPr wrap="square">
            <a:spAutoFit/>
          </a:bodyPr>
          <a:lstStyle/>
          <a:p>
            <a:pPr algn="ctr"/>
            <a:r>
              <a:rPr lang="en-US" sz="2400" dirty="0">
                <a:solidFill>
                  <a:schemeClr val="bg1"/>
                </a:solidFill>
                <a:latin typeface="Arial" panose="020B0604020202020204" pitchFamily="34" charset="0"/>
                <a:ea typeface="Times New Roman" panose="02020603050405020304" pitchFamily="18" charset="0"/>
              </a:rPr>
              <a:t>How does a spiritual baby behave?</a:t>
            </a:r>
            <a:endParaRPr lang="en-US" sz="2400" dirty="0">
              <a:solidFill>
                <a:schemeClr val="bg1"/>
              </a:solidFill>
            </a:endParaRPr>
          </a:p>
        </p:txBody>
      </p:sp>
      <p:sp>
        <p:nvSpPr>
          <p:cNvPr id="4" name="TextBox 3">
            <a:extLst>
              <a:ext uri="{FF2B5EF4-FFF2-40B4-BE49-F238E27FC236}">
                <a16:creationId xmlns:a16="http://schemas.microsoft.com/office/drawing/2014/main" id="{E2B77854-75B2-49CD-B389-693B3710D2D4}"/>
              </a:ext>
            </a:extLst>
          </p:cNvPr>
          <p:cNvSpPr txBox="1"/>
          <p:nvPr/>
        </p:nvSpPr>
        <p:spPr>
          <a:xfrm>
            <a:off x="452060" y="5077412"/>
            <a:ext cx="8168719" cy="830997"/>
          </a:xfrm>
          <a:prstGeom prst="rect">
            <a:avLst/>
          </a:prstGeom>
          <a:noFill/>
          <a:ln>
            <a:solidFill>
              <a:schemeClr val="bg1"/>
            </a:solidFill>
          </a:ln>
        </p:spPr>
        <p:txBody>
          <a:bodyPr wrap="square">
            <a:spAutoFit/>
          </a:bodyPr>
          <a:lstStyle/>
          <a:p>
            <a:pPr algn="ctr"/>
            <a:r>
              <a:rPr lang="en-US" sz="2400" dirty="0">
                <a:solidFill>
                  <a:schemeClr val="bg1"/>
                </a:solidFill>
                <a:latin typeface="Arial" panose="020B0604020202020204" pitchFamily="34" charset="0"/>
                <a:ea typeface="Times New Roman" panose="02020603050405020304" pitchFamily="18" charset="0"/>
              </a:rPr>
              <a:t>Why do some people stay spiritual babies            regardless of how many years they have been a Christian? </a:t>
            </a:r>
            <a:endParaRPr lang="en-US" sz="2400" dirty="0">
              <a:solidFill>
                <a:schemeClr val="bg1"/>
              </a:solidFill>
            </a:endParaRPr>
          </a:p>
        </p:txBody>
      </p:sp>
      <p:sp>
        <p:nvSpPr>
          <p:cNvPr id="3" name="TextBox 2">
            <a:extLst>
              <a:ext uri="{FF2B5EF4-FFF2-40B4-BE49-F238E27FC236}">
                <a16:creationId xmlns:a16="http://schemas.microsoft.com/office/drawing/2014/main" id="{1D9F1907-697C-4471-B9A4-638C45B72CFF}"/>
              </a:ext>
            </a:extLst>
          </p:cNvPr>
          <p:cNvSpPr txBox="1"/>
          <p:nvPr/>
        </p:nvSpPr>
        <p:spPr>
          <a:xfrm>
            <a:off x="2753586" y="2218482"/>
            <a:ext cx="3636818" cy="461665"/>
          </a:xfrm>
          <a:prstGeom prst="rect">
            <a:avLst/>
          </a:prstGeom>
          <a:noFill/>
        </p:spPr>
        <p:txBody>
          <a:bodyPr wrap="square" rtlCol="0">
            <a:sp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Babies feed on milk</a:t>
            </a:r>
          </a:p>
        </p:txBody>
      </p:sp>
      <p:sp>
        <p:nvSpPr>
          <p:cNvPr id="17" name="TextBox 16">
            <a:extLst>
              <a:ext uri="{FF2B5EF4-FFF2-40B4-BE49-F238E27FC236}">
                <a16:creationId xmlns:a16="http://schemas.microsoft.com/office/drawing/2014/main" id="{A3630438-3B3B-4E99-BCC0-EEAD5CF736D6}"/>
              </a:ext>
            </a:extLst>
          </p:cNvPr>
          <p:cNvSpPr txBox="1"/>
          <p:nvPr/>
        </p:nvSpPr>
        <p:spPr>
          <a:xfrm>
            <a:off x="917725" y="2902570"/>
            <a:ext cx="7308539" cy="830997"/>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1200"/>
              </a:spcAft>
              <a:buClrTx/>
              <a:buSzTx/>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Baby Christians </a:t>
            </a:r>
            <a:r>
              <a:rPr lang="en-US" sz="2400" dirty="0">
                <a:solidFill>
                  <a:prstClr val="white"/>
                </a:solidFill>
                <a:latin typeface="Arial" panose="020B0604020202020204" pitchFamily="34" charset="0"/>
                <a:cs typeface="Arial" panose="020B0604020202020204" pitchFamily="34" charset="0"/>
              </a:rPr>
              <a:t>keep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feeding on the elementary truths of the Bible and don’t grow</a:t>
            </a:r>
          </a:p>
        </p:txBody>
      </p:sp>
      <p:sp>
        <p:nvSpPr>
          <p:cNvPr id="12" name="TextBox 11">
            <a:extLst>
              <a:ext uri="{FF2B5EF4-FFF2-40B4-BE49-F238E27FC236}">
                <a16:creationId xmlns:a16="http://schemas.microsoft.com/office/drawing/2014/main" id="{288CC268-DA02-41F1-AF90-C3482CE84F6D}"/>
              </a:ext>
            </a:extLst>
          </p:cNvPr>
          <p:cNvSpPr txBox="1"/>
          <p:nvPr/>
        </p:nvSpPr>
        <p:spPr>
          <a:xfrm>
            <a:off x="494111" y="857286"/>
            <a:ext cx="8084618" cy="1138773"/>
          </a:xfrm>
          <a:prstGeom prst="rect">
            <a:avLst/>
          </a:prstGeom>
          <a:noFill/>
        </p:spPr>
        <p:txBody>
          <a:bodyPr wrap="square">
            <a:spAutoFit/>
          </a:bodyPr>
          <a:lstStyle/>
          <a:p>
            <a:pPr marL="228600" indent="-2286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Anyone who </a:t>
            </a:r>
            <a:r>
              <a:rPr lang="en-US" sz="2400" u="sng" dirty="0">
                <a:solidFill>
                  <a:schemeClr val="bg1"/>
                </a:solidFill>
                <a:latin typeface="Arial" panose="020B0604020202020204" pitchFamily="34" charset="0"/>
                <a:cs typeface="Arial" panose="020B0604020202020204" pitchFamily="34" charset="0"/>
              </a:rPr>
              <a:t>lives on milk, being still an infant</a:t>
            </a:r>
            <a:r>
              <a:rPr lang="en-US" sz="2400" dirty="0">
                <a:solidFill>
                  <a:schemeClr val="bg1"/>
                </a:solidFill>
                <a:latin typeface="Arial" panose="020B0604020202020204" pitchFamily="34" charset="0"/>
                <a:cs typeface="Arial" panose="020B0604020202020204" pitchFamily="34" charset="0"/>
              </a:rPr>
              <a:t>,               is not acquainted with the teaching about righteousness.  </a:t>
            </a:r>
          </a:p>
          <a:p>
            <a:r>
              <a:rPr lang="en-US" sz="2000" dirty="0">
                <a:solidFill>
                  <a:schemeClr val="bg1"/>
                </a:solidFill>
                <a:latin typeface="Arial" panose="020B0604020202020204" pitchFamily="34" charset="0"/>
                <a:cs typeface="Arial" panose="020B0604020202020204" pitchFamily="34" charset="0"/>
              </a:rPr>
              <a:t>   Hebrews 5:13. </a:t>
            </a:r>
            <a:endParaRPr lang="en-US" b="0" i="0" strike="noStrike" baseline="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CBB17FC-E8D8-43A3-8256-A5B16468D2DB}"/>
              </a:ext>
            </a:extLst>
          </p:cNvPr>
          <p:cNvSpPr txBox="1"/>
          <p:nvPr/>
        </p:nvSpPr>
        <p:spPr>
          <a:xfrm>
            <a:off x="1008525" y="55011"/>
            <a:ext cx="7126945" cy="461665"/>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How spiritual growth is like physical growth</a:t>
            </a:r>
            <a:endParaRPr lang="en-US" sz="2000" b="0" i="0" strike="noStrike"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618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3" grpId="0"/>
      <p:bldP spid="17" grpId="0"/>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DC6467C-6ABB-4693-BB9E-FDAA25BF6D62}"/>
              </a:ext>
            </a:extLst>
          </p:cNvPr>
          <p:cNvSpPr txBox="1"/>
          <p:nvPr/>
        </p:nvSpPr>
        <p:spPr>
          <a:xfrm>
            <a:off x="1024479" y="120406"/>
            <a:ext cx="7126945" cy="461665"/>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How spiritual growth is like physical growth</a:t>
            </a:r>
            <a:endParaRPr lang="en-US" sz="2000" b="0" i="0" strike="noStrike" baseline="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A7F6A95-55F7-47E8-8B45-831663F3BBF2}"/>
              </a:ext>
            </a:extLst>
          </p:cNvPr>
          <p:cNvSpPr txBox="1"/>
          <p:nvPr/>
        </p:nvSpPr>
        <p:spPr>
          <a:xfrm>
            <a:off x="1777091" y="4943852"/>
            <a:ext cx="5574006" cy="461665"/>
          </a:xfrm>
          <a:prstGeom prst="rect">
            <a:avLst/>
          </a:prstGeom>
          <a:noFill/>
          <a:ln>
            <a:solidFill>
              <a:schemeClr val="bg1"/>
            </a:solidFill>
          </a:ln>
        </p:spPr>
        <p:txBody>
          <a:bodyPr wrap="square">
            <a:spAutoFit/>
          </a:bodyPr>
          <a:lstStyle/>
          <a:p>
            <a:pPr algn="ctr"/>
            <a:r>
              <a:rPr lang="en-US" sz="2400" dirty="0">
                <a:solidFill>
                  <a:schemeClr val="bg1"/>
                </a:solidFill>
                <a:latin typeface="Arial" panose="020B0604020202020204" pitchFamily="34" charset="0"/>
                <a:ea typeface="Times New Roman" panose="02020603050405020304" pitchFamily="18" charset="0"/>
              </a:rPr>
              <a:t>How does a mature Christian behave?</a:t>
            </a:r>
            <a:endParaRPr lang="en-US" sz="2400" dirty="0">
              <a:solidFill>
                <a:schemeClr val="bg1"/>
              </a:solidFill>
            </a:endParaRPr>
          </a:p>
        </p:txBody>
      </p:sp>
      <p:sp>
        <p:nvSpPr>
          <p:cNvPr id="6" name="TextBox 5">
            <a:extLst>
              <a:ext uri="{FF2B5EF4-FFF2-40B4-BE49-F238E27FC236}">
                <a16:creationId xmlns:a16="http://schemas.microsoft.com/office/drawing/2014/main" id="{0F8B929C-2E80-4F5B-A2C5-149DEE0DE50B}"/>
              </a:ext>
            </a:extLst>
          </p:cNvPr>
          <p:cNvSpPr txBox="1"/>
          <p:nvPr/>
        </p:nvSpPr>
        <p:spPr>
          <a:xfrm>
            <a:off x="692019" y="3532838"/>
            <a:ext cx="7744150" cy="830997"/>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Mature Christians apply what they learn from the Bible and grow spiritually</a:t>
            </a:r>
          </a:p>
        </p:txBody>
      </p:sp>
      <p:sp>
        <p:nvSpPr>
          <p:cNvPr id="14" name="TextBox 13">
            <a:extLst>
              <a:ext uri="{FF2B5EF4-FFF2-40B4-BE49-F238E27FC236}">
                <a16:creationId xmlns:a16="http://schemas.microsoft.com/office/drawing/2014/main" id="{F083D460-3278-443C-B1D3-90DD7AFEC417}"/>
              </a:ext>
            </a:extLst>
          </p:cNvPr>
          <p:cNvSpPr txBox="1"/>
          <p:nvPr/>
        </p:nvSpPr>
        <p:spPr>
          <a:xfrm>
            <a:off x="153295" y="2561482"/>
            <a:ext cx="8869311" cy="461665"/>
          </a:xfrm>
          <a:prstGeom prst="rect">
            <a:avLst/>
          </a:prstGeom>
          <a:noFill/>
        </p:spPr>
        <p:txBody>
          <a:bodyPr wrap="square">
            <a:spAutoFit/>
          </a:bodyPr>
          <a:lstStyle/>
          <a:p>
            <a:pPr marR="0" lvl="0" algn="ctr" defTabSz="457200" rtl="0" eaLnBrk="1" fontAlgn="auto" latinLnBrk="0" hangingPunct="1">
              <a:lnSpc>
                <a:spcPct val="100000"/>
              </a:lnSpc>
              <a:spcBef>
                <a:spcPts val="0"/>
              </a:spcBef>
              <a:buClrTx/>
              <a:buSzTx/>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Mature people feed on solid food</a:t>
            </a:r>
            <a:r>
              <a:rPr kumimoji="0" lang="en-US" sz="24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lang="en-US" sz="2400" dirty="0">
                <a:solidFill>
                  <a:prstClr val="white"/>
                </a:solidFill>
                <a:latin typeface="Arial" panose="020B0604020202020204" pitchFamily="34" charset="0"/>
                <a:cs typeface="Arial" panose="020B0604020202020204" pitchFamily="34" charset="0"/>
              </a:rPr>
              <a:t>and grow physically</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D2157C5-508F-4C19-9989-FCE0211CBC96}"/>
              </a:ext>
            </a:extLst>
          </p:cNvPr>
          <p:cNvSpPr txBox="1"/>
          <p:nvPr/>
        </p:nvSpPr>
        <p:spPr>
          <a:xfrm>
            <a:off x="707786" y="990901"/>
            <a:ext cx="7728383" cy="1200329"/>
          </a:xfrm>
          <a:prstGeom prst="rect">
            <a:avLst/>
          </a:prstGeom>
          <a:noFill/>
        </p:spPr>
        <p:txBody>
          <a:bodyPr wrap="square">
            <a:spAutoFit/>
          </a:bodyPr>
          <a:lstStyle/>
          <a:p>
            <a:pPr marL="228600" marR="0" indent="-228600">
              <a:spcBef>
                <a:spcPts val="0"/>
              </a:spcBef>
              <a:spcAft>
                <a:spcPts val="600"/>
              </a:spcAft>
              <a:buFont typeface="Arial" panose="020B0604020202020204" pitchFamily="34" charset="0"/>
              <a:buChar char="•"/>
            </a:pPr>
            <a:r>
              <a:rPr lang="en-US"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But </a:t>
            </a:r>
            <a:r>
              <a:rPr lang="en-US" sz="2400" u="sng"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solid food is for the mature</a:t>
            </a:r>
            <a:r>
              <a:rPr lang="en-US"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who by constant use have trained themselves to distinguish good from evil. Hebrews 5:14</a:t>
            </a: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42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80CEFF-8743-447B-B8D2-428B1B3FA13F}"/>
              </a:ext>
            </a:extLst>
          </p:cNvPr>
          <p:cNvSpPr txBox="1"/>
          <p:nvPr/>
        </p:nvSpPr>
        <p:spPr>
          <a:xfrm>
            <a:off x="3166782" y="0"/>
            <a:ext cx="2810435"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God’s Word</a:t>
            </a:r>
          </a:p>
        </p:txBody>
      </p:sp>
      <p:sp>
        <p:nvSpPr>
          <p:cNvPr id="6" name="TextBox 5">
            <a:extLst>
              <a:ext uri="{FF2B5EF4-FFF2-40B4-BE49-F238E27FC236}">
                <a16:creationId xmlns:a16="http://schemas.microsoft.com/office/drawing/2014/main" id="{A8B5B880-5B3E-4DC4-95EF-37F9992D498B}"/>
              </a:ext>
            </a:extLst>
          </p:cNvPr>
          <p:cNvSpPr txBox="1"/>
          <p:nvPr/>
        </p:nvSpPr>
        <p:spPr>
          <a:xfrm>
            <a:off x="1727260" y="767821"/>
            <a:ext cx="6018246" cy="1508105"/>
          </a:xfrm>
          <a:prstGeom prst="rect">
            <a:avLst/>
          </a:prstGeom>
          <a:noFill/>
        </p:spPr>
        <p:txBody>
          <a:bodyPr wrap="square" rtlCol="0">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The Bible contains 66 books: </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39 books in the Old Testament </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27 books in the New Testament</a:t>
            </a:r>
          </a:p>
        </p:txBody>
      </p:sp>
      <p:pic>
        <p:nvPicPr>
          <p:cNvPr id="8" name="Picture 7">
            <a:extLst>
              <a:ext uri="{FF2B5EF4-FFF2-40B4-BE49-F238E27FC236}">
                <a16:creationId xmlns:a16="http://schemas.microsoft.com/office/drawing/2014/main" id="{25A6FB38-DCB0-4CB6-99DD-98265F9DAF6E}"/>
              </a:ext>
            </a:extLst>
          </p:cNvPr>
          <p:cNvPicPr>
            <a:picLocks noChangeAspect="1"/>
          </p:cNvPicPr>
          <p:nvPr/>
        </p:nvPicPr>
        <p:blipFill>
          <a:blip r:embed="rId2"/>
          <a:stretch>
            <a:fillRect/>
          </a:stretch>
        </p:blipFill>
        <p:spPr>
          <a:xfrm>
            <a:off x="3237701" y="2643638"/>
            <a:ext cx="2668595" cy="3669319"/>
          </a:xfrm>
          <a:prstGeom prst="rect">
            <a:avLst/>
          </a:prstGeom>
        </p:spPr>
      </p:pic>
    </p:spTree>
    <p:extLst>
      <p:ext uri="{BB962C8B-B14F-4D97-AF65-F5344CB8AC3E}">
        <p14:creationId xmlns:p14="http://schemas.microsoft.com/office/powerpoint/2010/main" val="70316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28331358"/>
              </p:ext>
            </p:extLst>
          </p:nvPr>
        </p:nvGraphicFramePr>
        <p:xfrm>
          <a:off x="0" y="1822229"/>
          <a:ext cx="9144000" cy="2932354"/>
        </p:xfrm>
        <a:graphic>
          <a:graphicData uri="http://schemas.openxmlformats.org/drawingml/2006/table">
            <a:tbl>
              <a:tblPr firstRow="1" bandRow="1">
                <a:tableStyleId>{5C22544A-7EE6-4342-B048-85BDC9FD1C3A}</a:tableStyleId>
              </a:tblPr>
              <a:tblGrid>
                <a:gridCol w="2594957">
                  <a:extLst>
                    <a:ext uri="{9D8B030D-6E8A-4147-A177-3AD203B41FA5}">
                      <a16:colId xmlns:a16="http://schemas.microsoft.com/office/drawing/2014/main" val="20000"/>
                    </a:ext>
                  </a:extLst>
                </a:gridCol>
                <a:gridCol w="2346250">
                  <a:extLst>
                    <a:ext uri="{9D8B030D-6E8A-4147-A177-3AD203B41FA5}">
                      <a16:colId xmlns:a16="http://schemas.microsoft.com/office/drawing/2014/main" val="20001"/>
                    </a:ext>
                  </a:extLst>
                </a:gridCol>
                <a:gridCol w="2262881">
                  <a:extLst>
                    <a:ext uri="{9D8B030D-6E8A-4147-A177-3AD203B41FA5}">
                      <a16:colId xmlns:a16="http://schemas.microsoft.com/office/drawing/2014/main" val="20002"/>
                    </a:ext>
                  </a:extLst>
                </a:gridCol>
                <a:gridCol w="1939912">
                  <a:extLst>
                    <a:ext uri="{9D8B030D-6E8A-4147-A177-3AD203B41FA5}">
                      <a16:colId xmlns:a16="http://schemas.microsoft.com/office/drawing/2014/main" val="20003"/>
                    </a:ext>
                  </a:extLst>
                </a:gridCol>
              </a:tblGrid>
              <a:tr h="7821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Arial" panose="020B0604020202020204" pitchFamily="34" charset="0"/>
                          <a:cs typeface="Arial" panose="020B0604020202020204" pitchFamily="34" charset="0"/>
                        </a:rPr>
                        <a:t>1. Come</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3200" b="1" dirty="0">
                          <a:solidFill>
                            <a:schemeClr val="tx1"/>
                          </a:solidFill>
                          <a:latin typeface="Arial" panose="020B0604020202020204" pitchFamily="34" charset="0"/>
                          <a:cs typeface="Arial" panose="020B0604020202020204" pitchFamily="34" charset="0"/>
                        </a:rPr>
                        <a:t>2. Grow</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3200" b="1">
                          <a:solidFill>
                            <a:schemeClr val="tx1"/>
                          </a:solidFill>
                          <a:latin typeface="Arial" panose="020B0604020202020204" pitchFamily="34" charset="0"/>
                          <a:cs typeface="Arial" panose="020B0604020202020204" pitchFamily="34" charset="0"/>
                        </a:rPr>
                        <a:t>3.</a:t>
                      </a:r>
                      <a:r>
                        <a:rPr lang="en-US" sz="3200" b="1" baseline="0">
                          <a:solidFill>
                            <a:schemeClr val="tx1"/>
                          </a:solidFill>
                          <a:latin typeface="Arial" panose="020B0604020202020204" pitchFamily="34" charset="0"/>
                          <a:cs typeface="Arial" panose="020B0604020202020204" pitchFamily="34" charset="0"/>
                        </a:rPr>
                        <a:t> Serve</a:t>
                      </a:r>
                      <a:endParaRPr lang="en-US" sz="3200" b="1">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3200" b="1" dirty="0">
                          <a:solidFill>
                            <a:schemeClr val="tx1"/>
                          </a:solidFill>
                          <a:latin typeface="Arial" panose="020B0604020202020204" pitchFamily="34" charset="0"/>
                          <a:cs typeface="Arial" panose="020B0604020202020204" pitchFamily="34" charset="0"/>
                        </a:rPr>
                        <a:t>4. Go</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350074">
                <a:tc>
                  <a:txBody>
                    <a:bodyPr/>
                    <a:lstStyle/>
                    <a:p>
                      <a:pPr marL="0" indent="0" algn="ctr">
                        <a:buFont typeface="Arial" panose="020B0604020202020204" pitchFamily="34" charset="0"/>
                        <a:buNone/>
                      </a:pPr>
                      <a:r>
                        <a:rPr lang="en-US" sz="2800" dirty="0">
                          <a:solidFill>
                            <a:schemeClr val="tx1"/>
                          </a:solidFill>
                          <a:latin typeface="Arial" panose="020B0604020202020204" pitchFamily="34" charset="0"/>
                          <a:cs typeface="Arial" panose="020B0604020202020204" pitchFamily="34" charset="0"/>
                        </a:rPr>
                        <a:t>Know God</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2E4"/>
                    </a:solidFill>
                  </a:tcPr>
                </a:tc>
                <a:tc>
                  <a:txBody>
                    <a:bodyPr/>
                    <a:lstStyle/>
                    <a:p>
                      <a:pPr marL="223838" indent="-223838" algn="l">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God’s Word</a:t>
                      </a:r>
                    </a:p>
                    <a:p>
                      <a:pPr marL="223838" indent="-223838" algn="l">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Prayer</a:t>
                      </a:r>
                    </a:p>
                    <a:p>
                      <a:pPr marL="223838" marR="0" lvl="0" indent="-2238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tx1"/>
                          </a:solidFill>
                          <a:latin typeface="Arial" panose="020B0604020202020204" pitchFamily="34" charset="0"/>
                          <a:cs typeface="Arial" panose="020B0604020202020204" pitchFamily="34" charset="0"/>
                        </a:rPr>
                        <a:t>Fellowship</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2E4"/>
                    </a:solidFill>
                  </a:tcPr>
                </a:tc>
                <a:tc>
                  <a:txBody>
                    <a:bodyPr/>
                    <a:lstStyle/>
                    <a:p>
                      <a:pPr algn="ctr"/>
                      <a:r>
                        <a:rPr lang="en-US" sz="2800" dirty="0">
                          <a:solidFill>
                            <a:schemeClr val="tx1"/>
                          </a:solidFill>
                          <a:latin typeface="Arial" panose="020B0604020202020204" pitchFamily="34" charset="0"/>
                          <a:cs typeface="Arial" panose="020B0604020202020204" pitchFamily="34" charset="0"/>
                        </a:rPr>
                        <a:t>Service</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2E4"/>
                    </a:solidFill>
                  </a:tcPr>
                </a:tc>
                <a:tc>
                  <a:txBody>
                    <a:bodyPr/>
                    <a:lstStyle/>
                    <a:p>
                      <a:pPr algn="ctr"/>
                      <a:r>
                        <a:rPr lang="en-US" sz="2800" dirty="0">
                          <a:solidFill>
                            <a:schemeClr val="tx1"/>
                          </a:solidFill>
                          <a:latin typeface="Arial" panose="020B0604020202020204" pitchFamily="34" charset="0"/>
                          <a:cs typeface="Arial" panose="020B0604020202020204" pitchFamily="34" charset="0"/>
                        </a:rPr>
                        <a:t>Outreach</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2E4"/>
                    </a:solidFill>
                  </a:tcPr>
                </a:tc>
                <a:extLst>
                  <a:ext uri="{0D108BD9-81ED-4DB2-BD59-A6C34878D82A}">
                    <a16:rowId xmlns:a16="http://schemas.microsoft.com/office/drawing/2014/main" val="10002"/>
                  </a:ext>
                </a:extLst>
              </a:tr>
              <a:tr h="778568">
                <a:tc gridSpan="4">
                  <a:txBody>
                    <a:bodyPr/>
                    <a:lstStyle/>
                    <a:p>
                      <a:pPr marL="0" indent="0" algn="ctr">
                        <a:buFont typeface="Arial" panose="020B0604020202020204" pitchFamily="34" charset="0"/>
                        <a:buNone/>
                      </a:pPr>
                      <a:r>
                        <a:rPr lang="en-US" sz="3200" b="0" dirty="0">
                          <a:solidFill>
                            <a:schemeClr val="tx1"/>
                          </a:solidFill>
                          <a:latin typeface="Arial" panose="020B0604020202020204" pitchFamily="34" charset="0"/>
                          <a:cs typeface="Arial" panose="020B0604020202020204" pitchFamily="34" charset="0"/>
                        </a:rPr>
                        <a:t>Ingredients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F2E4"/>
                    </a:solidFill>
                  </a:tcPr>
                </a:tc>
                <a:tc hMerge="1">
                  <a:txBody>
                    <a:bodyPr/>
                    <a:lstStyle/>
                    <a:p>
                      <a:pPr marL="223838" marR="0" lvl="0" indent="-2238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F2E4"/>
                    </a:solidFill>
                  </a:tcPr>
                </a:tc>
                <a:tc hMerge="1">
                  <a:txBody>
                    <a:bodyPr/>
                    <a:lstStyle/>
                    <a:p>
                      <a:pPr algn="ctr"/>
                      <a:endParaRPr lang="en-US" sz="2800" dirty="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F2E4"/>
                    </a:solidFill>
                  </a:tcPr>
                </a:tc>
                <a:tc hMerge="1">
                  <a:txBody>
                    <a:bodyPr/>
                    <a:lstStyle/>
                    <a:p>
                      <a:pPr algn="ctr"/>
                      <a:endParaRPr lang="en-US" sz="2800" dirty="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F2E4"/>
                    </a:solidFill>
                  </a:tcPr>
                </a:tc>
                <a:extLst>
                  <a:ext uri="{0D108BD9-81ED-4DB2-BD59-A6C34878D82A}">
                    <a16:rowId xmlns:a16="http://schemas.microsoft.com/office/drawing/2014/main" val="1893311153"/>
                  </a:ext>
                </a:extLst>
              </a:tr>
            </a:tbl>
          </a:graphicData>
        </a:graphic>
      </p:graphicFrame>
      <p:sp>
        <p:nvSpPr>
          <p:cNvPr id="5" name="Right Arrow 4"/>
          <p:cNvSpPr/>
          <p:nvPr/>
        </p:nvSpPr>
        <p:spPr bwMode="auto">
          <a:xfrm>
            <a:off x="182880" y="176161"/>
            <a:ext cx="8778240" cy="1490608"/>
          </a:xfrm>
          <a:prstGeom prst="rightArrow">
            <a:avLst>
              <a:gd name="adj1" fmla="val 61905"/>
              <a:gd name="adj2" fmla="val 106862"/>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a:ln>
                  <a:noFill/>
                </a:ln>
                <a:solidFill>
                  <a:sysClr val="windowText" lastClr="000000"/>
                </a:solidFill>
                <a:effectLst/>
              </a:rPr>
              <a:t>Process of Life Change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821253-6A53-4FBB-8141-47C555456140}"/>
              </a:ext>
            </a:extLst>
          </p:cNvPr>
          <p:cNvSpPr txBox="1"/>
          <p:nvPr/>
        </p:nvSpPr>
        <p:spPr>
          <a:xfrm>
            <a:off x="1830576" y="150027"/>
            <a:ext cx="5482848"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Process of Life Change</a:t>
            </a:r>
          </a:p>
        </p:txBody>
      </p:sp>
      <p:sp>
        <p:nvSpPr>
          <p:cNvPr id="4" name="TextBox 3">
            <a:extLst>
              <a:ext uri="{FF2B5EF4-FFF2-40B4-BE49-F238E27FC236}">
                <a16:creationId xmlns:a16="http://schemas.microsoft.com/office/drawing/2014/main" id="{157B9270-52EA-49FA-93C7-32C977113CD2}"/>
              </a:ext>
            </a:extLst>
          </p:cNvPr>
          <p:cNvSpPr txBox="1"/>
          <p:nvPr/>
        </p:nvSpPr>
        <p:spPr>
          <a:xfrm>
            <a:off x="1688841" y="1327633"/>
            <a:ext cx="6876661" cy="3293209"/>
          </a:xfrm>
          <a:prstGeom prst="rect">
            <a:avLst/>
          </a:prstGeom>
          <a:noFill/>
        </p:spPr>
        <p:txBody>
          <a:bodyPr wrap="square" rtlCol="0">
            <a:spAutoFit/>
          </a:bodyPr>
          <a:lstStyle/>
          <a:p>
            <a:pPr marL="457200" indent="-457200">
              <a:spcBef>
                <a:spcPts val="1200"/>
              </a:spcBef>
              <a:buFont typeface="+mj-lt"/>
              <a:buAutoNum type="arabicPeriod"/>
            </a:pPr>
            <a:r>
              <a:rPr lang="en-US" sz="2400" u="sng" dirty="0">
                <a:solidFill>
                  <a:schemeClr val="bg1"/>
                </a:solidFill>
                <a:latin typeface="Arial" panose="020B0604020202020204" pitchFamily="34" charset="0"/>
                <a:cs typeface="Arial" panose="020B0604020202020204" pitchFamily="34" charset="0"/>
              </a:rPr>
              <a:t>Come</a:t>
            </a:r>
            <a:r>
              <a:rPr lang="en-US" sz="2400" b="0" dirty="0">
                <a:solidFill>
                  <a:schemeClr val="bg1"/>
                </a:solidFill>
                <a:latin typeface="Arial" panose="020B0604020202020204" pitchFamily="34" charset="0"/>
                <a:cs typeface="Arial" panose="020B0604020202020204" pitchFamily="34" charset="0"/>
              </a:rPr>
              <a:t> and get to know God </a:t>
            </a:r>
          </a:p>
          <a:p>
            <a:pPr marL="685800" indent="-228600">
              <a:spcBef>
                <a:spcPts val="600"/>
              </a:spcBef>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Starting point of life change </a:t>
            </a:r>
            <a:endParaRPr lang="en-US" sz="2400" b="0" dirty="0">
              <a:solidFill>
                <a:schemeClr val="bg1"/>
              </a:solidFill>
              <a:latin typeface="Arial" panose="020B0604020202020204" pitchFamily="34" charset="0"/>
              <a:cs typeface="Arial" panose="020B0604020202020204" pitchFamily="34" charset="0"/>
            </a:endParaRPr>
          </a:p>
          <a:p>
            <a:pPr marL="457200" indent="-457200">
              <a:spcBef>
                <a:spcPts val="1200"/>
              </a:spcBef>
              <a:buFont typeface="+mj-lt"/>
              <a:buAutoNum type="arabicPeriod" startAt="2"/>
            </a:pPr>
            <a:r>
              <a:rPr lang="en-US" sz="2400" u="sng" dirty="0">
                <a:solidFill>
                  <a:schemeClr val="bg1"/>
                </a:solidFill>
                <a:latin typeface="Arial" panose="020B0604020202020204" pitchFamily="34" charset="0"/>
                <a:cs typeface="Arial" panose="020B0604020202020204" pitchFamily="34" charset="0"/>
              </a:rPr>
              <a:t>Grow</a:t>
            </a:r>
            <a:r>
              <a:rPr lang="en-US" sz="2400" b="0" dirty="0">
                <a:solidFill>
                  <a:schemeClr val="bg1"/>
                </a:solidFill>
                <a:latin typeface="Arial" panose="020B0604020202020204" pitchFamily="34" charset="0"/>
                <a:cs typeface="Arial" panose="020B0604020202020204" pitchFamily="34" charset="0"/>
              </a:rPr>
              <a:t> in your relationship with God</a:t>
            </a:r>
            <a:r>
              <a:rPr lang="en-US" sz="2400" dirty="0">
                <a:solidFill>
                  <a:schemeClr val="bg1"/>
                </a:solidFill>
                <a:latin typeface="Arial" panose="020B0604020202020204" pitchFamily="34" charset="0"/>
                <a:cs typeface="Arial" panose="020B0604020202020204" pitchFamily="34" charset="0"/>
              </a:rPr>
              <a:t> </a:t>
            </a:r>
          </a:p>
          <a:p>
            <a:pPr marL="685800" indent="-223838">
              <a:spcBef>
                <a:spcPts val="600"/>
              </a:spcBef>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Through God’s Word, prayer, and fellowship</a:t>
            </a:r>
          </a:p>
          <a:p>
            <a:pPr marL="457200" indent="-457200">
              <a:spcBef>
                <a:spcPts val="1200"/>
              </a:spcBef>
              <a:buFont typeface="+mj-lt"/>
              <a:buAutoNum type="arabicPeriod" startAt="3"/>
            </a:pPr>
            <a:r>
              <a:rPr lang="en-US" sz="2400" u="sng" dirty="0">
                <a:solidFill>
                  <a:schemeClr val="bg1"/>
                </a:solidFill>
                <a:latin typeface="Arial" panose="020B0604020202020204" pitchFamily="34" charset="0"/>
                <a:cs typeface="Arial" panose="020B0604020202020204" pitchFamily="34" charset="0"/>
              </a:rPr>
              <a:t>Serve</a:t>
            </a:r>
            <a:r>
              <a:rPr lang="en-US" sz="2400" b="0" dirty="0">
                <a:solidFill>
                  <a:schemeClr val="bg1"/>
                </a:solidFill>
                <a:latin typeface="Arial" panose="020B0604020202020204" pitchFamily="34" charset="0"/>
                <a:cs typeface="Arial" panose="020B0604020202020204" pitchFamily="34" charset="0"/>
              </a:rPr>
              <a:t> by giving and caring for others</a:t>
            </a:r>
          </a:p>
          <a:p>
            <a:pPr marL="457200" indent="-457200">
              <a:spcBef>
                <a:spcPts val="1200"/>
              </a:spcBef>
              <a:buFont typeface="+mj-lt"/>
              <a:buAutoNum type="arabicPeriod" startAt="4"/>
            </a:pPr>
            <a:r>
              <a:rPr lang="en-US" sz="2400" u="sng" dirty="0">
                <a:solidFill>
                  <a:schemeClr val="bg1"/>
                </a:solidFill>
                <a:latin typeface="Arial" panose="020B0604020202020204" pitchFamily="34" charset="0"/>
                <a:cs typeface="Arial" panose="020B0604020202020204" pitchFamily="34" charset="0"/>
              </a:rPr>
              <a:t>Go</a:t>
            </a:r>
            <a:r>
              <a:rPr lang="en-US" sz="2400" b="0" dirty="0">
                <a:solidFill>
                  <a:schemeClr val="bg1"/>
                </a:solidFill>
                <a:latin typeface="Arial" panose="020B0604020202020204" pitchFamily="34" charset="0"/>
                <a:cs typeface="Arial" panose="020B0604020202020204" pitchFamily="34" charset="0"/>
              </a:rPr>
              <a:t> and </a:t>
            </a:r>
            <a:r>
              <a:rPr lang="en-US" sz="2400" dirty="0">
                <a:solidFill>
                  <a:schemeClr val="bg1"/>
                </a:solidFill>
                <a:latin typeface="Arial" panose="020B0604020202020204" pitchFamily="34" charset="0"/>
                <a:cs typeface="Arial" panose="020B0604020202020204" pitchFamily="34" charset="0"/>
              </a:rPr>
              <a:t>help other people know God </a:t>
            </a:r>
          </a:p>
          <a:p>
            <a:pPr marL="457200" indent="-457200"/>
            <a:r>
              <a:rPr lang="en-US" sz="2400" dirty="0">
                <a:solidFill>
                  <a:schemeClr val="bg1"/>
                </a:solidFill>
                <a:latin typeface="Arial" panose="020B0604020202020204" pitchFamily="34" charset="0"/>
                <a:cs typeface="Arial" panose="020B0604020202020204" pitchFamily="34" charset="0"/>
              </a:rPr>
              <a:t>	and grow spiritually</a:t>
            </a:r>
            <a:r>
              <a:rPr lang="en-US" sz="2400" b="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3728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821253-6A53-4FBB-8141-47C555456140}"/>
              </a:ext>
            </a:extLst>
          </p:cNvPr>
          <p:cNvSpPr txBox="1"/>
          <p:nvPr/>
        </p:nvSpPr>
        <p:spPr>
          <a:xfrm>
            <a:off x="0" y="129674"/>
            <a:ext cx="9144000"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Three Aspects of Life Change</a:t>
            </a:r>
          </a:p>
        </p:txBody>
      </p:sp>
      <p:sp>
        <p:nvSpPr>
          <p:cNvPr id="4" name="TextBox 3">
            <a:extLst>
              <a:ext uri="{FF2B5EF4-FFF2-40B4-BE49-F238E27FC236}">
                <a16:creationId xmlns:a16="http://schemas.microsoft.com/office/drawing/2014/main" id="{157B9270-52EA-49FA-93C7-32C977113CD2}"/>
              </a:ext>
            </a:extLst>
          </p:cNvPr>
          <p:cNvSpPr txBox="1"/>
          <p:nvPr/>
        </p:nvSpPr>
        <p:spPr>
          <a:xfrm>
            <a:off x="838656" y="1105345"/>
            <a:ext cx="7642870" cy="4324261"/>
          </a:xfrm>
          <a:prstGeom prst="rect">
            <a:avLst/>
          </a:prstGeom>
          <a:noFill/>
        </p:spPr>
        <p:txBody>
          <a:bodyPr wrap="square" rtlCol="0">
            <a:spAutoFit/>
          </a:bodyPr>
          <a:lstStyle/>
          <a:p>
            <a:pPr marL="457200" indent="-457200">
              <a:spcAft>
                <a:spcPts val="600"/>
              </a:spcAft>
              <a:buFont typeface="+mj-lt"/>
              <a:buAutoNum type="arabicPeriod"/>
            </a:pPr>
            <a:r>
              <a:rPr lang="en-US" sz="2400" dirty="0">
                <a:solidFill>
                  <a:schemeClr val="bg1"/>
                </a:solidFill>
                <a:latin typeface="Arial" panose="020B0604020202020204" pitchFamily="34" charset="0"/>
                <a:cs typeface="Arial" panose="020B0604020202020204" pitchFamily="34" charset="0"/>
              </a:rPr>
              <a:t>Past</a:t>
            </a:r>
          </a:p>
          <a:p>
            <a:pPr marL="685800" lvl="1" indent="-228600">
              <a:spcAft>
                <a:spcPts val="600"/>
              </a:spcAft>
              <a:buFont typeface="Arial" panose="020B0604020202020204" pitchFamily="34" charset="0"/>
              <a:buChar char="•"/>
            </a:pPr>
            <a:r>
              <a:rPr lang="en-US" sz="2400" b="0" dirty="0">
                <a:solidFill>
                  <a:schemeClr val="bg1"/>
                </a:solidFill>
                <a:latin typeface="Arial" panose="020B0604020202020204" pitchFamily="34" charset="0"/>
                <a:cs typeface="Arial" panose="020B0604020202020204" pitchFamily="34" charset="0"/>
              </a:rPr>
              <a:t>I have received Jesus into my life for forgiveness of my sins</a:t>
            </a:r>
          </a:p>
          <a:p>
            <a:pPr marL="685800" lvl="1" indent="-228600">
              <a:spcAft>
                <a:spcPts val="600"/>
              </a:spcAft>
              <a:buFont typeface="Arial" panose="020B0604020202020204" pitchFamily="34" charset="0"/>
              <a:buChar char="•"/>
            </a:pPr>
            <a:r>
              <a:rPr lang="en-US" sz="2400" b="0" dirty="0">
                <a:solidFill>
                  <a:schemeClr val="bg1"/>
                </a:solidFill>
                <a:latin typeface="Arial" panose="020B0604020202020204" pitchFamily="34" charset="0"/>
                <a:cs typeface="Arial" panose="020B0604020202020204" pitchFamily="34" charset="0"/>
              </a:rPr>
              <a:t>God sees me as pure because of Jesus in me</a:t>
            </a:r>
          </a:p>
          <a:p>
            <a:pPr marL="514350" indent="-514350">
              <a:spcAft>
                <a:spcPts val="600"/>
              </a:spcAft>
              <a:buFont typeface="+mj-lt"/>
              <a:buAutoNum type="arabicPeriod"/>
            </a:pPr>
            <a:r>
              <a:rPr lang="en-US" sz="2400" dirty="0">
                <a:solidFill>
                  <a:schemeClr val="bg1"/>
                </a:solidFill>
                <a:latin typeface="Arial" panose="020B0604020202020204" pitchFamily="34" charset="0"/>
                <a:cs typeface="Arial" panose="020B0604020202020204" pitchFamily="34" charset="0"/>
              </a:rPr>
              <a:t>Present</a:t>
            </a:r>
          </a:p>
          <a:p>
            <a:pPr marL="685800" lvl="1" indent="-228600">
              <a:spcAft>
                <a:spcPts val="600"/>
              </a:spcAft>
              <a:buFont typeface="Arial" panose="020B0604020202020204" pitchFamily="34" charset="0"/>
              <a:buChar char="•"/>
            </a:pPr>
            <a:r>
              <a:rPr lang="en-US" sz="2400" b="0" dirty="0">
                <a:solidFill>
                  <a:schemeClr val="bg1"/>
                </a:solidFill>
                <a:latin typeface="Arial" panose="020B0604020202020204" pitchFamily="34" charset="0"/>
                <a:cs typeface="Arial" panose="020B0604020202020204" pitchFamily="34" charset="0"/>
              </a:rPr>
              <a:t>I am becoming like Jesus through the power          of the Holy Spirit</a:t>
            </a:r>
          </a:p>
          <a:p>
            <a:pPr marL="685800" lvl="1" indent="-228600">
              <a:spcAft>
                <a:spcPts val="600"/>
              </a:spcAft>
              <a:buFont typeface="Arial" panose="020B0604020202020204" pitchFamily="34" charset="0"/>
              <a:buChar char="•"/>
            </a:pPr>
            <a:r>
              <a:rPr lang="en-US" sz="2400" b="0" dirty="0">
                <a:solidFill>
                  <a:schemeClr val="bg1"/>
                </a:solidFill>
                <a:latin typeface="Arial" panose="020B0604020202020204" pitchFamily="34" charset="0"/>
                <a:cs typeface="Arial" panose="020B0604020202020204" pitchFamily="34" charset="0"/>
              </a:rPr>
              <a:t>Come–Grow–Serve–Go</a:t>
            </a:r>
          </a:p>
          <a:p>
            <a:pPr marL="514350" indent="-514350">
              <a:spcAft>
                <a:spcPts val="600"/>
              </a:spcAft>
              <a:buFont typeface="+mj-lt"/>
              <a:buAutoNum type="arabicPeriod"/>
            </a:pPr>
            <a:r>
              <a:rPr lang="en-US" sz="2400" dirty="0">
                <a:solidFill>
                  <a:schemeClr val="bg1"/>
                </a:solidFill>
                <a:latin typeface="Arial" panose="020B0604020202020204" pitchFamily="34" charset="0"/>
                <a:cs typeface="Arial" panose="020B0604020202020204" pitchFamily="34" charset="0"/>
              </a:rPr>
              <a:t>Future</a:t>
            </a:r>
          </a:p>
          <a:p>
            <a:pPr marL="690563" lvl="1" indent="-233363">
              <a:spcAft>
                <a:spcPts val="600"/>
              </a:spcAft>
              <a:buFont typeface="Arial" panose="020B0604020202020204" pitchFamily="34" charset="0"/>
              <a:buChar char="•"/>
            </a:pPr>
            <a:r>
              <a:rPr lang="en-US" sz="2400" b="0" dirty="0">
                <a:solidFill>
                  <a:schemeClr val="bg1"/>
                </a:solidFill>
                <a:latin typeface="Arial" panose="020B0604020202020204" pitchFamily="34" charset="0"/>
                <a:cs typeface="Arial" panose="020B0604020202020204" pitchFamily="34" charset="0"/>
              </a:rPr>
              <a:t>When I </a:t>
            </a:r>
            <a:r>
              <a:rPr lang="en-US" sz="2400" dirty="0">
                <a:solidFill>
                  <a:schemeClr val="bg1"/>
                </a:solidFill>
                <a:latin typeface="Arial" panose="020B0604020202020204" pitchFamily="34" charset="0"/>
                <a:cs typeface="Arial" panose="020B0604020202020204" pitchFamily="34" charset="0"/>
              </a:rPr>
              <a:t>die,</a:t>
            </a:r>
            <a:r>
              <a:rPr lang="en-US" sz="2400" b="0" dirty="0">
                <a:solidFill>
                  <a:schemeClr val="bg1"/>
                </a:solidFill>
                <a:latin typeface="Arial" panose="020B0604020202020204" pitchFamily="34" charset="0"/>
                <a:cs typeface="Arial" panose="020B0604020202020204" pitchFamily="34" charset="0"/>
              </a:rPr>
              <a:t> I will </a:t>
            </a:r>
            <a:r>
              <a:rPr lang="en-US" sz="2400" dirty="0">
                <a:solidFill>
                  <a:schemeClr val="bg1"/>
                </a:solidFill>
                <a:latin typeface="Arial" panose="020B0604020202020204" pitchFamily="34" charset="0"/>
                <a:cs typeface="Arial" panose="020B0604020202020204" pitchFamily="34" charset="0"/>
              </a:rPr>
              <a:t>go to heaven and </a:t>
            </a:r>
            <a:r>
              <a:rPr lang="en-US" sz="2400" b="0" dirty="0">
                <a:solidFill>
                  <a:schemeClr val="bg1"/>
                </a:solidFill>
                <a:latin typeface="Arial" panose="020B0604020202020204" pitchFamily="34" charset="0"/>
                <a:cs typeface="Arial" panose="020B0604020202020204" pitchFamily="34" charset="0"/>
              </a:rPr>
              <a:t>be like Jesus</a:t>
            </a:r>
          </a:p>
        </p:txBody>
      </p:sp>
    </p:spTree>
    <p:extLst>
      <p:ext uri="{BB962C8B-B14F-4D97-AF65-F5344CB8AC3E}">
        <p14:creationId xmlns:p14="http://schemas.microsoft.com/office/powerpoint/2010/main" val="326052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821253-6A53-4FBB-8141-47C555456140}"/>
              </a:ext>
            </a:extLst>
          </p:cNvPr>
          <p:cNvSpPr txBox="1"/>
          <p:nvPr/>
        </p:nvSpPr>
        <p:spPr>
          <a:xfrm>
            <a:off x="0" y="125105"/>
            <a:ext cx="9144000"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Experience Life Change through God’s Word</a:t>
            </a:r>
          </a:p>
        </p:txBody>
      </p:sp>
      <p:sp>
        <p:nvSpPr>
          <p:cNvPr id="4" name="TextBox 3">
            <a:extLst>
              <a:ext uri="{FF2B5EF4-FFF2-40B4-BE49-F238E27FC236}">
                <a16:creationId xmlns:a16="http://schemas.microsoft.com/office/drawing/2014/main" id="{157B9270-52EA-49FA-93C7-32C977113CD2}"/>
              </a:ext>
            </a:extLst>
          </p:cNvPr>
          <p:cNvSpPr txBox="1"/>
          <p:nvPr/>
        </p:nvSpPr>
        <p:spPr>
          <a:xfrm>
            <a:off x="1758826" y="2348545"/>
            <a:ext cx="5626348" cy="984885"/>
          </a:xfrm>
          <a:prstGeom prst="rect">
            <a:avLst/>
          </a:prstGeom>
          <a:noFill/>
        </p:spPr>
        <p:txBody>
          <a:bodyPr wrap="square" rtlCol="0">
            <a:spAutoFit/>
          </a:bodyPr>
          <a:lstStyle/>
          <a:p>
            <a:pPr marL="223838" indent="-223838">
              <a:spcBef>
                <a:spcPts val="1200"/>
              </a:spcBef>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We can’t live on just food</a:t>
            </a:r>
          </a:p>
          <a:p>
            <a:pPr marL="223838" indent="-223838">
              <a:spcBef>
                <a:spcPts val="1200"/>
              </a:spcBef>
              <a:buFont typeface="Arial" panose="020B0604020202020204" pitchFamily="34" charset="0"/>
              <a:buChar char="•"/>
            </a:pPr>
            <a:r>
              <a:rPr lang="en-US" sz="2400" b="0" dirty="0">
                <a:solidFill>
                  <a:schemeClr val="bg1"/>
                </a:solidFill>
                <a:latin typeface="Arial" panose="020B0604020202020204" pitchFamily="34" charset="0"/>
                <a:cs typeface="Arial" panose="020B0604020202020204" pitchFamily="34" charset="0"/>
              </a:rPr>
              <a:t>We need the sp</a:t>
            </a:r>
            <a:r>
              <a:rPr lang="en-US" sz="2400" dirty="0">
                <a:solidFill>
                  <a:schemeClr val="bg1"/>
                </a:solidFill>
                <a:latin typeface="Arial" panose="020B0604020202020204" pitchFamily="34" charset="0"/>
                <a:cs typeface="Arial" panose="020B0604020202020204" pitchFamily="34" charset="0"/>
              </a:rPr>
              <a:t>iritual food of the Bible</a:t>
            </a:r>
            <a:endParaRPr lang="en-US" sz="2400" b="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07C463A-5B5A-44D3-B2B5-89E01493E0E7}"/>
              </a:ext>
            </a:extLst>
          </p:cNvPr>
          <p:cNvSpPr txBox="1"/>
          <p:nvPr/>
        </p:nvSpPr>
        <p:spPr>
          <a:xfrm>
            <a:off x="1445488" y="3854219"/>
            <a:ext cx="6253013" cy="461665"/>
          </a:xfrm>
          <a:prstGeom prst="rect">
            <a:avLst/>
          </a:prstGeom>
          <a:noFill/>
          <a:ln>
            <a:solidFill>
              <a:schemeClr val="bg1"/>
            </a:solidFill>
          </a:ln>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What happens if you don’t eat enough food?</a:t>
            </a:r>
          </a:p>
        </p:txBody>
      </p:sp>
      <p:sp>
        <p:nvSpPr>
          <p:cNvPr id="11" name="TextBox 10">
            <a:extLst>
              <a:ext uri="{FF2B5EF4-FFF2-40B4-BE49-F238E27FC236}">
                <a16:creationId xmlns:a16="http://schemas.microsoft.com/office/drawing/2014/main" id="{A0AA1EA6-B691-4D67-A830-87BE4A81CBBC}"/>
              </a:ext>
            </a:extLst>
          </p:cNvPr>
          <p:cNvSpPr txBox="1"/>
          <p:nvPr/>
        </p:nvSpPr>
        <p:spPr>
          <a:xfrm>
            <a:off x="904788" y="4836673"/>
            <a:ext cx="7334411" cy="461665"/>
          </a:xfrm>
          <a:prstGeom prst="rect">
            <a:avLst/>
          </a:prstGeom>
          <a:noFill/>
          <a:ln>
            <a:solidFill>
              <a:schemeClr val="bg1"/>
            </a:solidFill>
          </a:ln>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What happens if you don’t get enough spiritual food?</a:t>
            </a:r>
          </a:p>
        </p:txBody>
      </p:sp>
      <p:sp>
        <p:nvSpPr>
          <p:cNvPr id="10" name="TextBox 9">
            <a:extLst>
              <a:ext uri="{FF2B5EF4-FFF2-40B4-BE49-F238E27FC236}">
                <a16:creationId xmlns:a16="http://schemas.microsoft.com/office/drawing/2014/main" id="{111BEC21-BE3F-4C26-8C6C-3E9C45853DDA}"/>
              </a:ext>
            </a:extLst>
          </p:cNvPr>
          <p:cNvSpPr txBox="1"/>
          <p:nvPr/>
        </p:nvSpPr>
        <p:spPr>
          <a:xfrm>
            <a:off x="363061" y="990275"/>
            <a:ext cx="8659907" cy="1138773"/>
          </a:xfrm>
          <a:prstGeom prst="rect">
            <a:avLst/>
          </a:prstGeom>
          <a:noFill/>
        </p:spPr>
        <p:txBody>
          <a:bodyPr wrap="square">
            <a:spAutoFit/>
          </a:bodyPr>
          <a:lstStyle/>
          <a:p>
            <a:pPr marL="0" marR="0">
              <a:spcBef>
                <a:spcPts val="0"/>
              </a:spcBef>
              <a:spcAft>
                <a:spcPts val="0"/>
              </a:spcAft>
            </a:pPr>
            <a:r>
              <a:rPr lang="en-US"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Jesus answered, "It is written: 'Man does not live on bread alone, but on </a:t>
            </a:r>
            <a:r>
              <a:rPr lang="en-US" sz="2400" u="sng"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every word that comes from the mouth of God.</a:t>
            </a:r>
            <a:r>
              <a:rPr lang="en-US"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Matthew 4:4</a:t>
            </a: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432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821253-6A53-4FBB-8141-47C555456140}"/>
              </a:ext>
            </a:extLst>
          </p:cNvPr>
          <p:cNvSpPr txBox="1"/>
          <p:nvPr/>
        </p:nvSpPr>
        <p:spPr>
          <a:xfrm>
            <a:off x="345436" y="269740"/>
            <a:ext cx="8554526" cy="1938992"/>
          </a:xfrm>
          <a:prstGeom prst="rect">
            <a:avLst/>
          </a:prstGeom>
          <a:noFill/>
        </p:spPr>
        <p:txBody>
          <a:bodyPr wrap="square" rtlCol="0">
            <a:spAutoFit/>
          </a:bodyPr>
          <a:lstStyle/>
          <a:p>
            <a:pPr marL="228600" indent="-2286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Have nothing to do with godless myths and old wives’ tales; rather, </a:t>
            </a:r>
            <a:r>
              <a:rPr lang="en-US" sz="2400" u="sng" dirty="0">
                <a:solidFill>
                  <a:schemeClr val="bg1"/>
                </a:solidFill>
                <a:latin typeface="Arial" panose="020B0604020202020204" pitchFamily="34" charset="0"/>
                <a:cs typeface="Arial" panose="020B0604020202020204" pitchFamily="34" charset="0"/>
              </a:rPr>
              <a:t>train yourself to be godly</a:t>
            </a:r>
            <a:r>
              <a:rPr lang="en-US" sz="2400" dirty="0">
                <a:solidFill>
                  <a:schemeClr val="bg1"/>
                </a:solidFill>
                <a:latin typeface="Arial" panose="020B0604020202020204" pitchFamily="34" charset="0"/>
                <a:cs typeface="Arial" panose="020B0604020202020204" pitchFamily="34" charset="0"/>
              </a:rPr>
              <a:t>.  </a:t>
            </a:r>
          </a:p>
          <a:p>
            <a:pPr marL="228600" indent="-2286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For physical training is of some value, but godliness has value for all things, holding promise for both the present life and the life to come. </a:t>
            </a:r>
            <a:r>
              <a:rPr lang="en-US" sz="2000" dirty="0">
                <a:solidFill>
                  <a:schemeClr val="bg1"/>
                </a:solidFill>
                <a:latin typeface="Arial" panose="020B0604020202020204" pitchFamily="34" charset="0"/>
                <a:cs typeface="Arial" panose="020B0604020202020204" pitchFamily="34" charset="0"/>
              </a:rPr>
              <a:t>1 Timothy 4:7-8</a:t>
            </a:r>
            <a:endParaRPr lang="en-US" sz="24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57B9270-52EA-49FA-93C7-32C977113CD2}"/>
              </a:ext>
            </a:extLst>
          </p:cNvPr>
          <p:cNvSpPr txBox="1"/>
          <p:nvPr/>
        </p:nvSpPr>
        <p:spPr>
          <a:xfrm>
            <a:off x="1431089" y="2394779"/>
            <a:ext cx="6281822" cy="1354217"/>
          </a:xfrm>
          <a:prstGeom prst="rect">
            <a:avLst/>
          </a:prstGeom>
          <a:noFill/>
        </p:spPr>
        <p:txBody>
          <a:bodyPr wrap="square" rtlCol="0">
            <a:spAutoFit/>
          </a:bodyPr>
          <a:lstStyle/>
          <a:p>
            <a:pPr marL="223838" indent="-223838">
              <a:spcAft>
                <a:spcPts val="600"/>
              </a:spcAft>
              <a:buFont typeface="Arial" panose="020B0604020202020204" pitchFamily="34" charset="0"/>
              <a:buChar char="•"/>
            </a:pPr>
            <a:r>
              <a:rPr lang="en-US" sz="2400" b="0" dirty="0">
                <a:solidFill>
                  <a:schemeClr val="bg1"/>
                </a:solidFill>
                <a:latin typeface="Arial" panose="020B0604020202020204" pitchFamily="34" charset="0"/>
                <a:cs typeface="Arial" panose="020B0604020202020204" pitchFamily="34" charset="0"/>
              </a:rPr>
              <a:t>Train yourself to be like Jesus </a:t>
            </a:r>
          </a:p>
          <a:p>
            <a:pPr marL="223838" indent="-223838">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Physical training has some value</a:t>
            </a:r>
            <a:endParaRPr lang="en-US" sz="2400" b="0" dirty="0">
              <a:solidFill>
                <a:schemeClr val="bg1"/>
              </a:solidFill>
              <a:latin typeface="Arial" panose="020B0604020202020204" pitchFamily="34" charset="0"/>
              <a:cs typeface="Arial" panose="020B0604020202020204" pitchFamily="34" charset="0"/>
            </a:endParaRPr>
          </a:p>
          <a:p>
            <a:pPr marL="223838" indent="-223838">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Spiritual training has value now and forever</a:t>
            </a:r>
            <a:endParaRPr lang="en-US" sz="2400" b="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D2B32A2-CAFE-474C-810F-7B965938AC03}"/>
              </a:ext>
            </a:extLst>
          </p:cNvPr>
          <p:cNvSpPr txBox="1"/>
          <p:nvPr/>
        </p:nvSpPr>
        <p:spPr>
          <a:xfrm>
            <a:off x="477370" y="4061710"/>
            <a:ext cx="8189260" cy="461665"/>
          </a:xfrm>
          <a:prstGeom prst="rect">
            <a:avLst/>
          </a:prstGeom>
          <a:noFill/>
        </p:spPr>
        <p:txBody>
          <a:bodyPr wrap="square" rtlCol="0">
            <a:spAutoFit/>
          </a:bodyPr>
          <a:lstStyle/>
          <a:p>
            <a:pPr algn="ctr">
              <a:spcBef>
                <a:spcPts val="1200"/>
              </a:spcBef>
            </a:pPr>
            <a:r>
              <a:rPr lang="en-US" sz="2400" dirty="0">
                <a:solidFill>
                  <a:schemeClr val="bg1"/>
                </a:solidFill>
                <a:latin typeface="Arial" panose="020B0604020202020204" pitchFamily="34" charset="0"/>
                <a:cs typeface="Arial" panose="020B0604020202020204" pitchFamily="34" charset="0"/>
              </a:rPr>
              <a:t>The Bible is our spiritual training manual</a:t>
            </a:r>
            <a:endParaRPr lang="en-US" sz="2400" b="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07C463A-5B5A-44D3-B2B5-89E01493E0E7}"/>
              </a:ext>
            </a:extLst>
          </p:cNvPr>
          <p:cNvSpPr txBox="1"/>
          <p:nvPr/>
        </p:nvSpPr>
        <p:spPr>
          <a:xfrm>
            <a:off x="1480481" y="4736135"/>
            <a:ext cx="6183038" cy="461665"/>
          </a:xfrm>
          <a:prstGeom prst="rect">
            <a:avLst/>
          </a:prstGeom>
          <a:noFill/>
          <a:ln>
            <a:solidFill>
              <a:schemeClr val="bg1"/>
            </a:solidFill>
          </a:ln>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What are the benefits of physical training?</a:t>
            </a:r>
          </a:p>
        </p:txBody>
      </p:sp>
      <p:sp>
        <p:nvSpPr>
          <p:cNvPr id="11" name="TextBox 10">
            <a:extLst>
              <a:ext uri="{FF2B5EF4-FFF2-40B4-BE49-F238E27FC236}">
                <a16:creationId xmlns:a16="http://schemas.microsoft.com/office/drawing/2014/main" id="{A0AA1EA6-B691-4D67-A830-87BE4A81CBBC}"/>
              </a:ext>
            </a:extLst>
          </p:cNvPr>
          <p:cNvSpPr txBox="1"/>
          <p:nvPr/>
        </p:nvSpPr>
        <p:spPr>
          <a:xfrm>
            <a:off x="1599137" y="5704275"/>
            <a:ext cx="5945725" cy="461665"/>
          </a:xfrm>
          <a:prstGeom prst="rect">
            <a:avLst/>
          </a:prstGeom>
          <a:noFill/>
          <a:ln>
            <a:solidFill>
              <a:schemeClr val="bg1"/>
            </a:solidFill>
          </a:ln>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What are the benefits of spiritual training?</a:t>
            </a:r>
          </a:p>
        </p:txBody>
      </p:sp>
    </p:spTree>
    <p:extLst>
      <p:ext uri="{BB962C8B-B14F-4D97-AF65-F5344CB8AC3E}">
        <p14:creationId xmlns:p14="http://schemas.microsoft.com/office/powerpoint/2010/main" val="85407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animBg="1"/>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7B9270-52EA-49FA-93C7-32C977113CD2}"/>
              </a:ext>
            </a:extLst>
          </p:cNvPr>
          <p:cNvSpPr txBox="1"/>
          <p:nvPr/>
        </p:nvSpPr>
        <p:spPr>
          <a:xfrm>
            <a:off x="338789" y="486037"/>
            <a:ext cx="8466421" cy="2754600"/>
          </a:xfrm>
          <a:prstGeom prst="rect">
            <a:avLst/>
          </a:prstGeom>
          <a:noFill/>
        </p:spPr>
        <p:txBody>
          <a:bodyPr wrap="square" rtlCol="0">
            <a:spAutoFit/>
          </a:bodyPr>
          <a:lstStyle/>
          <a:p>
            <a:pPr marL="223838" indent="-223838">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His divine power has given us </a:t>
            </a:r>
            <a:r>
              <a:rPr lang="en-US" sz="2400" u="sng" dirty="0">
                <a:solidFill>
                  <a:schemeClr val="bg1"/>
                </a:solidFill>
                <a:latin typeface="Arial" panose="020B0604020202020204" pitchFamily="34" charset="0"/>
                <a:cs typeface="Arial" panose="020B0604020202020204" pitchFamily="34" charset="0"/>
              </a:rPr>
              <a:t>everything we need for life and godliness</a:t>
            </a:r>
            <a:r>
              <a:rPr lang="en-US" sz="2400" dirty="0">
                <a:solidFill>
                  <a:schemeClr val="bg1"/>
                </a:solidFill>
                <a:latin typeface="Arial" panose="020B0604020202020204" pitchFamily="34" charset="0"/>
                <a:cs typeface="Arial" panose="020B0604020202020204" pitchFamily="34" charset="0"/>
              </a:rPr>
              <a:t> through our knowledge of him who called us by his own glory and goodness.  </a:t>
            </a:r>
          </a:p>
          <a:p>
            <a:pPr marL="223838" indent="-223838">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Through these he has given us his </a:t>
            </a:r>
            <a:r>
              <a:rPr lang="en-US" sz="2400" u="sng" dirty="0">
                <a:solidFill>
                  <a:schemeClr val="bg1"/>
                </a:solidFill>
                <a:latin typeface="Arial" panose="020B0604020202020204" pitchFamily="34" charset="0"/>
                <a:cs typeface="Arial" panose="020B0604020202020204" pitchFamily="34" charset="0"/>
              </a:rPr>
              <a:t>very great and precious promises</a:t>
            </a:r>
            <a:r>
              <a:rPr lang="en-US" sz="2400" dirty="0">
                <a:solidFill>
                  <a:schemeClr val="bg1"/>
                </a:solidFill>
                <a:latin typeface="Arial" panose="020B0604020202020204" pitchFamily="34" charset="0"/>
                <a:cs typeface="Arial" panose="020B0604020202020204" pitchFamily="34" charset="0"/>
              </a:rPr>
              <a:t>, so that through them you may participate in the divine nature and escape the corruption in the world caused by evil desires. 2 Peter 1:3-4</a:t>
            </a:r>
            <a:endParaRPr lang="en-US" sz="2400" b="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D2B32A2-CAFE-474C-810F-7B965938AC03}"/>
              </a:ext>
            </a:extLst>
          </p:cNvPr>
          <p:cNvSpPr txBox="1"/>
          <p:nvPr/>
        </p:nvSpPr>
        <p:spPr>
          <a:xfrm>
            <a:off x="588033" y="3990513"/>
            <a:ext cx="7967931" cy="830997"/>
          </a:xfrm>
          <a:prstGeom prst="rect">
            <a:avLst/>
          </a:prstGeom>
          <a:noFill/>
          <a:ln>
            <a:solidFill>
              <a:schemeClr val="bg1"/>
            </a:solidFill>
          </a:ln>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God has given us everything we need through His Word </a:t>
            </a:r>
          </a:p>
          <a:p>
            <a:pPr algn="ctr"/>
            <a:r>
              <a:rPr lang="en-US" sz="2400" dirty="0">
                <a:solidFill>
                  <a:schemeClr val="bg1"/>
                </a:solidFill>
                <a:latin typeface="Arial" panose="020B0604020202020204" pitchFamily="34" charset="0"/>
                <a:cs typeface="Arial" panose="020B0604020202020204" pitchFamily="34" charset="0"/>
              </a:rPr>
              <a:t>to become like Jesus and escape our sin nature</a:t>
            </a:r>
            <a:endParaRPr lang="en-US" sz="24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944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7B9270-52EA-49FA-93C7-32C977113CD2}"/>
              </a:ext>
            </a:extLst>
          </p:cNvPr>
          <p:cNvSpPr txBox="1"/>
          <p:nvPr/>
        </p:nvSpPr>
        <p:spPr>
          <a:xfrm>
            <a:off x="100859" y="245635"/>
            <a:ext cx="8942282" cy="584775"/>
          </a:xfrm>
          <a:prstGeom prst="rect">
            <a:avLst/>
          </a:prstGeom>
          <a:noFill/>
        </p:spPr>
        <p:txBody>
          <a:bodyPr wrap="square" rtlCol="0">
            <a:spAutoFit/>
          </a:bodyPr>
          <a:lstStyle/>
          <a:p>
            <a:pPr algn="ctr">
              <a:spcAft>
                <a:spcPts val="600"/>
              </a:spcAft>
            </a:pPr>
            <a:r>
              <a:rPr lang="en-US" sz="3200" b="1" dirty="0">
                <a:solidFill>
                  <a:schemeClr val="bg1"/>
                </a:solidFill>
                <a:latin typeface="Arial" panose="020B0604020202020204" pitchFamily="34" charset="0"/>
                <a:cs typeface="Arial" panose="020B0604020202020204" pitchFamily="34" charset="0"/>
              </a:rPr>
              <a:t>How to Get a Grasp on Your Bible</a:t>
            </a:r>
          </a:p>
        </p:txBody>
      </p:sp>
      <p:pic>
        <p:nvPicPr>
          <p:cNvPr id="6" name="Picture 5">
            <a:extLst>
              <a:ext uri="{FF2B5EF4-FFF2-40B4-BE49-F238E27FC236}">
                <a16:creationId xmlns:a16="http://schemas.microsoft.com/office/drawing/2014/main" id="{E3A3C46F-616D-4E9E-B6C8-BF88C2AAAF5E}"/>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944046" y="1095239"/>
            <a:ext cx="5255907" cy="5238325"/>
          </a:xfrm>
          <a:prstGeom prst="rect">
            <a:avLst/>
          </a:prstGeom>
          <a:solidFill>
            <a:schemeClr val="tx1"/>
          </a:solidFill>
        </p:spPr>
      </p:pic>
    </p:spTree>
    <p:extLst>
      <p:ext uri="{BB962C8B-B14F-4D97-AF65-F5344CB8AC3E}">
        <p14:creationId xmlns:p14="http://schemas.microsoft.com/office/powerpoint/2010/main" val="138594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7B9270-52EA-49FA-93C7-32C977113CD2}"/>
              </a:ext>
            </a:extLst>
          </p:cNvPr>
          <p:cNvSpPr txBox="1"/>
          <p:nvPr/>
        </p:nvSpPr>
        <p:spPr>
          <a:xfrm>
            <a:off x="100859" y="57628"/>
            <a:ext cx="8942282" cy="523220"/>
          </a:xfrm>
          <a:prstGeom prst="rect">
            <a:avLst/>
          </a:prstGeom>
          <a:noFill/>
        </p:spPr>
        <p:txBody>
          <a:bodyPr wrap="square" rtlCol="0">
            <a:spAutoFit/>
          </a:bodyPr>
          <a:lstStyle/>
          <a:p>
            <a:pPr algn="ctr">
              <a:spcAft>
                <a:spcPts val="600"/>
              </a:spcAft>
            </a:pPr>
            <a:r>
              <a:rPr lang="en-US" sz="2800" b="1" dirty="0">
                <a:solidFill>
                  <a:schemeClr val="bg1"/>
                </a:solidFill>
                <a:latin typeface="Arial" panose="020B0604020202020204" pitchFamily="34" charset="0"/>
                <a:cs typeface="Arial" panose="020B0604020202020204" pitchFamily="34" charset="0"/>
              </a:rPr>
              <a:t>Hear God’s Word</a:t>
            </a:r>
          </a:p>
        </p:txBody>
      </p:sp>
      <p:sp>
        <p:nvSpPr>
          <p:cNvPr id="5" name="TextBox 4">
            <a:extLst>
              <a:ext uri="{FF2B5EF4-FFF2-40B4-BE49-F238E27FC236}">
                <a16:creationId xmlns:a16="http://schemas.microsoft.com/office/drawing/2014/main" id="{1083767A-EA44-4716-A640-F95F09F25843}"/>
              </a:ext>
            </a:extLst>
          </p:cNvPr>
          <p:cNvSpPr txBox="1"/>
          <p:nvPr/>
        </p:nvSpPr>
        <p:spPr>
          <a:xfrm>
            <a:off x="100859" y="763427"/>
            <a:ext cx="9043141" cy="4478149"/>
          </a:xfrm>
          <a:prstGeom prst="rect">
            <a:avLst/>
          </a:prstGeom>
          <a:noFill/>
        </p:spPr>
        <p:txBody>
          <a:bodyPr wrap="square">
            <a:spAutoFit/>
          </a:bodyPr>
          <a:lstStyle/>
          <a:p>
            <a:pPr marL="0" marR="0" algn="ctr">
              <a:spcBef>
                <a:spcPts val="0"/>
              </a:spcBef>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F</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aith comes from </a:t>
            </a:r>
            <a:r>
              <a:rPr lang="en-US" sz="2400" b="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hearing</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the message, </a:t>
            </a:r>
          </a:p>
          <a:p>
            <a:pPr marL="0" marR="0" algn="ctr">
              <a:spcBef>
                <a:spcPts val="0"/>
              </a:spcBef>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and the message is heard through the word of Christ. </a:t>
            </a:r>
          </a:p>
          <a:p>
            <a:pPr marL="0" marR="0" algn="ctr">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Romans 10:17</a:t>
            </a:r>
          </a:p>
          <a:p>
            <a:pPr marL="0"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endParaRPr lang="en-US" sz="9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1">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What are some ways you can hear God’s Word?</a:t>
            </a:r>
          </a:p>
          <a:p>
            <a:pPr marL="914400" lvl="1" indent="-228600">
              <a:spcAft>
                <a:spcPts val="600"/>
              </a:spcAft>
              <a:buFont typeface="Arial" panose="020B0604020202020204" pitchFamily="34" charset="0"/>
              <a:buChar char="•"/>
              <a:tabLst>
                <a:tab pos="1771650" algn="l"/>
                <a:tab pos="1943100" algn="l"/>
                <a:tab pos="2514600" algn="l"/>
                <a:tab pos="2743200" algn="l"/>
                <a:tab pos="2971800" algn="l"/>
                <a:tab pos="3200400" algn="l"/>
                <a:tab pos="3429000" algn="l"/>
                <a:tab pos="3657600" algn="l"/>
              </a:tabLst>
            </a:pP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Church services, small groups, radio, TV, internet</a:t>
            </a: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600"/>
              </a:spcAft>
              <a:tabLst>
                <a:tab pos="-400050" algn="l"/>
                <a:tab pos="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9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600"/>
              </a:spcAft>
              <a:tabLst>
                <a:tab pos="-400050" algn="l"/>
                <a:tab pos="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Problem: We forget </a:t>
            </a: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95%</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of what we hear after 72 hours</a:t>
            </a:r>
          </a:p>
          <a:p>
            <a:pPr marL="0" marR="0">
              <a:spcBef>
                <a:spcPts val="0"/>
              </a:spcBef>
              <a:spcAft>
                <a:spcPts val="600"/>
              </a:spcAf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marL="685800" lvl="1" indent="-228600">
              <a:spcAft>
                <a:spcPts val="600"/>
              </a:spcAf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What can you do to become a better listener to God’s Word?</a:t>
            </a:r>
          </a:p>
          <a:p>
            <a:pPr marL="1143000" lvl="2" indent="-228600">
              <a:spcAft>
                <a:spcPts val="600"/>
              </a:spcAft>
              <a:buFont typeface="Arial" panose="020B0604020202020204" pitchFamily="34" charset="0"/>
              <a:buChar char="•"/>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Take notes</a:t>
            </a:r>
          </a:p>
        </p:txBody>
      </p:sp>
    </p:spTree>
    <p:extLst>
      <p:ext uri="{BB962C8B-B14F-4D97-AF65-F5344CB8AC3E}">
        <p14:creationId xmlns:p14="http://schemas.microsoft.com/office/powerpoint/2010/main" val="17488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7B9270-52EA-49FA-93C7-32C977113CD2}"/>
              </a:ext>
            </a:extLst>
          </p:cNvPr>
          <p:cNvSpPr txBox="1"/>
          <p:nvPr/>
        </p:nvSpPr>
        <p:spPr>
          <a:xfrm>
            <a:off x="100859" y="57628"/>
            <a:ext cx="8942282" cy="523220"/>
          </a:xfrm>
          <a:prstGeom prst="rect">
            <a:avLst/>
          </a:prstGeom>
          <a:noFill/>
        </p:spPr>
        <p:txBody>
          <a:bodyPr wrap="square" rtlCol="0">
            <a:spAutoFit/>
          </a:bodyPr>
          <a:lstStyle/>
          <a:p>
            <a:pPr algn="ctr">
              <a:spcAft>
                <a:spcPts val="600"/>
              </a:spcAft>
            </a:pPr>
            <a:r>
              <a:rPr lang="en-US" sz="2800" b="1" dirty="0">
                <a:solidFill>
                  <a:schemeClr val="bg1"/>
                </a:solidFill>
                <a:latin typeface="Arial" panose="020B0604020202020204" pitchFamily="34" charset="0"/>
                <a:cs typeface="Arial" panose="020B0604020202020204" pitchFamily="34" charset="0"/>
              </a:rPr>
              <a:t>Read God’s Word</a:t>
            </a:r>
          </a:p>
        </p:txBody>
      </p:sp>
      <p:sp>
        <p:nvSpPr>
          <p:cNvPr id="5" name="TextBox 4">
            <a:extLst>
              <a:ext uri="{FF2B5EF4-FFF2-40B4-BE49-F238E27FC236}">
                <a16:creationId xmlns:a16="http://schemas.microsoft.com/office/drawing/2014/main" id="{1083767A-EA44-4716-A640-F95F09F25843}"/>
              </a:ext>
            </a:extLst>
          </p:cNvPr>
          <p:cNvSpPr txBox="1"/>
          <p:nvPr/>
        </p:nvSpPr>
        <p:spPr>
          <a:xfrm>
            <a:off x="961052" y="819411"/>
            <a:ext cx="7707087" cy="4401205"/>
          </a:xfrm>
          <a:prstGeom prst="rect">
            <a:avLst/>
          </a:prstGeom>
          <a:noFill/>
        </p:spPr>
        <p:txBody>
          <a:bodyPr wrap="square">
            <a:spAutoFit/>
          </a:bodyPr>
          <a:lstStyle/>
          <a:p>
            <a:pPr marL="0" marR="0" algn="ctr">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If you read 15 minutes a day, </a:t>
            </a:r>
          </a:p>
          <a:p>
            <a:pPr marL="0" marR="0" algn="ctr">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you can read through the Bible in a year. </a:t>
            </a:r>
          </a:p>
          <a:p>
            <a:pPr marL="0" marR="0" algn="ctr">
              <a:spcBef>
                <a:spcPts val="0"/>
              </a:spcBef>
              <a:spcAft>
                <a:spcPts val="600"/>
              </a:spcAft>
              <a:tabLst>
                <a:tab pos="0" algn="l"/>
                <a:tab pos="1771650" algn="l"/>
                <a:tab pos="1943100" algn="l"/>
                <a:tab pos="2514600" algn="l"/>
                <a:tab pos="2743200" algn="l"/>
                <a:tab pos="2971800" algn="l"/>
                <a:tab pos="3200400" algn="l"/>
                <a:tab pos="3429000" algn="l"/>
                <a:tab pos="3657600" algn="l"/>
              </a:tabLst>
            </a:pP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BIBLE READING SUGGESTIONS</a:t>
            </a:r>
          </a:p>
          <a:p>
            <a:pPr marL="228600" marR="0" indent="-228600">
              <a:spcBef>
                <a:spcPts val="0"/>
              </a:spcBef>
              <a:spcAft>
                <a:spcPts val="600"/>
              </a:spcAft>
              <a:tabLst>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Choose a reading plan </a:t>
            </a:r>
          </a:p>
          <a:p>
            <a:pPr marL="228600" marR="0" indent="-228600">
              <a:spcBef>
                <a:spcPts val="0"/>
              </a:spcBef>
              <a:spcAft>
                <a:spcPts val="600"/>
              </a:spcAft>
              <a:tabLst>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Read in different versions: New International Version, The Message, </a:t>
            </a:r>
            <a:r>
              <a:rPr lang="en-US" sz="24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etc</a:t>
            </a: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228600" marR="0" indent="-228600">
              <a:spcBef>
                <a:spcPts val="0"/>
              </a:spcBef>
              <a:spcAft>
                <a:spcPts val="600"/>
              </a:spcAft>
              <a:tabLst>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For variety read it aloud sometimes.</a:t>
            </a:r>
          </a:p>
          <a:p>
            <a:pPr marL="228600" marR="0" indent="-228600">
              <a:spcBef>
                <a:spcPts val="0"/>
              </a:spcBef>
              <a:spcAft>
                <a:spcPts val="600"/>
              </a:spcAft>
              <a:tabLst>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Underline or color-code key verses.</a:t>
            </a:r>
          </a:p>
          <a:p>
            <a:pPr marL="228600" marR="0" indent="-228600">
              <a:spcBef>
                <a:spcPts val="0"/>
              </a:spcBef>
              <a:spcAft>
                <a:spcPts val="600"/>
              </a:spcAft>
              <a:tabLst>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Respond back to God in prayer about what you read</a:t>
            </a:r>
          </a:p>
        </p:txBody>
      </p:sp>
    </p:spTree>
    <p:extLst>
      <p:ext uri="{BB962C8B-B14F-4D97-AF65-F5344CB8AC3E}">
        <p14:creationId xmlns:p14="http://schemas.microsoft.com/office/powerpoint/2010/main" val="393342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7B9270-52EA-49FA-93C7-32C977113CD2}"/>
              </a:ext>
            </a:extLst>
          </p:cNvPr>
          <p:cNvSpPr txBox="1"/>
          <p:nvPr/>
        </p:nvSpPr>
        <p:spPr>
          <a:xfrm>
            <a:off x="100859" y="57628"/>
            <a:ext cx="8942282" cy="523220"/>
          </a:xfrm>
          <a:prstGeom prst="rect">
            <a:avLst/>
          </a:prstGeom>
          <a:noFill/>
        </p:spPr>
        <p:txBody>
          <a:bodyPr wrap="square" rtlCol="0">
            <a:spAutoFit/>
          </a:bodyPr>
          <a:lstStyle/>
          <a:p>
            <a:pPr algn="ctr">
              <a:spcAft>
                <a:spcPts val="600"/>
              </a:spcAft>
            </a:pPr>
            <a:r>
              <a:rPr lang="en-US" sz="2800" b="1" dirty="0">
                <a:solidFill>
                  <a:schemeClr val="bg1"/>
                </a:solidFill>
                <a:latin typeface="Arial" panose="020B0604020202020204" pitchFamily="34" charset="0"/>
                <a:cs typeface="Arial" panose="020B0604020202020204" pitchFamily="34" charset="0"/>
              </a:rPr>
              <a:t>Study God’s Word</a:t>
            </a:r>
          </a:p>
        </p:txBody>
      </p:sp>
      <p:sp>
        <p:nvSpPr>
          <p:cNvPr id="5" name="TextBox 4">
            <a:extLst>
              <a:ext uri="{FF2B5EF4-FFF2-40B4-BE49-F238E27FC236}">
                <a16:creationId xmlns:a16="http://schemas.microsoft.com/office/drawing/2014/main" id="{1083767A-EA44-4716-A640-F95F09F25843}"/>
              </a:ext>
            </a:extLst>
          </p:cNvPr>
          <p:cNvSpPr txBox="1"/>
          <p:nvPr/>
        </p:nvSpPr>
        <p:spPr>
          <a:xfrm>
            <a:off x="278140" y="1153391"/>
            <a:ext cx="8587719" cy="3139321"/>
          </a:xfrm>
          <a:prstGeom prst="rect">
            <a:avLst/>
          </a:prstGeom>
          <a:noFill/>
        </p:spPr>
        <p:txBody>
          <a:bodyPr wrap="square">
            <a:spAutoFit/>
          </a:bodyPr>
          <a:lstStyle/>
          <a:p>
            <a:pPr marL="228600" marR="0" indent="-228600">
              <a:spcBef>
                <a:spcPts val="0"/>
              </a:spcBef>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Bible reading gives us an </a:t>
            </a: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OVERVIEW</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of God’s Word</a:t>
            </a:r>
          </a:p>
          <a:p>
            <a:pPr marL="228600" marR="0" indent="-228600">
              <a:spcBef>
                <a:spcPts val="0"/>
              </a:spcBef>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Bible study gives us </a:t>
            </a: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DETAILED</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knowledge of specific truths and helps us develop deeper convictions. </a:t>
            </a:r>
          </a:p>
          <a:p>
            <a:pPr marL="228600" marR="0" indent="-228600">
              <a:spcBef>
                <a:spcPts val="0"/>
              </a:spcBef>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Bible study is feeding on the </a:t>
            </a: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MEAT</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of God’s Word.</a:t>
            </a:r>
          </a:p>
          <a:p>
            <a:pPr marL="228600" marR="0" indent="-228600">
              <a:spcBef>
                <a:spcPts val="0"/>
              </a:spcBef>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We can read through a chapter in the Bible in two to five minutes, but it may take an hour or more to study the same chapter.</a:t>
            </a:r>
          </a:p>
        </p:txBody>
      </p:sp>
    </p:spTree>
    <p:extLst>
      <p:ext uri="{BB962C8B-B14F-4D97-AF65-F5344CB8AC3E}">
        <p14:creationId xmlns:p14="http://schemas.microsoft.com/office/powerpoint/2010/main" val="54146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1277C-AB0D-4A6E-878D-5B4C80495398}"/>
              </a:ext>
            </a:extLst>
          </p:cNvPr>
          <p:cNvSpPr/>
          <p:nvPr/>
        </p:nvSpPr>
        <p:spPr>
          <a:xfrm>
            <a:off x="1445131" y="620410"/>
            <a:ext cx="6253731" cy="6530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Bible is a supernatural book </a:t>
            </a:r>
          </a:p>
        </p:txBody>
      </p:sp>
      <p:sp>
        <p:nvSpPr>
          <p:cNvPr id="5" name="TextBox 4">
            <a:extLst>
              <a:ext uri="{FF2B5EF4-FFF2-40B4-BE49-F238E27FC236}">
                <a16:creationId xmlns:a16="http://schemas.microsoft.com/office/drawing/2014/main" id="{CB80CEFF-8743-447B-B8D2-428B1B3FA13F}"/>
              </a:ext>
            </a:extLst>
          </p:cNvPr>
          <p:cNvSpPr txBox="1"/>
          <p:nvPr/>
        </p:nvSpPr>
        <p:spPr>
          <a:xfrm>
            <a:off x="1815802" y="77601"/>
            <a:ext cx="551239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Bible Is God’s Word</a:t>
            </a:r>
          </a:p>
        </p:txBody>
      </p:sp>
      <p:grpSp>
        <p:nvGrpSpPr>
          <p:cNvPr id="7" name="Group 6">
            <a:extLst>
              <a:ext uri="{FF2B5EF4-FFF2-40B4-BE49-F238E27FC236}">
                <a16:creationId xmlns:a16="http://schemas.microsoft.com/office/drawing/2014/main" id="{F0521A28-C8EB-4391-9333-A5573F6150BF}"/>
              </a:ext>
            </a:extLst>
          </p:cNvPr>
          <p:cNvGrpSpPr/>
          <p:nvPr/>
        </p:nvGrpSpPr>
        <p:grpSpPr>
          <a:xfrm>
            <a:off x="905119" y="3816249"/>
            <a:ext cx="7744803" cy="2615411"/>
            <a:chOff x="905119" y="4001324"/>
            <a:chExt cx="7744803" cy="2615411"/>
          </a:xfrm>
        </p:grpSpPr>
        <p:grpSp>
          <p:nvGrpSpPr>
            <p:cNvPr id="19" name="Group 18">
              <a:extLst>
                <a:ext uri="{FF2B5EF4-FFF2-40B4-BE49-F238E27FC236}">
                  <a16:creationId xmlns:a16="http://schemas.microsoft.com/office/drawing/2014/main" id="{26CA2548-D1E0-495A-B7BC-6A28ACE423F2}"/>
                </a:ext>
              </a:extLst>
            </p:cNvPr>
            <p:cNvGrpSpPr/>
            <p:nvPr/>
          </p:nvGrpSpPr>
          <p:grpSpPr>
            <a:xfrm>
              <a:off x="905119" y="4001324"/>
              <a:ext cx="7744803" cy="2615411"/>
              <a:chOff x="905119" y="4001324"/>
              <a:chExt cx="7744803" cy="2615411"/>
            </a:xfrm>
          </p:grpSpPr>
          <p:pic>
            <p:nvPicPr>
              <p:cNvPr id="8" name="Picture 7">
                <a:extLst>
                  <a:ext uri="{FF2B5EF4-FFF2-40B4-BE49-F238E27FC236}">
                    <a16:creationId xmlns:a16="http://schemas.microsoft.com/office/drawing/2014/main" id="{25A6FB38-DCB0-4CB6-99DD-98265F9DAF6E}"/>
                  </a:ext>
                </a:extLst>
              </p:cNvPr>
              <p:cNvPicPr>
                <a:picLocks noChangeAspect="1"/>
              </p:cNvPicPr>
              <p:nvPr/>
            </p:nvPicPr>
            <p:blipFill>
              <a:blip r:embed="rId2"/>
              <a:stretch>
                <a:fillRect/>
              </a:stretch>
            </p:blipFill>
            <p:spPr>
              <a:xfrm>
                <a:off x="6747805" y="4001324"/>
                <a:ext cx="1902117" cy="2615411"/>
              </a:xfrm>
              <a:prstGeom prst="rect">
                <a:avLst/>
              </a:prstGeom>
            </p:spPr>
          </p:pic>
          <p:pic>
            <p:nvPicPr>
              <p:cNvPr id="2" name="Picture 1">
                <a:extLst>
                  <a:ext uri="{FF2B5EF4-FFF2-40B4-BE49-F238E27FC236}">
                    <a16:creationId xmlns:a16="http://schemas.microsoft.com/office/drawing/2014/main" id="{16CD0CFA-96BF-4D03-AFA2-478364F629D7}"/>
                  </a:ext>
                </a:extLst>
              </p:cNvPr>
              <p:cNvPicPr>
                <a:picLocks noChangeAspect="1"/>
              </p:cNvPicPr>
              <p:nvPr/>
            </p:nvPicPr>
            <p:blipFill>
              <a:blip r:embed="rId3"/>
              <a:stretch>
                <a:fillRect/>
              </a:stretch>
            </p:blipFill>
            <p:spPr>
              <a:xfrm>
                <a:off x="905119" y="4418003"/>
                <a:ext cx="867914" cy="1762030"/>
              </a:xfrm>
              <a:prstGeom prst="rect">
                <a:avLst/>
              </a:prstGeom>
            </p:spPr>
          </p:pic>
          <p:sp>
            <p:nvSpPr>
              <p:cNvPr id="10" name="TextBox 9">
                <a:extLst>
                  <a:ext uri="{FF2B5EF4-FFF2-40B4-BE49-F238E27FC236}">
                    <a16:creationId xmlns:a16="http://schemas.microsoft.com/office/drawing/2014/main" id="{74E8C94F-FF7A-45BB-A924-8D6AD938E316}"/>
                  </a:ext>
                </a:extLst>
              </p:cNvPr>
              <p:cNvSpPr txBox="1"/>
              <p:nvPr/>
            </p:nvSpPr>
            <p:spPr>
              <a:xfrm>
                <a:off x="2054433" y="4721814"/>
                <a:ext cx="4417088" cy="461665"/>
              </a:xfrm>
              <a:prstGeom prst="rect">
                <a:avLst/>
              </a:prstGeom>
              <a:noFill/>
            </p:spPr>
            <p:txBody>
              <a:bodyPr wrap="square" rtlCol="0">
                <a:spAutoFit/>
              </a:bodyPr>
              <a:lstStyle/>
              <a:p>
                <a:pPr marL="0" marR="0" lvl="1" indent="0" algn="ctr"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Written through people</a:t>
                </a:r>
              </a:p>
            </p:txBody>
          </p:sp>
          <p:cxnSp>
            <p:nvCxnSpPr>
              <p:cNvPr id="14" name="Straight Arrow Connector 13">
                <a:extLst>
                  <a:ext uri="{FF2B5EF4-FFF2-40B4-BE49-F238E27FC236}">
                    <a16:creationId xmlns:a16="http://schemas.microsoft.com/office/drawing/2014/main" id="{0E93ECAD-809F-4387-8E37-CE1E0C1C2C67}"/>
                  </a:ext>
                </a:extLst>
              </p:cNvPr>
              <p:cNvCxnSpPr>
                <a:cxnSpLocks/>
                <a:stCxn id="2" idx="3"/>
                <a:endCxn id="8" idx="1"/>
              </p:cNvCxnSpPr>
              <p:nvPr/>
            </p:nvCxnSpPr>
            <p:spPr>
              <a:xfrm>
                <a:off x="1773033" y="5299018"/>
                <a:ext cx="4974772" cy="1001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2412DF7B-231A-4F2F-B224-B32D33FF0ADB}"/>
                </a:ext>
              </a:extLst>
            </p:cNvPr>
            <p:cNvSpPr txBox="1"/>
            <p:nvPr/>
          </p:nvSpPr>
          <p:spPr>
            <a:xfrm>
              <a:off x="2054433" y="5353003"/>
              <a:ext cx="4417088" cy="461665"/>
            </a:xfrm>
            <a:prstGeom prst="rect">
              <a:avLst/>
            </a:prstGeom>
            <a:noFill/>
          </p:spPr>
          <p:txBody>
            <a:bodyPr wrap="square" rtlCol="0">
              <a:spAutoFit/>
            </a:bodyPr>
            <a:lstStyle/>
            <a:p>
              <a:pPr marL="0" marR="0" lvl="1" indent="0" algn="ctr"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the Bible</a:t>
              </a:r>
            </a:p>
          </p:txBody>
        </p:sp>
      </p:grpSp>
      <p:grpSp>
        <p:nvGrpSpPr>
          <p:cNvPr id="20" name="Group 19">
            <a:extLst>
              <a:ext uri="{FF2B5EF4-FFF2-40B4-BE49-F238E27FC236}">
                <a16:creationId xmlns:a16="http://schemas.microsoft.com/office/drawing/2014/main" id="{FD8F1ED7-0FC0-4FBB-AA91-05382948BC28}"/>
              </a:ext>
            </a:extLst>
          </p:cNvPr>
          <p:cNvGrpSpPr/>
          <p:nvPr/>
        </p:nvGrpSpPr>
        <p:grpSpPr>
          <a:xfrm>
            <a:off x="464827" y="1373906"/>
            <a:ext cx="4149093" cy="2800585"/>
            <a:chOff x="464827" y="1558981"/>
            <a:chExt cx="4149093" cy="2800585"/>
          </a:xfrm>
        </p:grpSpPr>
        <p:cxnSp>
          <p:nvCxnSpPr>
            <p:cNvPr id="11" name="Straight Arrow Connector 10">
              <a:extLst>
                <a:ext uri="{FF2B5EF4-FFF2-40B4-BE49-F238E27FC236}">
                  <a16:creationId xmlns:a16="http://schemas.microsoft.com/office/drawing/2014/main" id="{54CE6C60-A011-4233-942D-3EFBF37D9EB9}"/>
                </a:ext>
              </a:extLst>
            </p:cNvPr>
            <p:cNvCxnSpPr>
              <a:cxnSpLocks/>
              <a:stCxn id="12" idx="2"/>
              <a:endCxn id="2" idx="0"/>
            </p:cNvCxnSpPr>
            <p:nvPr/>
          </p:nvCxnSpPr>
          <p:spPr>
            <a:xfrm>
              <a:off x="1339076" y="3195747"/>
              <a:ext cx="0" cy="116381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934424-CA26-4CAD-92AF-6E65B933CAAB}"/>
                </a:ext>
              </a:extLst>
            </p:cNvPr>
            <p:cNvGrpSpPr/>
            <p:nvPr/>
          </p:nvGrpSpPr>
          <p:grpSpPr>
            <a:xfrm>
              <a:off x="464827" y="1558981"/>
              <a:ext cx="4149093" cy="2336582"/>
              <a:chOff x="464827" y="1558981"/>
              <a:chExt cx="4149093" cy="2336582"/>
            </a:xfrm>
          </p:grpSpPr>
          <p:sp>
            <p:nvSpPr>
              <p:cNvPr id="6" name="TextBox 5">
                <a:extLst>
                  <a:ext uri="{FF2B5EF4-FFF2-40B4-BE49-F238E27FC236}">
                    <a16:creationId xmlns:a16="http://schemas.microsoft.com/office/drawing/2014/main" id="{A8B5B880-5B3E-4DC4-95EF-37F9992D498B}"/>
                  </a:ext>
                </a:extLst>
              </p:cNvPr>
              <p:cNvSpPr txBox="1"/>
              <p:nvPr/>
            </p:nvSpPr>
            <p:spPr>
              <a:xfrm>
                <a:off x="1445133" y="3433898"/>
                <a:ext cx="3168787" cy="461665"/>
              </a:xfrm>
              <a:prstGeom prst="rect">
                <a:avLst/>
              </a:prstGeom>
              <a:noFill/>
            </p:spPr>
            <p:txBody>
              <a:bodyPr wrap="square" rtlCol="0">
                <a:spAutoFit/>
              </a:bodyPr>
              <a:lstStyle/>
              <a:p>
                <a:pPr marL="0" marR="0" lvl="1" indent="0" algn="l"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God’s Words </a:t>
                </a:r>
              </a:p>
            </p:txBody>
          </p:sp>
          <p:pic>
            <p:nvPicPr>
              <p:cNvPr id="12" name="Picture 11">
                <a:extLst>
                  <a:ext uri="{FF2B5EF4-FFF2-40B4-BE49-F238E27FC236}">
                    <a16:creationId xmlns:a16="http://schemas.microsoft.com/office/drawing/2014/main" id="{DE61D168-4EB7-4410-BB89-D608ACA74DA0}"/>
                  </a:ext>
                </a:extLst>
              </p:cNvPr>
              <p:cNvPicPr>
                <a:picLocks noChangeAspect="1"/>
              </p:cNvPicPr>
              <p:nvPr/>
            </p:nvPicPr>
            <p:blipFill>
              <a:blip r:embed="rId4"/>
              <a:stretch>
                <a:fillRect/>
              </a:stretch>
            </p:blipFill>
            <p:spPr>
              <a:xfrm>
                <a:off x="464827" y="1558981"/>
                <a:ext cx="1748497" cy="1636766"/>
              </a:xfrm>
              <a:prstGeom prst="rect">
                <a:avLst/>
              </a:prstGeom>
            </p:spPr>
          </p:pic>
        </p:grpSp>
      </p:grpSp>
    </p:spTree>
    <p:extLst>
      <p:ext uri="{BB962C8B-B14F-4D97-AF65-F5344CB8AC3E}">
        <p14:creationId xmlns:p14="http://schemas.microsoft.com/office/powerpoint/2010/main" val="320963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83767A-EA44-4716-A640-F95F09F25843}"/>
              </a:ext>
            </a:extLst>
          </p:cNvPr>
          <p:cNvSpPr txBox="1"/>
          <p:nvPr/>
        </p:nvSpPr>
        <p:spPr>
          <a:xfrm>
            <a:off x="563613" y="600862"/>
            <a:ext cx="8016774" cy="5509200"/>
          </a:xfrm>
          <a:prstGeom prst="rect">
            <a:avLst/>
          </a:prstGeom>
          <a:noFill/>
        </p:spPr>
        <p:txBody>
          <a:bodyPr wrap="square">
            <a:spAutoFit/>
          </a:bodyPr>
          <a:lstStyle/>
          <a:p>
            <a:pPr marL="228600" marR="0" indent="-228600">
              <a:spcBef>
                <a:spcPts val="0"/>
              </a:spcBef>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Bible study is how we let God be our </a:t>
            </a: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TEACHER</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rather than some other person. </a:t>
            </a:r>
          </a:p>
          <a:p>
            <a:pPr marL="228600" marR="0" indent="-228600">
              <a:spcBef>
                <a:spcPts val="0"/>
              </a:spcBef>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God wants to teach us </a:t>
            </a: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DIRECTLY</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from His Word. </a:t>
            </a:r>
          </a:p>
          <a:p>
            <a:pPr marL="228600" marR="0" indent="-228600">
              <a:spcBef>
                <a:spcPts val="0"/>
              </a:spcBef>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We are responsible to study God’s word for ourselves instead of just relying on others if we want to </a:t>
            </a: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GROW</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spiritually.</a:t>
            </a:r>
          </a:p>
          <a:p>
            <a:pPr marL="228600" marR="0" indent="-228600">
              <a:spcBef>
                <a:spcPts val="0"/>
              </a:spcBef>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Bible study involves several aspects that help us </a:t>
            </a: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INTERPRET</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it correctly so we can </a:t>
            </a: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APPLY</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it to our lives correctly. </a:t>
            </a:r>
          </a:p>
          <a:p>
            <a:pPr marL="228600" marR="0" indent="-228600">
              <a:spcBef>
                <a:spcPts val="0"/>
              </a:spcBef>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Foundations</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is a topical Bible study. We study what God says about different topics and we apply it to our lives in order to experience life change and become more like Jesus.</a:t>
            </a:r>
          </a:p>
        </p:txBody>
      </p:sp>
    </p:spTree>
    <p:extLst>
      <p:ext uri="{BB962C8B-B14F-4D97-AF65-F5344CB8AC3E}">
        <p14:creationId xmlns:p14="http://schemas.microsoft.com/office/powerpoint/2010/main" val="277521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7B9270-52EA-49FA-93C7-32C977113CD2}"/>
              </a:ext>
            </a:extLst>
          </p:cNvPr>
          <p:cNvSpPr txBox="1"/>
          <p:nvPr/>
        </p:nvSpPr>
        <p:spPr>
          <a:xfrm>
            <a:off x="100859" y="57628"/>
            <a:ext cx="8942282" cy="523220"/>
          </a:xfrm>
          <a:prstGeom prst="rect">
            <a:avLst/>
          </a:prstGeom>
          <a:noFill/>
        </p:spPr>
        <p:txBody>
          <a:bodyPr wrap="square" rtlCol="0">
            <a:spAutoFit/>
          </a:bodyPr>
          <a:lstStyle/>
          <a:p>
            <a:pPr algn="ctr">
              <a:spcAft>
                <a:spcPts val="600"/>
              </a:spcAft>
            </a:pPr>
            <a:r>
              <a:rPr lang="en-US" sz="2800" b="1" dirty="0">
                <a:solidFill>
                  <a:schemeClr val="bg1"/>
                </a:solidFill>
                <a:latin typeface="Arial" panose="020B0604020202020204" pitchFamily="34" charset="0"/>
                <a:cs typeface="Arial" panose="020B0604020202020204" pitchFamily="34" charset="0"/>
              </a:rPr>
              <a:t>Memorize God’s Word</a:t>
            </a:r>
          </a:p>
        </p:txBody>
      </p:sp>
      <p:sp>
        <p:nvSpPr>
          <p:cNvPr id="5" name="TextBox 4">
            <a:extLst>
              <a:ext uri="{FF2B5EF4-FFF2-40B4-BE49-F238E27FC236}">
                <a16:creationId xmlns:a16="http://schemas.microsoft.com/office/drawing/2014/main" id="{1083767A-EA44-4716-A640-F95F09F25843}"/>
              </a:ext>
            </a:extLst>
          </p:cNvPr>
          <p:cNvSpPr txBox="1"/>
          <p:nvPr/>
        </p:nvSpPr>
        <p:spPr>
          <a:xfrm>
            <a:off x="887781" y="801023"/>
            <a:ext cx="7668390" cy="4770537"/>
          </a:xfrm>
          <a:prstGeom prst="rect">
            <a:avLst/>
          </a:prstGeom>
          <a:noFill/>
        </p:spPr>
        <p:txBody>
          <a:bodyPr wrap="square">
            <a:spAutoFit/>
          </a:bodyPr>
          <a:lstStyle/>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Keep my commands and you will live; guard my teachings as the apple of your eye. Bind them on your fingers; </a:t>
            </a: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write them on the tablet of your heart</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Proverbs 7:2-3</a:t>
            </a: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0" algn="ctr">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BENEFITS OF SCRIPTURE MEMORY</a:t>
            </a:r>
          </a:p>
          <a:p>
            <a:pPr marL="233363" marR="0" indent="-233363">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It helps me </a:t>
            </a: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RESIST</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temptation.</a:t>
            </a: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 have hidden your word in my heart that I might not sin against you. </a:t>
            </a:r>
            <a:r>
              <a:rPr lang="en-US" sz="2000" dirty="0">
                <a:solidFill>
                  <a:schemeClr val="bg1"/>
                </a:solidFill>
                <a:latin typeface="Arial" panose="020B0604020202020204" pitchFamily="34" charset="0"/>
                <a:ea typeface="Times New Roman" panose="02020603050405020304" pitchFamily="18" charset="0"/>
                <a:cs typeface="Arial" panose="020B0604020202020204" pitchFamily="34" charset="0"/>
              </a:rPr>
              <a:t>Psalm 119:11. </a:t>
            </a:r>
            <a:endParaRPr lang="en-US"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endParaRPr lang="en-US" sz="9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How can scripture memory help you resist temptation?</a:t>
            </a: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0692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83767A-EA44-4716-A640-F95F09F25843}"/>
              </a:ext>
            </a:extLst>
          </p:cNvPr>
          <p:cNvSpPr txBox="1"/>
          <p:nvPr/>
        </p:nvSpPr>
        <p:spPr>
          <a:xfrm>
            <a:off x="934707" y="899818"/>
            <a:ext cx="7714771" cy="3877985"/>
          </a:xfrm>
          <a:prstGeom prst="rect">
            <a:avLst/>
          </a:prstGeom>
          <a:noFill/>
        </p:spPr>
        <p:txBody>
          <a:bodyPr wrap="square">
            <a:spAutoFit/>
          </a:bodyPr>
          <a:lstStyle/>
          <a:p>
            <a:pPr marL="457200" marR="0" indent="-4572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It helps me make </a:t>
            </a: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WISE DECISIONS</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“Your word is a lamp to my feet and a light for my path.” </a:t>
            </a:r>
            <a:r>
              <a:rPr lang="en-US" sz="2000" dirty="0">
                <a:solidFill>
                  <a:schemeClr val="bg1"/>
                </a:solidFill>
                <a:latin typeface="Arial" panose="020B0604020202020204" pitchFamily="34" charset="0"/>
                <a:ea typeface="Times New Roman" panose="02020603050405020304" pitchFamily="18" charset="0"/>
                <a:cs typeface="Arial" panose="020B0604020202020204" pitchFamily="34" charset="0"/>
              </a:rPr>
              <a:t>Psalm 119:105</a:t>
            </a:r>
            <a:endParaRPr lang="en-US"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914400" lvl="1" indent="-457200">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How?</a:t>
            </a: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It </a:t>
            </a: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STRENGTHENS</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me when I’m under stress.</a:t>
            </a: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My soul is weary with sorrow; strengthen me according to your word. </a:t>
            </a:r>
            <a:r>
              <a:rPr lang="en-US" sz="2000" dirty="0">
                <a:solidFill>
                  <a:schemeClr val="bg1"/>
                </a:solidFill>
                <a:latin typeface="Arial" panose="020B0604020202020204" pitchFamily="34" charset="0"/>
                <a:ea typeface="Times New Roman" panose="02020603050405020304" pitchFamily="18" charset="0"/>
                <a:cs typeface="Arial" panose="020B0604020202020204" pitchFamily="34" charset="0"/>
              </a:rPr>
              <a:t>Psalm 119:28</a:t>
            </a:r>
            <a:endParaRPr lang="en-US"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914400" lvl="1" indent="-457200">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How?</a:t>
            </a:r>
          </a:p>
        </p:txBody>
      </p:sp>
    </p:spTree>
    <p:extLst>
      <p:ext uri="{BB962C8B-B14F-4D97-AF65-F5344CB8AC3E}">
        <p14:creationId xmlns:p14="http://schemas.microsoft.com/office/powerpoint/2010/main" val="353531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83767A-EA44-4716-A640-F95F09F25843}"/>
              </a:ext>
            </a:extLst>
          </p:cNvPr>
          <p:cNvSpPr txBox="1"/>
          <p:nvPr/>
        </p:nvSpPr>
        <p:spPr>
          <a:xfrm>
            <a:off x="1065336" y="983794"/>
            <a:ext cx="7322884" cy="4247317"/>
          </a:xfrm>
          <a:prstGeom prst="rect">
            <a:avLst/>
          </a:prstGeom>
          <a:noFill/>
        </p:spPr>
        <p:txBody>
          <a:bodyPr wrap="square">
            <a:spAutoFit/>
          </a:bodyPr>
          <a:lstStyle/>
          <a:p>
            <a:pPr marL="457200" marR="0" indent="-4572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It </a:t>
            </a: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COMFORTS</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me when I’m sad.</a:t>
            </a: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“My comfort in my suffering is this: Your promise preserves my life.” </a:t>
            </a:r>
            <a:r>
              <a:rPr lang="en-US"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Psalm 119:50</a:t>
            </a:r>
          </a:p>
          <a:p>
            <a:pPr marL="914400" lvl="1" indent="-457200">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How?</a:t>
            </a:r>
          </a:p>
          <a:p>
            <a:pPr marL="457200" marR="0" indent="-4572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It helps me </a:t>
            </a: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SHARE</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with unbelievers.</a:t>
            </a: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Always be prepared to give an answer to everyone who asks you to give the reason for the hope that you have. </a:t>
            </a:r>
            <a:r>
              <a:rPr lang="en-US"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 Peter 3:15. </a:t>
            </a:r>
          </a:p>
          <a:p>
            <a:pPr marL="914400" lvl="1" indent="-457200">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How?</a:t>
            </a:r>
          </a:p>
        </p:txBody>
      </p:sp>
    </p:spTree>
    <p:extLst>
      <p:ext uri="{BB962C8B-B14F-4D97-AF65-F5344CB8AC3E}">
        <p14:creationId xmlns:p14="http://schemas.microsoft.com/office/powerpoint/2010/main" val="5364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7B9270-52EA-49FA-93C7-32C977113CD2}"/>
              </a:ext>
            </a:extLst>
          </p:cNvPr>
          <p:cNvSpPr txBox="1"/>
          <p:nvPr/>
        </p:nvSpPr>
        <p:spPr>
          <a:xfrm>
            <a:off x="100858" y="57628"/>
            <a:ext cx="8942283" cy="523220"/>
          </a:xfrm>
          <a:prstGeom prst="rect">
            <a:avLst/>
          </a:prstGeom>
          <a:noFill/>
        </p:spPr>
        <p:txBody>
          <a:bodyPr wrap="square" rtlCol="0">
            <a:spAutoFit/>
          </a:bodyPr>
          <a:lstStyle/>
          <a:p>
            <a:pPr algn="ctr">
              <a:spcAft>
                <a:spcPts val="600"/>
              </a:spcAft>
            </a:pPr>
            <a:r>
              <a:rPr lang="en-US" sz="2800" b="1" dirty="0">
                <a:solidFill>
                  <a:schemeClr val="bg1"/>
                </a:solidFill>
                <a:latin typeface="Arial" panose="020B0604020202020204" pitchFamily="34" charset="0"/>
                <a:cs typeface="Arial" panose="020B0604020202020204" pitchFamily="34" charset="0"/>
              </a:rPr>
              <a:t>WHEN TO MEMORIZE A VERSE</a:t>
            </a:r>
          </a:p>
        </p:txBody>
      </p:sp>
      <p:sp>
        <p:nvSpPr>
          <p:cNvPr id="5" name="TextBox 4">
            <a:extLst>
              <a:ext uri="{FF2B5EF4-FFF2-40B4-BE49-F238E27FC236}">
                <a16:creationId xmlns:a16="http://schemas.microsoft.com/office/drawing/2014/main" id="{1083767A-EA44-4716-A640-F95F09F25843}"/>
              </a:ext>
            </a:extLst>
          </p:cNvPr>
          <p:cNvSpPr txBox="1"/>
          <p:nvPr/>
        </p:nvSpPr>
        <p:spPr>
          <a:xfrm>
            <a:off x="1942413" y="1226389"/>
            <a:ext cx="6305848" cy="2616101"/>
          </a:xfrm>
          <a:prstGeom prst="rect">
            <a:avLst/>
          </a:prstGeom>
          <a:noFill/>
        </p:spPr>
        <p:txBody>
          <a:bodyPr wrap="square">
            <a:spAutoFit/>
          </a:bodyPr>
          <a:lstStyle/>
          <a:p>
            <a:pPr marL="457200" marR="0" indent="-4572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During your Quiet Time</a:t>
            </a:r>
          </a:p>
          <a:p>
            <a:pPr marL="457200" marR="0" indent="-4572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While Exercising</a:t>
            </a:r>
          </a:p>
          <a:p>
            <a:pPr marL="457200" marR="0" indent="-457200">
              <a:spcBef>
                <a:spcPts val="0"/>
              </a:spcBef>
              <a:spcAft>
                <a:spcPts val="600"/>
              </a:spcAft>
              <a:buFont typeface="Arial" panose="020B0604020202020204" pitchFamily="34" charset="0"/>
              <a:buChar char="•"/>
              <a:tabLst>
                <a:tab pos="0" algn="l"/>
                <a:tab pos="1771650" algn="l"/>
                <a:tab pos="1943100" algn="l"/>
                <a:tab pos="2514600" algn="l"/>
                <a:tab pos="2743200" algn="l"/>
                <a:tab pos="2855913"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While waiting (spare moments)</a:t>
            </a:r>
          </a:p>
          <a:p>
            <a:pPr marL="457200" marR="0" indent="-4572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When is the best time for you to memorize and review verses?</a:t>
            </a:r>
          </a:p>
        </p:txBody>
      </p:sp>
    </p:spTree>
    <p:extLst>
      <p:ext uri="{BB962C8B-B14F-4D97-AF65-F5344CB8AC3E}">
        <p14:creationId xmlns:p14="http://schemas.microsoft.com/office/powerpoint/2010/main" val="186689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7B9270-52EA-49FA-93C7-32C977113CD2}"/>
              </a:ext>
            </a:extLst>
          </p:cNvPr>
          <p:cNvSpPr txBox="1"/>
          <p:nvPr/>
        </p:nvSpPr>
        <p:spPr>
          <a:xfrm>
            <a:off x="100859" y="57628"/>
            <a:ext cx="8942282" cy="523220"/>
          </a:xfrm>
          <a:prstGeom prst="rect">
            <a:avLst/>
          </a:prstGeom>
          <a:noFill/>
        </p:spPr>
        <p:txBody>
          <a:bodyPr wrap="square" rtlCol="0">
            <a:spAutoFit/>
          </a:bodyPr>
          <a:lstStyle/>
          <a:p>
            <a:pPr algn="ctr">
              <a:spcAft>
                <a:spcPts val="600"/>
              </a:spcAft>
            </a:pPr>
            <a:r>
              <a:rPr lang="en-US" sz="2800" b="1" dirty="0">
                <a:solidFill>
                  <a:schemeClr val="bg1"/>
                </a:solidFill>
                <a:latin typeface="Arial" panose="020B0604020202020204" pitchFamily="34" charset="0"/>
                <a:cs typeface="Arial" panose="020B0604020202020204" pitchFamily="34" charset="0"/>
              </a:rPr>
              <a:t>HOW TO MEMORIZE A VERSE</a:t>
            </a:r>
          </a:p>
        </p:txBody>
      </p:sp>
      <p:sp>
        <p:nvSpPr>
          <p:cNvPr id="5" name="TextBox 4">
            <a:extLst>
              <a:ext uri="{FF2B5EF4-FFF2-40B4-BE49-F238E27FC236}">
                <a16:creationId xmlns:a16="http://schemas.microsoft.com/office/drawing/2014/main" id="{1083767A-EA44-4716-A640-F95F09F25843}"/>
              </a:ext>
            </a:extLst>
          </p:cNvPr>
          <p:cNvSpPr txBox="1"/>
          <p:nvPr/>
        </p:nvSpPr>
        <p:spPr>
          <a:xfrm>
            <a:off x="1634503" y="1182231"/>
            <a:ext cx="6576435" cy="2246769"/>
          </a:xfrm>
          <a:prstGeom prst="rect">
            <a:avLst/>
          </a:prstGeom>
          <a:noFill/>
        </p:spPr>
        <p:txBody>
          <a:bodyPr wrap="square">
            <a:spAutoFit/>
          </a:bodyPr>
          <a:lstStyle/>
          <a:p>
            <a:pPr marL="233363" marR="0" indent="-233363">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Start by saying the topic of the verse.</a:t>
            </a:r>
          </a:p>
          <a:p>
            <a:pPr marL="690563" lvl="1" indent="-233363">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Life Change</a:t>
            </a: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233363" marR="0" indent="-233363">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Say the reference before and after the verse.</a:t>
            </a:r>
          </a:p>
          <a:p>
            <a:pPr marL="690563" lvl="1" indent="-233363">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000" dirty="0">
                <a:solidFill>
                  <a:schemeClr val="bg1"/>
                </a:solidFill>
                <a:latin typeface="Arial" panose="020B0604020202020204" pitchFamily="34" charset="0"/>
                <a:ea typeface="Times New Roman" panose="02020603050405020304" pitchFamily="18" charset="0"/>
                <a:cs typeface="Arial" panose="020B0604020202020204" pitchFamily="34" charset="0"/>
              </a:rPr>
              <a:t>Galatians 2:20</a:t>
            </a:r>
            <a:endParaRPr lang="en-US"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233363" marR="0" indent="-233363">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Memorize one phrase at a time.</a:t>
            </a:r>
          </a:p>
        </p:txBody>
      </p:sp>
    </p:spTree>
    <p:extLst>
      <p:ext uri="{BB962C8B-B14F-4D97-AF65-F5344CB8AC3E}">
        <p14:creationId xmlns:p14="http://schemas.microsoft.com/office/powerpoint/2010/main" val="339371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83767A-EA44-4716-A640-F95F09F25843}"/>
              </a:ext>
            </a:extLst>
          </p:cNvPr>
          <p:cNvSpPr txBox="1"/>
          <p:nvPr/>
        </p:nvSpPr>
        <p:spPr>
          <a:xfrm>
            <a:off x="1186636" y="1207728"/>
            <a:ext cx="7220246" cy="2908489"/>
          </a:xfrm>
          <a:prstGeom prst="rect">
            <a:avLst/>
          </a:prstGeom>
          <a:noFill/>
        </p:spPr>
        <p:txBody>
          <a:bodyPr wrap="square">
            <a:spAutoFit/>
          </a:bodyPr>
          <a:lstStyle/>
          <a:p>
            <a:pPr marL="233363" marR="0" indent="-233363">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Use verse cards.</a:t>
            </a:r>
          </a:p>
          <a:p>
            <a:pPr marL="233363" marR="0" indent="-233363">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Always carry some verse cards with you for review.</a:t>
            </a:r>
          </a:p>
          <a:p>
            <a:pPr marL="233363" marR="0" indent="-233363">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Review the verse daily for a month and then once a month for life.</a:t>
            </a:r>
          </a:p>
          <a:p>
            <a:pPr marL="233363" marR="0" indent="-233363">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Always memorize the verse word perfect.</a:t>
            </a:r>
          </a:p>
        </p:txBody>
      </p:sp>
    </p:spTree>
    <p:extLst>
      <p:ext uri="{BB962C8B-B14F-4D97-AF65-F5344CB8AC3E}">
        <p14:creationId xmlns:p14="http://schemas.microsoft.com/office/powerpoint/2010/main" val="327747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7B9270-52EA-49FA-93C7-32C977113CD2}"/>
              </a:ext>
            </a:extLst>
          </p:cNvPr>
          <p:cNvSpPr txBox="1"/>
          <p:nvPr/>
        </p:nvSpPr>
        <p:spPr>
          <a:xfrm>
            <a:off x="100859" y="225579"/>
            <a:ext cx="8942282" cy="523220"/>
          </a:xfrm>
          <a:prstGeom prst="rect">
            <a:avLst/>
          </a:prstGeom>
          <a:noFill/>
        </p:spPr>
        <p:txBody>
          <a:bodyPr wrap="square" rtlCol="0">
            <a:spAutoFit/>
          </a:bodyPr>
          <a:lstStyle/>
          <a:p>
            <a:pPr algn="ctr">
              <a:spcAft>
                <a:spcPts val="600"/>
              </a:spcAft>
            </a:pPr>
            <a:r>
              <a:rPr lang="en-US" sz="2800" b="1" dirty="0">
                <a:solidFill>
                  <a:schemeClr val="bg1"/>
                </a:solidFill>
                <a:latin typeface="Arial" panose="020B0604020202020204" pitchFamily="34" charset="0"/>
                <a:cs typeface="Arial" panose="020B0604020202020204" pitchFamily="34" charset="0"/>
              </a:rPr>
              <a:t>OTHER HELP FOR MEMORIZING</a:t>
            </a:r>
          </a:p>
        </p:txBody>
      </p:sp>
      <p:sp>
        <p:nvSpPr>
          <p:cNvPr id="5" name="TextBox 4">
            <a:extLst>
              <a:ext uri="{FF2B5EF4-FFF2-40B4-BE49-F238E27FC236}">
                <a16:creationId xmlns:a16="http://schemas.microsoft.com/office/drawing/2014/main" id="{1083767A-EA44-4716-A640-F95F09F25843}"/>
              </a:ext>
            </a:extLst>
          </p:cNvPr>
          <p:cNvSpPr txBox="1"/>
          <p:nvPr/>
        </p:nvSpPr>
        <p:spPr>
          <a:xfrm>
            <a:off x="1419899" y="1182231"/>
            <a:ext cx="7089619" cy="2246769"/>
          </a:xfrm>
          <a:prstGeom prst="rect">
            <a:avLst/>
          </a:prstGeom>
          <a:noFill/>
        </p:spPr>
        <p:txBody>
          <a:bodyPr wrap="square">
            <a:spAutoFit/>
          </a:bodyPr>
          <a:lstStyle/>
          <a:p>
            <a:pPr marL="457200" marR="0" indent="-4572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Read the verse aloud many times.  </a:t>
            </a:r>
          </a:p>
          <a:p>
            <a:pPr marL="457200" marR="0" indent="-4572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Write it down.</a:t>
            </a:r>
          </a:p>
          <a:p>
            <a:pPr marL="457200" marR="0" indent="-4572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Emphasize key words when quoting the verse.</a:t>
            </a:r>
          </a:p>
          <a:p>
            <a:pPr marL="457200" marR="0" indent="-4572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Display your verse cards in prominent places.</a:t>
            </a:r>
          </a:p>
          <a:p>
            <a:pPr marL="457200" marR="0" indent="-4572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Get a partner so you can check each other.</a:t>
            </a:r>
          </a:p>
        </p:txBody>
      </p:sp>
    </p:spTree>
    <p:extLst>
      <p:ext uri="{BB962C8B-B14F-4D97-AF65-F5344CB8AC3E}">
        <p14:creationId xmlns:p14="http://schemas.microsoft.com/office/powerpoint/2010/main" val="24750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83767A-EA44-4716-A640-F95F09F25843}"/>
              </a:ext>
            </a:extLst>
          </p:cNvPr>
          <p:cNvSpPr txBox="1"/>
          <p:nvPr/>
        </p:nvSpPr>
        <p:spPr>
          <a:xfrm>
            <a:off x="795708" y="1016999"/>
            <a:ext cx="7552583" cy="3431709"/>
          </a:xfrm>
          <a:prstGeom prst="rect">
            <a:avLst/>
          </a:prstGeom>
          <a:noFill/>
        </p:spPr>
        <p:txBody>
          <a:bodyPr wrap="square">
            <a:spAutoFit/>
          </a:bodyPr>
          <a:lstStyle/>
          <a:p>
            <a:pPr marR="0" algn="ctr">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THREE KEYS TO MEMORIZING: </a:t>
            </a:r>
          </a:p>
          <a:p>
            <a:pPr marR="0" algn="ctr">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1. </a:t>
            </a:r>
            <a:r>
              <a:rPr lang="en-US" sz="2400" b="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REVIEW</a:t>
            </a:r>
          </a:p>
          <a:p>
            <a:pPr marR="0" algn="ctr">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2. </a:t>
            </a:r>
            <a:r>
              <a:rPr lang="en-US" sz="2400" b="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REVIEW</a:t>
            </a:r>
          </a:p>
          <a:p>
            <a:pPr marR="0" algn="ctr">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3. </a:t>
            </a:r>
            <a:r>
              <a:rPr lang="en-US" sz="2400" b="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REVIEW</a:t>
            </a:r>
          </a:p>
          <a:p>
            <a:pPr marL="457200" marR="0" indent="-4572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If you review a verse once a day for 30 days and then review it once a month for the rest of your life, then it’s yours for life. </a:t>
            </a:r>
          </a:p>
        </p:txBody>
      </p:sp>
    </p:spTree>
    <p:extLst>
      <p:ext uri="{BB962C8B-B14F-4D97-AF65-F5344CB8AC3E}">
        <p14:creationId xmlns:p14="http://schemas.microsoft.com/office/powerpoint/2010/main" val="161066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83767A-EA44-4716-A640-F95F09F25843}"/>
              </a:ext>
            </a:extLst>
          </p:cNvPr>
          <p:cNvSpPr txBox="1"/>
          <p:nvPr/>
        </p:nvSpPr>
        <p:spPr>
          <a:xfrm>
            <a:off x="733551" y="1149548"/>
            <a:ext cx="7990572" cy="3985706"/>
          </a:xfrm>
          <a:prstGeom prst="rect">
            <a:avLst/>
          </a:prstGeom>
          <a:noFill/>
        </p:spPr>
        <p:txBody>
          <a:bodyPr wrap="square">
            <a:spAutoFit/>
          </a:bodyPr>
          <a:lstStyle/>
          <a:p>
            <a:pPr marR="0" algn="ctr">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We remember what is </a:t>
            </a: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IMPORTANT TO US</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 law from your mouth is more precious to me than thousands of pieces of silver and gold. </a:t>
            </a:r>
            <a:r>
              <a:rPr lang="en-US"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Psalm 119:72</a:t>
            </a: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endParaRPr lang="en-US"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233363" marR="0" indent="-233363">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Why do you think you should memorize Bible verses?</a:t>
            </a:r>
          </a:p>
          <a:p>
            <a:pPr marL="233363" marR="0" indent="-233363">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How do you know that you can memorize Bible verses?</a:t>
            </a:r>
          </a:p>
          <a:p>
            <a:pPr marL="690563" lvl="1" indent="-233363">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You know your name, address, phone number, </a:t>
            </a:r>
            <a:r>
              <a:rPr lang="en-US" sz="24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etc</a:t>
            </a: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233363" marR="0" indent="-233363">
              <a:spcBef>
                <a:spcPts val="0"/>
              </a:spcBef>
              <a:spcAft>
                <a:spcPts val="24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You can memorize!</a:t>
            </a: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Memorize Galatians 2:20 this week.</a:t>
            </a:r>
          </a:p>
        </p:txBody>
      </p:sp>
    </p:spTree>
    <p:extLst>
      <p:ext uri="{BB962C8B-B14F-4D97-AF65-F5344CB8AC3E}">
        <p14:creationId xmlns:p14="http://schemas.microsoft.com/office/powerpoint/2010/main" val="37199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B5B880-5B3E-4DC4-95EF-37F9992D498B}"/>
              </a:ext>
            </a:extLst>
          </p:cNvPr>
          <p:cNvSpPr txBox="1"/>
          <p:nvPr/>
        </p:nvSpPr>
        <p:spPr>
          <a:xfrm>
            <a:off x="680311" y="1579619"/>
            <a:ext cx="7783377" cy="1354217"/>
          </a:xfrm>
          <a:prstGeom prst="rect">
            <a:avLst/>
          </a:prstGeom>
          <a:noFill/>
        </p:spPr>
        <p:txBody>
          <a:bodyPr wrap="square" rtlCol="0">
            <a:spAutoFit/>
          </a:bodyPr>
          <a:lstStyle/>
          <a:p>
            <a:pPr marL="228600"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God’s Word is referred to in many ways in the Bible: </a:t>
            </a:r>
          </a:p>
          <a:p>
            <a:pPr marL="685800" lvl="1" indent="-22860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Scriptures, commandments, testimonies, precepts, judgments, law, regulations, decrees, etc.</a:t>
            </a:r>
          </a:p>
        </p:txBody>
      </p:sp>
    </p:spTree>
    <p:extLst>
      <p:ext uri="{BB962C8B-B14F-4D97-AF65-F5344CB8AC3E}">
        <p14:creationId xmlns:p14="http://schemas.microsoft.com/office/powerpoint/2010/main" val="8273077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B0918E-81FE-410E-936D-996E1A0A30AF}"/>
              </a:ext>
            </a:extLst>
          </p:cNvPr>
          <p:cNvSpPr txBox="1"/>
          <p:nvPr/>
        </p:nvSpPr>
        <p:spPr>
          <a:xfrm>
            <a:off x="1553135" y="124616"/>
            <a:ext cx="6037729" cy="523220"/>
          </a:xfrm>
          <a:prstGeom prst="rect">
            <a:avLst/>
          </a:prstGeom>
          <a:noFill/>
        </p:spPr>
        <p:txBody>
          <a:bodyPr wrap="square">
            <a:spAutoFit/>
          </a:bodyPr>
          <a:lstStyle/>
          <a:p>
            <a:pPr algn="ctr"/>
            <a:r>
              <a:rPr lang="en-US" sz="2800" b="1" dirty="0">
                <a:solidFill>
                  <a:schemeClr val="bg1"/>
                </a:solidFill>
                <a:latin typeface="Arial" panose="020B0604020202020204" pitchFamily="34" charset="0"/>
                <a:cs typeface="Arial" panose="020B0604020202020204" pitchFamily="34" charset="0"/>
              </a:rPr>
              <a:t>Life Change Memory Verses</a:t>
            </a:r>
          </a:p>
        </p:txBody>
      </p:sp>
      <p:sp>
        <p:nvSpPr>
          <p:cNvPr id="4" name="TextBox 3">
            <a:extLst>
              <a:ext uri="{FF2B5EF4-FFF2-40B4-BE49-F238E27FC236}">
                <a16:creationId xmlns:a16="http://schemas.microsoft.com/office/drawing/2014/main" id="{21115D59-63CE-4014-A1AE-B42DC0CD657A}"/>
              </a:ext>
            </a:extLst>
          </p:cNvPr>
          <p:cNvSpPr txBox="1"/>
          <p:nvPr/>
        </p:nvSpPr>
        <p:spPr>
          <a:xfrm>
            <a:off x="503853" y="1183341"/>
            <a:ext cx="4295375" cy="3647152"/>
          </a:xfrm>
          <a:prstGeom prst="rect">
            <a:avLst/>
          </a:prstGeom>
          <a:noFill/>
        </p:spPr>
        <p:txBody>
          <a:bodyPr wrap="square" rtlCol="0">
            <a:spAutoFit/>
          </a:bodyPr>
          <a:lstStyle/>
          <a:p>
            <a:r>
              <a:rPr lang="en-US" sz="2400" u="sng" dirty="0">
                <a:solidFill>
                  <a:schemeClr val="bg1"/>
                </a:solidFill>
                <a:latin typeface="Arial" panose="020B0604020202020204" pitchFamily="34" charset="0"/>
                <a:cs typeface="Arial" panose="020B0604020202020204" pitchFamily="34" charset="0"/>
              </a:rPr>
              <a:t>Life Change</a:t>
            </a:r>
          </a:p>
          <a:p>
            <a:pPr marL="685800" lvl="1" indent="-2286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Galatians 2:20</a:t>
            </a:r>
          </a:p>
          <a:p>
            <a:pPr marL="685800" lvl="1"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Romans 12:2</a:t>
            </a:r>
          </a:p>
          <a:p>
            <a:pPr marL="0" lvl="1"/>
            <a:r>
              <a:rPr lang="en-US" sz="2400" u="sng" dirty="0">
                <a:solidFill>
                  <a:schemeClr val="bg1"/>
                </a:solidFill>
                <a:latin typeface="Arial" panose="020B0604020202020204" pitchFamily="34" charset="0"/>
                <a:cs typeface="Arial" panose="020B0604020202020204" pitchFamily="34" charset="0"/>
              </a:rPr>
              <a:t>Come and Worship</a:t>
            </a:r>
          </a:p>
          <a:p>
            <a:pPr marL="685800" lvl="2"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Matthew 22:37-39</a:t>
            </a:r>
          </a:p>
          <a:p>
            <a:pPr marL="0" lvl="1"/>
            <a:r>
              <a:rPr lang="en-US" sz="2400" u="sng" dirty="0">
                <a:solidFill>
                  <a:schemeClr val="bg1"/>
                </a:solidFill>
                <a:latin typeface="Arial" panose="020B0604020202020204" pitchFamily="34" charset="0"/>
                <a:cs typeface="Arial" panose="020B0604020202020204" pitchFamily="34" charset="0"/>
              </a:rPr>
              <a:t>Come and Fellowship</a:t>
            </a:r>
          </a:p>
          <a:p>
            <a:pPr marL="685800" lvl="2"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1 Thessalonians 5:11</a:t>
            </a:r>
          </a:p>
          <a:p>
            <a:pPr marL="0" lvl="1"/>
            <a:r>
              <a:rPr lang="en-US" sz="2400" u="sng" dirty="0">
                <a:solidFill>
                  <a:schemeClr val="bg1"/>
                </a:solidFill>
                <a:latin typeface="Arial" panose="020B0604020202020204" pitchFamily="34" charset="0"/>
                <a:cs typeface="Arial" panose="020B0604020202020204" pitchFamily="34" charset="0"/>
              </a:rPr>
              <a:t>Grow through God’s Word</a:t>
            </a:r>
          </a:p>
          <a:p>
            <a:pPr marL="685800" lvl="2" indent="-2286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2 Timothy 3:16</a:t>
            </a:r>
          </a:p>
        </p:txBody>
      </p:sp>
      <p:sp>
        <p:nvSpPr>
          <p:cNvPr id="6" name="TextBox 5">
            <a:extLst>
              <a:ext uri="{FF2B5EF4-FFF2-40B4-BE49-F238E27FC236}">
                <a16:creationId xmlns:a16="http://schemas.microsoft.com/office/drawing/2014/main" id="{D6CE71F5-45CC-487F-A0BA-0A97CDBA4A5E}"/>
              </a:ext>
            </a:extLst>
          </p:cNvPr>
          <p:cNvSpPr txBox="1"/>
          <p:nvPr/>
        </p:nvSpPr>
        <p:spPr>
          <a:xfrm>
            <a:off x="5262465" y="1183341"/>
            <a:ext cx="3881535" cy="4093428"/>
          </a:xfrm>
          <a:prstGeom prst="rect">
            <a:avLst/>
          </a:prstGeom>
          <a:noFill/>
        </p:spPr>
        <p:txBody>
          <a:bodyPr wrap="square" rtlCol="0">
            <a:spAutoFit/>
          </a:bodyPr>
          <a:lstStyle/>
          <a:p>
            <a:r>
              <a:rPr lang="en-US" sz="2400" u="sng" dirty="0">
                <a:solidFill>
                  <a:schemeClr val="bg1"/>
                </a:solidFill>
                <a:latin typeface="Arial" panose="020B0604020202020204" pitchFamily="34" charset="0"/>
                <a:cs typeface="Arial" panose="020B0604020202020204" pitchFamily="34" charset="0"/>
              </a:rPr>
              <a:t>Grow through Prayer</a:t>
            </a:r>
          </a:p>
          <a:p>
            <a:pPr marL="739775" lvl="1" indent="-282575">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Philippians 4:6-7</a:t>
            </a:r>
          </a:p>
          <a:p>
            <a:r>
              <a:rPr lang="en-US" sz="2400" u="sng" dirty="0">
                <a:solidFill>
                  <a:schemeClr val="bg1"/>
                </a:solidFill>
                <a:latin typeface="Arial" panose="020B0604020202020204" pitchFamily="34" charset="0"/>
                <a:cs typeface="Arial" panose="020B0604020202020204" pitchFamily="34" charset="0"/>
              </a:rPr>
              <a:t>Serve Like Jesus</a:t>
            </a:r>
          </a:p>
          <a:p>
            <a:pPr marL="685800" lvl="1"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Mark 10:45</a:t>
            </a:r>
          </a:p>
          <a:p>
            <a:r>
              <a:rPr lang="en-US" sz="2400" u="sng" dirty="0">
                <a:solidFill>
                  <a:schemeClr val="bg1"/>
                </a:solidFill>
                <a:latin typeface="Arial" panose="020B0604020202020204" pitchFamily="34" charset="0"/>
                <a:cs typeface="Arial" panose="020B0604020202020204" pitchFamily="34" charset="0"/>
              </a:rPr>
              <a:t>Serve by Giving</a:t>
            </a:r>
          </a:p>
          <a:p>
            <a:pPr marL="685800" lvl="1"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2 Corinthians 9:6-7</a:t>
            </a:r>
          </a:p>
          <a:p>
            <a:r>
              <a:rPr lang="en-US" sz="2400" u="sng" dirty="0">
                <a:solidFill>
                  <a:schemeClr val="bg1"/>
                </a:solidFill>
                <a:latin typeface="Arial" panose="020B0604020202020204" pitchFamily="34" charset="0"/>
                <a:cs typeface="Arial" panose="020B0604020202020204" pitchFamily="34" charset="0"/>
              </a:rPr>
              <a:t>Go and Be Witnesses</a:t>
            </a:r>
          </a:p>
          <a:p>
            <a:pPr marL="685800" lvl="1" indent="-2286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Acts 1:8</a:t>
            </a:r>
          </a:p>
          <a:p>
            <a:r>
              <a:rPr lang="en-US" sz="2400" u="sng" dirty="0">
                <a:solidFill>
                  <a:schemeClr val="bg1"/>
                </a:solidFill>
                <a:latin typeface="Arial" panose="020B0604020202020204" pitchFamily="34" charset="0"/>
                <a:cs typeface="Arial" panose="020B0604020202020204" pitchFamily="34" charset="0"/>
              </a:rPr>
              <a:t>Go and Make Disciples</a:t>
            </a:r>
          </a:p>
          <a:p>
            <a:pPr marL="685800" lvl="1" indent="-2286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Matthew 28:19-20</a:t>
            </a:r>
          </a:p>
        </p:txBody>
      </p:sp>
    </p:spTree>
    <p:extLst>
      <p:ext uri="{BB962C8B-B14F-4D97-AF65-F5344CB8AC3E}">
        <p14:creationId xmlns:p14="http://schemas.microsoft.com/office/powerpoint/2010/main" val="235741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up)">
                                      <p:cBhvr>
                                        <p:cTn id="11" dur="500"/>
                                        <p:tgtEl>
                                          <p:spTgt spid="4">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up)">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up)">
                                      <p:cBhvr>
                                        <p:cTn id="20" dur="500"/>
                                        <p:tgtEl>
                                          <p:spTgt spid="4">
                                            <p:txEl>
                                              <p:pRg st="3" end="3"/>
                                            </p:txEl>
                                          </p:spTgt>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wipe(up)">
                                      <p:cBhvr>
                                        <p:cTn id="24" dur="500"/>
                                        <p:tgtEl>
                                          <p:spTgt spid="4">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wipe(up)">
                                      <p:cBhvr>
                                        <p:cTn id="29" dur="500"/>
                                        <p:tgtEl>
                                          <p:spTgt spid="4">
                                            <p:txEl>
                                              <p:pRg st="5" end="5"/>
                                            </p:txEl>
                                          </p:spTgt>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wipe(up)">
                                      <p:cBhvr>
                                        <p:cTn id="33" dur="500"/>
                                        <p:tgtEl>
                                          <p:spTgt spid="4">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wipe(up)">
                                      <p:cBhvr>
                                        <p:cTn id="38" dur="500"/>
                                        <p:tgtEl>
                                          <p:spTgt spid="4">
                                            <p:txEl>
                                              <p:pRg st="7" end="7"/>
                                            </p:txEl>
                                          </p:spTgt>
                                        </p:tgtEl>
                                      </p:cBhvr>
                                    </p:animEffect>
                                  </p:childTnLst>
                                </p:cTn>
                              </p:par>
                            </p:childTnLst>
                          </p:cTn>
                        </p:par>
                        <p:par>
                          <p:cTn id="39" fill="hold">
                            <p:stCondLst>
                              <p:cond delay="500"/>
                            </p:stCondLst>
                            <p:childTnLst>
                              <p:par>
                                <p:cTn id="40" presetID="22" presetClass="entr" presetSubtype="1" fill="hold" nodeType="after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wipe(up)">
                                      <p:cBhvr>
                                        <p:cTn id="42" dur="500"/>
                                        <p:tgtEl>
                                          <p:spTgt spid="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Effect transition="in" filter="wipe(up)">
                                      <p:cBhvr>
                                        <p:cTn id="47" dur="500"/>
                                        <p:tgtEl>
                                          <p:spTgt spid="6">
                                            <p:txEl>
                                              <p:pRg st="0" end="0"/>
                                            </p:txEl>
                                          </p:spTgt>
                                        </p:tgtEl>
                                      </p:cBhvr>
                                    </p:animEffect>
                                  </p:childTnLst>
                                </p:cTn>
                              </p:par>
                            </p:childTnLst>
                          </p:cTn>
                        </p:par>
                        <p:par>
                          <p:cTn id="48" fill="hold">
                            <p:stCondLst>
                              <p:cond delay="500"/>
                            </p:stCondLst>
                            <p:childTnLst>
                              <p:par>
                                <p:cTn id="49" presetID="22" presetClass="entr" presetSubtype="1" fill="hold" nodeType="after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animEffect transition="in" filter="wipe(up)">
                                      <p:cBhvr>
                                        <p:cTn id="51" dur="500"/>
                                        <p:tgtEl>
                                          <p:spTgt spid="6">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6">
                                            <p:txEl>
                                              <p:pRg st="2" end="2"/>
                                            </p:txEl>
                                          </p:spTgt>
                                        </p:tgtEl>
                                        <p:attrNameLst>
                                          <p:attrName>style.visibility</p:attrName>
                                        </p:attrNameLst>
                                      </p:cBhvr>
                                      <p:to>
                                        <p:strVal val="visible"/>
                                      </p:to>
                                    </p:set>
                                    <p:animEffect transition="in" filter="wipe(up)">
                                      <p:cBhvr>
                                        <p:cTn id="56" dur="500"/>
                                        <p:tgtEl>
                                          <p:spTgt spid="6">
                                            <p:txEl>
                                              <p:pRg st="2" end="2"/>
                                            </p:txEl>
                                          </p:spTgt>
                                        </p:tgtEl>
                                      </p:cBhvr>
                                    </p:animEffect>
                                  </p:childTnLst>
                                </p:cTn>
                              </p:par>
                            </p:childTnLst>
                          </p:cTn>
                        </p:par>
                        <p:par>
                          <p:cTn id="57" fill="hold">
                            <p:stCondLst>
                              <p:cond delay="500"/>
                            </p:stCondLst>
                            <p:childTnLst>
                              <p:par>
                                <p:cTn id="58" presetID="22" presetClass="entr" presetSubtype="1" fill="hold" nodeType="afterEffect">
                                  <p:stCondLst>
                                    <p:cond delay="0"/>
                                  </p:stCondLst>
                                  <p:childTnLst>
                                    <p:set>
                                      <p:cBhvr>
                                        <p:cTn id="59" dur="1" fill="hold">
                                          <p:stCondLst>
                                            <p:cond delay="0"/>
                                          </p:stCondLst>
                                        </p:cTn>
                                        <p:tgtEl>
                                          <p:spTgt spid="6">
                                            <p:txEl>
                                              <p:pRg st="3" end="3"/>
                                            </p:txEl>
                                          </p:spTgt>
                                        </p:tgtEl>
                                        <p:attrNameLst>
                                          <p:attrName>style.visibility</p:attrName>
                                        </p:attrNameLst>
                                      </p:cBhvr>
                                      <p:to>
                                        <p:strVal val="visible"/>
                                      </p:to>
                                    </p:set>
                                    <p:animEffect transition="in" filter="wipe(up)">
                                      <p:cBhvr>
                                        <p:cTn id="60" dur="500"/>
                                        <p:tgtEl>
                                          <p:spTgt spid="6">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6">
                                            <p:txEl>
                                              <p:pRg st="4" end="4"/>
                                            </p:txEl>
                                          </p:spTgt>
                                        </p:tgtEl>
                                        <p:attrNameLst>
                                          <p:attrName>style.visibility</p:attrName>
                                        </p:attrNameLst>
                                      </p:cBhvr>
                                      <p:to>
                                        <p:strVal val="visible"/>
                                      </p:to>
                                    </p:set>
                                    <p:animEffect transition="in" filter="wipe(up)">
                                      <p:cBhvr>
                                        <p:cTn id="65" dur="500"/>
                                        <p:tgtEl>
                                          <p:spTgt spid="6">
                                            <p:txEl>
                                              <p:pRg st="4" end="4"/>
                                            </p:txEl>
                                          </p:spTgt>
                                        </p:tgtEl>
                                      </p:cBhvr>
                                    </p:animEffect>
                                  </p:childTnLst>
                                </p:cTn>
                              </p:par>
                            </p:childTnLst>
                          </p:cTn>
                        </p:par>
                        <p:par>
                          <p:cTn id="66" fill="hold">
                            <p:stCondLst>
                              <p:cond delay="500"/>
                            </p:stCondLst>
                            <p:childTnLst>
                              <p:par>
                                <p:cTn id="67" presetID="22" presetClass="entr" presetSubtype="1" fill="hold" nodeType="afterEffect">
                                  <p:stCondLst>
                                    <p:cond delay="0"/>
                                  </p:stCondLst>
                                  <p:childTnLst>
                                    <p:set>
                                      <p:cBhvr>
                                        <p:cTn id="68" dur="1" fill="hold">
                                          <p:stCondLst>
                                            <p:cond delay="0"/>
                                          </p:stCondLst>
                                        </p:cTn>
                                        <p:tgtEl>
                                          <p:spTgt spid="6">
                                            <p:txEl>
                                              <p:pRg st="5" end="5"/>
                                            </p:txEl>
                                          </p:spTgt>
                                        </p:tgtEl>
                                        <p:attrNameLst>
                                          <p:attrName>style.visibility</p:attrName>
                                        </p:attrNameLst>
                                      </p:cBhvr>
                                      <p:to>
                                        <p:strVal val="visible"/>
                                      </p:to>
                                    </p:set>
                                    <p:animEffect transition="in" filter="wipe(up)">
                                      <p:cBhvr>
                                        <p:cTn id="69" dur="500"/>
                                        <p:tgtEl>
                                          <p:spTgt spid="6">
                                            <p:txEl>
                                              <p:pRg st="5" end="5"/>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6">
                                            <p:txEl>
                                              <p:pRg st="6" end="6"/>
                                            </p:txEl>
                                          </p:spTgt>
                                        </p:tgtEl>
                                        <p:attrNameLst>
                                          <p:attrName>style.visibility</p:attrName>
                                        </p:attrNameLst>
                                      </p:cBhvr>
                                      <p:to>
                                        <p:strVal val="visible"/>
                                      </p:to>
                                    </p:set>
                                    <p:animEffect transition="in" filter="wipe(up)">
                                      <p:cBhvr>
                                        <p:cTn id="74" dur="500"/>
                                        <p:tgtEl>
                                          <p:spTgt spid="6">
                                            <p:txEl>
                                              <p:pRg st="6" end="6"/>
                                            </p:txEl>
                                          </p:spTgt>
                                        </p:tgtEl>
                                      </p:cBhvr>
                                    </p:animEffect>
                                  </p:childTnLst>
                                </p:cTn>
                              </p:par>
                            </p:childTnLst>
                          </p:cTn>
                        </p:par>
                        <p:par>
                          <p:cTn id="75" fill="hold">
                            <p:stCondLst>
                              <p:cond delay="500"/>
                            </p:stCondLst>
                            <p:childTnLst>
                              <p:par>
                                <p:cTn id="76" presetID="22" presetClass="entr" presetSubtype="1" fill="hold" nodeType="afterEffect">
                                  <p:stCondLst>
                                    <p:cond delay="0"/>
                                  </p:stCondLst>
                                  <p:childTnLst>
                                    <p:set>
                                      <p:cBhvr>
                                        <p:cTn id="77" dur="1" fill="hold">
                                          <p:stCondLst>
                                            <p:cond delay="0"/>
                                          </p:stCondLst>
                                        </p:cTn>
                                        <p:tgtEl>
                                          <p:spTgt spid="6">
                                            <p:txEl>
                                              <p:pRg st="7" end="7"/>
                                            </p:txEl>
                                          </p:spTgt>
                                        </p:tgtEl>
                                        <p:attrNameLst>
                                          <p:attrName>style.visibility</p:attrName>
                                        </p:attrNameLst>
                                      </p:cBhvr>
                                      <p:to>
                                        <p:strVal val="visible"/>
                                      </p:to>
                                    </p:set>
                                    <p:animEffect transition="in" filter="wipe(up)">
                                      <p:cBhvr>
                                        <p:cTn id="78" dur="500"/>
                                        <p:tgtEl>
                                          <p:spTgt spid="6">
                                            <p:txEl>
                                              <p:pRg st="7" end="7"/>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6">
                                            <p:txEl>
                                              <p:pRg st="8" end="8"/>
                                            </p:txEl>
                                          </p:spTgt>
                                        </p:tgtEl>
                                        <p:attrNameLst>
                                          <p:attrName>style.visibility</p:attrName>
                                        </p:attrNameLst>
                                      </p:cBhvr>
                                      <p:to>
                                        <p:strVal val="visible"/>
                                      </p:to>
                                    </p:set>
                                    <p:animEffect transition="in" filter="wipe(up)">
                                      <p:cBhvr>
                                        <p:cTn id="83" dur="500"/>
                                        <p:tgtEl>
                                          <p:spTgt spid="6">
                                            <p:txEl>
                                              <p:pRg st="8" end="8"/>
                                            </p:txEl>
                                          </p:spTgt>
                                        </p:tgtEl>
                                      </p:cBhvr>
                                    </p:animEffect>
                                  </p:childTnLst>
                                </p:cTn>
                              </p:par>
                            </p:childTnLst>
                          </p:cTn>
                        </p:par>
                        <p:par>
                          <p:cTn id="84" fill="hold">
                            <p:stCondLst>
                              <p:cond delay="500"/>
                            </p:stCondLst>
                            <p:childTnLst>
                              <p:par>
                                <p:cTn id="85" presetID="22" presetClass="entr" presetSubtype="1" fill="hold" nodeType="afterEffect">
                                  <p:stCondLst>
                                    <p:cond delay="0"/>
                                  </p:stCondLst>
                                  <p:childTnLst>
                                    <p:set>
                                      <p:cBhvr>
                                        <p:cTn id="86" dur="1" fill="hold">
                                          <p:stCondLst>
                                            <p:cond delay="0"/>
                                          </p:stCondLst>
                                        </p:cTn>
                                        <p:tgtEl>
                                          <p:spTgt spid="6">
                                            <p:txEl>
                                              <p:pRg st="9" end="9"/>
                                            </p:txEl>
                                          </p:spTgt>
                                        </p:tgtEl>
                                        <p:attrNameLst>
                                          <p:attrName>style.visibility</p:attrName>
                                        </p:attrNameLst>
                                      </p:cBhvr>
                                      <p:to>
                                        <p:strVal val="visible"/>
                                      </p:to>
                                    </p:set>
                                    <p:animEffect transition="in" filter="wipe(up)">
                                      <p:cBhvr>
                                        <p:cTn id="87"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7B9270-52EA-49FA-93C7-32C977113CD2}"/>
              </a:ext>
            </a:extLst>
          </p:cNvPr>
          <p:cNvSpPr txBox="1"/>
          <p:nvPr/>
        </p:nvSpPr>
        <p:spPr>
          <a:xfrm>
            <a:off x="100859" y="57628"/>
            <a:ext cx="8942282" cy="523220"/>
          </a:xfrm>
          <a:prstGeom prst="rect">
            <a:avLst/>
          </a:prstGeom>
          <a:noFill/>
        </p:spPr>
        <p:txBody>
          <a:bodyPr wrap="square" rtlCol="0">
            <a:spAutoFit/>
          </a:bodyPr>
          <a:lstStyle/>
          <a:p>
            <a:pPr algn="ctr">
              <a:spcAft>
                <a:spcPts val="600"/>
              </a:spcAft>
            </a:pPr>
            <a:r>
              <a:rPr lang="en-US" sz="2800" b="1" dirty="0">
                <a:solidFill>
                  <a:schemeClr val="bg1"/>
                </a:solidFill>
                <a:latin typeface="Arial" panose="020B0604020202020204" pitchFamily="34" charset="0"/>
                <a:cs typeface="Arial" panose="020B0604020202020204" pitchFamily="34" charset="0"/>
              </a:rPr>
              <a:t>Meditate on God’s Word</a:t>
            </a:r>
          </a:p>
        </p:txBody>
      </p:sp>
      <p:sp>
        <p:nvSpPr>
          <p:cNvPr id="5" name="TextBox 4">
            <a:extLst>
              <a:ext uri="{FF2B5EF4-FFF2-40B4-BE49-F238E27FC236}">
                <a16:creationId xmlns:a16="http://schemas.microsoft.com/office/drawing/2014/main" id="{1083767A-EA44-4716-A640-F95F09F25843}"/>
              </a:ext>
            </a:extLst>
          </p:cNvPr>
          <p:cNvSpPr txBox="1"/>
          <p:nvPr/>
        </p:nvSpPr>
        <p:spPr>
          <a:xfrm>
            <a:off x="685800" y="1182231"/>
            <a:ext cx="8095130" cy="2015936"/>
          </a:xfrm>
          <a:prstGeom prst="rect">
            <a:avLst/>
          </a:prstGeom>
          <a:noFill/>
        </p:spPr>
        <p:txBody>
          <a:bodyPr wrap="square">
            <a:spAutoFit/>
          </a:bodyPr>
          <a:lstStyle/>
          <a:p>
            <a:pPr marL="228600" marR="0" indent="-2286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But his delight is in the law of the LORD, and on his law he </a:t>
            </a:r>
            <a:r>
              <a:rPr lang="en-US" sz="2400" b="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meditates</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day and night. </a:t>
            </a:r>
          </a:p>
          <a:p>
            <a:pPr marL="228600" marR="0" indent="-2286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He is like a tree planted by streams of water, which yields its fruit in season and whose leaf does not wither. Whatever he does prospers. </a:t>
            </a:r>
            <a:r>
              <a:rPr lang="en-US"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Psalm 1:2-3</a:t>
            </a: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526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7B9270-52EA-49FA-93C7-32C977113CD2}"/>
              </a:ext>
            </a:extLst>
          </p:cNvPr>
          <p:cNvSpPr txBox="1"/>
          <p:nvPr/>
        </p:nvSpPr>
        <p:spPr>
          <a:xfrm>
            <a:off x="100859" y="57628"/>
            <a:ext cx="8942282" cy="523220"/>
          </a:xfrm>
          <a:prstGeom prst="rect">
            <a:avLst/>
          </a:prstGeom>
          <a:noFill/>
        </p:spPr>
        <p:txBody>
          <a:bodyPr wrap="square" rtlCol="0">
            <a:spAutoFit/>
          </a:bodyPr>
          <a:lstStyle/>
          <a:p>
            <a:pPr algn="ctr">
              <a:spcAft>
                <a:spcPts val="600"/>
              </a:spcAft>
            </a:pPr>
            <a:r>
              <a:rPr lang="en-US" sz="2800" b="1" dirty="0">
                <a:solidFill>
                  <a:schemeClr val="bg1"/>
                </a:solidFill>
                <a:latin typeface="Arial" panose="020B0604020202020204" pitchFamily="34" charset="0"/>
                <a:cs typeface="Arial" panose="020B0604020202020204" pitchFamily="34" charset="0"/>
              </a:rPr>
              <a:t>Meditate on God’s Word</a:t>
            </a:r>
          </a:p>
        </p:txBody>
      </p:sp>
      <p:sp>
        <p:nvSpPr>
          <p:cNvPr id="5" name="TextBox 4">
            <a:extLst>
              <a:ext uri="{FF2B5EF4-FFF2-40B4-BE49-F238E27FC236}">
                <a16:creationId xmlns:a16="http://schemas.microsoft.com/office/drawing/2014/main" id="{1083767A-EA44-4716-A640-F95F09F25843}"/>
              </a:ext>
            </a:extLst>
          </p:cNvPr>
          <p:cNvSpPr txBox="1"/>
          <p:nvPr/>
        </p:nvSpPr>
        <p:spPr>
          <a:xfrm>
            <a:off x="376112" y="965132"/>
            <a:ext cx="8391776" cy="3431709"/>
          </a:xfrm>
          <a:prstGeom prst="rect">
            <a:avLst/>
          </a:prstGeom>
          <a:noFill/>
        </p:spPr>
        <p:txBody>
          <a:bodyPr wrap="square">
            <a:spAutoFit/>
          </a:bodyPr>
          <a:lstStyle/>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What is meditation?</a:t>
            </a:r>
          </a:p>
          <a:p>
            <a:pPr marL="457200" marR="0" indent="-4572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Meditation is </a:t>
            </a: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FOCUSED THINKING</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about a Bible passage in order to discover how you can apply its truth to your own life.</a:t>
            </a:r>
          </a:p>
          <a:p>
            <a:pPr marL="457200" marR="0" indent="-4572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endParaRPr lang="en-US"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Meditation is not emptying your mind.</a:t>
            </a:r>
          </a:p>
          <a:p>
            <a:pPr marL="457200" marR="0" indent="-4572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endParaRPr lang="en-US"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Meditate on God’s Word while hearing, reading, studying, and memorizing it.	</a:t>
            </a:r>
          </a:p>
        </p:txBody>
      </p:sp>
    </p:spTree>
    <p:extLst>
      <p:ext uri="{BB962C8B-B14F-4D97-AF65-F5344CB8AC3E}">
        <p14:creationId xmlns:p14="http://schemas.microsoft.com/office/powerpoint/2010/main" val="379243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7B9270-52EA-49FA-93C7-32C977113CD2}"/>
              </a:ext>
            </a:extLst>
          </p:cNvPr>
          <p:cNvSpPr txBox="1"/>
          <p:nvPr/>
        </p:nvSpPr>
        <p:spPr>
          <a:xfrm>
            <a:off x="100859" y="57628"/>
            <a:ext cx="8942282" cy="523220"/>
          </a:xfrm>
          <a:prstGeom prst="rect">
            <a:avLst/>
          </a:prstGeom>
          <a:noFill/>
        </p:spPr>
        <p:txBody>
          <a:bodyPr wrap="square" rtlCol="0">
            <a:spAutoFit/>
          </a:bodyPr>
          <a:lstStyle/>
          <a:p>
            <a:pPr algn="ctr">
              <a:spcAft>
                <a:spcPts val="600"/>
              </a:spcAft>
            </a:pPr>
            <a:r>
              <a:rPr lang="en-US" sz="2800" b="1" dirty="0">
                <a:solidFill>
                  <a:schemeClr val="bg1"/>
                </a:solidFill>
                <a:latin typeface="Arial" panose="020B0604020202020204" pitchFamily="34" charset="0"/>
                <a:cs typeface="Arial" panose="020B0604020202020204" pitchFamily="34" charset="0"/>
              </a:rPr>
              <a:t>Ways to meditate on God’s Word</a:t>
            </a:r>
          </a:p>
        </p:txBody>
      </p:sp>
      <p:sp>
        <p:nvSpPr>
          <p:cNvPr id="5" name="TextBox 4">
            <a:extLst>
              <a:ext uri="{FF2B5EF4-FFF2-40B4-BE49-F238E27FC236}">
                <a16:creationId xmlns:a16="http://schemas.microsoft.com/office/drawing/2014/main" id="{1083767A-EA44-4716-A640-F95F09F25843}"/>
              </a:ext>
            </a:extLst>
          </p:cNvPr>
          <p:cNvSpPr txBox="1"/>
          <p:nvPr/>
        </p:nvSpPr>
        <p:spPr>
          <a:xfrm>
            <a:off x="324793" y="955802"/>
            <a:ext cx="8494413" cy="4170372"/>
          </a:xfrm>
          <a:prstGeom prst="rect">
            <a:avLst/>
          </a:prstGeom>
          <a:noFill/>
        </p:spPr>
        <p:txBody>
          <a:bodyPr wrap="square">
            <a:spAutoFit/>
          </a:bodyPr>
          <a:lstStyle/>
          <a:p>
            <a:pPr marL="228600" marR="0" indent="-2286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Picture it. </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Visualize the scene in your mind.</a:t>
            </a:r>
          </a:p>
          <a:p>
            <a:pPr marL="228600" marR="0" indent="-2286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Pronounce it. </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Say the verse aloud, each time emphasizing a different word. </a:t>
            </a:r>
          </a:p>
          <a:p>
            <a:pPr marL="228600" marR="0" indent="-2286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Paraphrase it. </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Rewrite the verse in your own words.</a:t>
            </a:r>
          </a:p>
          <a:p>
            <a:pPr marL="228600" marR="0" indent="-2286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Personalize it. </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Replace the pronouns or people with your own name.</a:t>
            </a:r>
          </a:p>
          <a:p>
            <a:pPr marL="457200" marR="0">
              <a:spcBef>
                <a:spcPts val="0"/>
              </a:spcBef>
              <a:spcAft>
                <a:spcPts val="600"/>
              </a:spcAft>
              <a:tabLst>
                <a:tab pos="1771650" algn="l"/>
                <a:tab pos="1943100" algn="l"/>
                <a:tab pos="2514600" algn="l"/>
                <a:tab pos="2743200" algn="l"/>
                <a:tab pos="2971800" algn="l"/>
                <a:tab pos="3200400" algn="l"/>
                <a:tab pos="3429000" algn="l"/>
                <a:tab pos="3657600" algn="l"/>
              </a:tabLst>
            </a:pPr>
            <a:r>
              <a:rPr lang="en-US" sz="2400" b="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love the Lord </a:t>
            </a:r>
            <a:r>
              <a:rPr lang="en-US" sz="2400" b="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my</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God with all </a:t>
            </a:r>
            <a:r>
              <a:rPr lang="en-US" sz="2400" b="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my</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heart, and with all </a:t>
            </a:r>
            <a:r>
              <a:rPr lang="en-US" sz="2400" b="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my</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soul, and with all </a:t>
            </a:r>
            <a:r>
              <a:rPr lang="en-US" sz="2400" b="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my</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mind.  And </a:t>
            </a:r>
            <a:r>
              <a:rPr lang="en-US" sz="2400" b="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love </a:t>
            </a:r>
            <a:r>
              <a:rPr lang="en-US" sz="2400" b="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my</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neighbor as </a:t>
            </a:r>
            <a:r>
              <a:rPr lang="en-US" sz="2400" b="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myself</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Matthew 22:37-39</a:t>
            </a:r>
          </a:p>
          <a:p>
            <a:pPr marL="228600" marR="0" indent="-2286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Pray it. </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Turn the verse into a prayer and say it back to God.</a:t>
            </a:r>
          </a:p>
        </p:txBody>
      </p:sp>
    </p:spTree>
    <p:extLst>
      <p:ext uri="{BB962C8B-B14F-4D97-AF65-F5344CB8AC3E}">
        <p14:creationId xmlns:p14="http://schemas.microsoft.com/office/powerpoint/2010/main" val="396818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83767A-EA44-4716-A640-F95F09F25843}"/>
              </a:ext>
            </a:extLst>
          </p:cNvPr>
          <p:cNvSpPr txBox="1"/>
          <p:nvPr/>
        </p:nvSpPr>
        <p:spPr>
          <a:xfrm>
            <a:off x="1434307" y="1584794"/>
            <a:ext cx="6275385" cy="1538883"/>
          </a:xfrm>
          <a:prstGeom prst="rect">
            <a:avLst/>
          </a:prstGeom>
          <a:noFill/>
          <a:ln>
            <a:solidFill>
              <a:schemeClr val="bg1"/>
            </a:solidFill>
          </a:ln>
        </p:spPr>
        <p:txBody>
          <a:bodyPr wrap="square">
            <a:spAutoFit/>
          </a:bodyPr>
          <a:lstStyle/>
          <a:p>
            <a:pPr marR="0" algn="ctr">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What are you going to do </a:t>
            </a:r>
          </a:p>
          <a:p>
            <a:pPr marR="0" algn="ctr">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to have a better intake of God’s Word </a:t>
            </a:r>
          </a:p>
          <a:p>
            <a:pPr marR="0" algn="ctr">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this point in your spiritual growth?</a:t>
            </a:r>
          </a:p>
        </p:txBody>
      </p:sp>
    </p:spTree>
    <p:extLst>
      <p:ext uri="{BB962C8B-B14F-4D97-AF65-F5344CB8AC3E}">
        <p14:creationId xmlns:p14="http://schemas.microsoft.com/office/powerpoint/2010/main" val="4054359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7B9270-52EA-49FA-93C7-32C977113CD2}"/>
              </a:ext>
            </a:extLst>
          </p:cNvPr>
          <p:cNvSpPr txBox="1"/>
          <p:nvPr/>
        </p:nvSpPr>
        <p:spPr>
          <a:xfrm>
            <a:off x="100859" y="57628"/>
            <a:ext cx="8942282" cy="523220"/>
          </a:xfrm>
          <a:prstGeom prst="rect">
            <a:avLst/>
          </a:prstGeom>
          <a:noFill/>
        </p:spPr>
        <p:txBody>
          <a:bodyPr wrap="square" rtlCol="0">
            <a:spAutoFit/>
          </a:bodyPr>
          <a:lstStyle/>
          <a:p>
            <a:pPr algn="ctr">
              <a:spcAft>
                <a:spcPts val="600"/>
              </a:spcAft>
            </a:pPr>
            <a:r>
              <a:rPr lang="en-US" sz="2800" b="1" dirty="0">
                <a:solidFill>
                  <a:schemeClr val="bg1"/>
                </a:solidFill>
                <a:latin typeface="Arial" panose="020B0604020202020204" pitchFamily="34" charset="0"/>
                <a:cs typeface="Arial" panose="020B0604020202020204" pitchFamily="34" charset="0"/>
              </a:rPr>
              <a:t>Apply God’s Word</a:t>
            </a:r>
          </a:p>
        </p:txBody>
      </p:sp>
      <p:sp>
        <p:nvSpPr>
          <p:cNvPr id="5" name="TextBox 4">
            <a:extLst>
              <a:ext uri="{FF2B5EF4-FFF2-40B4-BE49-F238E27FC236}">
                <a16:creationId xmlns:a16="http://schemas.microsoft.com/office/drawing/2014/main" id="{1083767A-EA44-4716-A640-F95F09F25843}"/>
              </a:ext>
            </a:extLst>
          </p:cNvPr>
          <p:cNvSpPr txBox="1"/>
          <p:nvPr/>
        </p:nvSpPr>
        <p:spPr>
          <a:xfrm>
            <a:off x="565612" y="1011785"/>
            <a:ext cx="8158511" cy="3570208"/>
          </a:xfrm>
          <a:prstGeom prst="rect">
            <a:avLst/>
          </a:prstGeom>
          <a:noFill/>
        </p:spPr>
        <p:txBody>
          <a:bodyPr wrap="square">
            <a:spAutoFit/>
          </a:bodyPr>
          <a:lstStyle/>
          <a:p>
            <a:pPr marL="228600" marR="0" indent="-2286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 purpose of hearing, reading, studying, memorizing, and meditating on God’s Word is to put it into practice in your lives. </a:t>
            </a:r>
          </a:p>
          <a:p>
            <a:pPr marL="228600" marR="0" indent="-2286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Applying God’s Word to your life is how to experience Life Change. </a:t>
            </a:r>
          </a:p>
          <a:p>
            <a:pPr marL="228600" marR="0" indent="-2286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As you do your part and develop the habit of feeding on God’s Word, which is necessary for spiritual growth, you must never forget God’s part and live by the Spirit and His power every day. </a:t>
            </a:r>
          </a:p>
        </p:txBody>
      </p:sp>
    </p:spTree>
    <p:extLst>
      <p:ext uri="{BB962C8B-B14F-4D97-AF65-F5344CB8AC3E}">
        <p14:creationId xmlns:p14="http://schemas.microsoft.com/office/powerpoint/2010/main" val="168080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7B9270-52EA-49FA-93C7-32C977113CD2}"/>
              </a:ext>
            </a:extLst>
          </p:cNvPr>
          <p:cNvSpPr txBox="1"/>
          <p:nvPr/>
        </p:nvSpPr>
        <p:spPr>
          <a:xfrm>
            <a:off x="572055" y="451161"/>
            <a:ext cx="7999890" cy="523220"/>
          </a:xfrm>
          <a:prstGeom prst="rect">
            <a:avLst/>
          </a:prstGeom>
          <a:noFill/>
        </p:spPr>
        <p:txBody>
          <a:bodyPr wrap="square" rtlCol="0">
            <a:spAutoFit/>
          </a:bodyPr>
          <a:lstStyle/>
          <a:p>
            <a:pPr algn="ctr">
              <a:spcAft>
                <a:spcPts val="600"/>
              </a:spcAft>
            </a:pPr>
            <a:r>
              <a:rPr lang="en-US" sz="2800" b="1" dirty="0">
                <a:solidFill>
                  <a:schemeClr val="bg1"/>
                </a:solidFill>
                <a:latin typeface="Arial" panose="020B0604020202020204" pitchFamily="34" charset="0"/>
                <a:cs typeface="Arial" panose="020B0604020202020204" pitchFamily="34" charset="0"/>
              </a:rPr>
              <a:t>Steps for Applying God’s Word to Your Life</a:t>
            </a:r>
          </a:p>
        </p:txBody>
      </p:sp>
      <p:sp>
        <p:nvSpPr>
          <p:cNvPr id="5" name="TextBox 4">
            <a:extLst>
              <a:ext uri="{FF2B5EF4-FFF2-40B4-BE49-F238E27FC236}">
                <a16:creationId xmlns:a16="http://schemas.microsoft.com/office/drawing/2014/main" id="{1083767A-EA44-4716-A640-F95F09F25843}"/>
              </a:ext>
            </a:extLst>
          </p:cNvPr>
          <p:cNvSpPr txBox="1"/>
          <p:nvPr/>
        </p:nvSpPr>
        <p:spPr>
          <a:xfrm>
            <a:off x="572055" y="1384461"/>
            <a:ext cx="7999890" cy="2985433"/>
          </a:xfrm>
          <a:prstGeom prst="rect">
            <a:avLst/>
          </a:prstGeom>
          <a:noFill/>
        </p:spPr>
        <p:txBody>
          <a:bodyPr wrap="square">
            <a:spAutoFit/>
          </a:bodyPr>
          <a:lstStyle/>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 one thing I am going to apply to my life:</a:t>
            </a:r>
          </a:p>
          <a:p>
            <a:pPr marL="403225" marR="0" indent="-403225">
              <a:spcBef>
                <a:spcPts val="0"/>
              </a:spcBef>
              <a:spcAft>
                <a:spcPts val="600"/>
              </a:spcAft>
              <a:tabLst>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 What should my life be like from God’s Word? (Application verse)</a:t>
            </a:r>
          </a:p>
          <a:p>
            <a:pPr marL="403225" marR="0" indent="-403225">
              <a:spcBef>
                <a:spcPts val="0"/>
              </a:spcBef>
              <a:spcAft>
                <a:spcPts val="600"/>
              </a:spcAft>
              <a:tabLst>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2. What is my life like that is different from God’s Word?</a:t>
            </a:r>
          </a:p>
          <a:p>
            <a:pPr marL="403225" marR="0" indent="-403225">
              <a:spcBef>
                <a:spcPts val="0"/>
              </a:spcBef>
              <a:spcAft>
                <a:spcPts val="600"/>
              </a:spcAft>
              <a:tabLst>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3. What am I going to do to put God’s Word into practice?</a:t>
            </a:r>
          </a:p>
          <a:p>
            <a:pPr marL="403225" marR="0" indent="-403225">
              <a:spcBef>
                <a:spcPts val="0"/>
              </a:spcBef>
              <a:spcAft>
                <a:spcPts val="600"/>
              </a:spcAft>
              <a:tabLst>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4. How will I check up to make sure I have accomplished what God wants me to?</a:t>
            </a:r>
          </a:p>
        </p:txBody>
      </p:sp>
    </p:spTree>
    <p:extLst>
      <p:ext uri="{BB962C8B-B14F-4D97-AF65-F5344CB8AC3E}">
        <p14:creationId xmlns:p14="http://schemas.microsoft.com/office/powerpoint/2010/main" val="239742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7B9270-52EA-49FA-93C7-32C977113CD2}"/>
              </a:ext>
            </a:extLst>
          </p:cNvPr>
          <p:cNvSpPr txBox="1"/>
          <p:nvPr/>
        </p:nvSpPr>
        <p:spPr>
          <a:xfrm>
            <a:off x="100859" y="178926"/>
            <a:ext cx="8942282" cy="523220"/>
          </a:xfrm>
          <a:prstGeom prst="rect">
            <a:avLst/>
          </a:prstGeom>
          <a:noFill/>
        </p:spPr>
        <p:txBody>
          <a:bodyPr wrap="square" rtlCol="0">
            <a:spAutoFit/>
          </a:bodyPr>
          <a:lstStyle/>
          <a:p>
            <a:pPr algn="ctr">
              <a:spcAft>
                <a:spcPts val="600"/>
              </a:spcAft>
            </a:pPr>
            <a:r>
              <a:rPr lang="en-US" sz="2800" b="1" dirty="0">
                <a:solidFill>
                  <a:schemeClr val="bg1"/>
                </a:solidFill>
                <a:latin typeface="Arial" panose="020B0604020202020204" pitchFamily="34" charset="0"/>
                <a:cs typeface="Arial" panose="020B0604020202020204" pitchFamily="34" charset="0"/>
              </a:rPr>
              <a:t>Example of Applying God’s Word to Your Life</a:t>
            </a:r>
          </a:p>
        </p:txBody>
      </p:sp>
      <p:sp>
        <p:nvSpPr>
          <p:cNvPr id="5" name="TextBox 4">
            <a:extLst>
              <a:ext uri="{FF2B5EF4-FFF2-40B4-BE49-F238E27FC236}">
                <a16:creationId xmlns:a16="http://schemas.microsoft.com/office/drawing/2014/main" id="{1083767A-EA44-4716-A640-F95F09F25843}"/>
              </a:ext>
            </a:extLst>
          </p:cNvPr>
          <p:cNvSpPr txBox="1"/>
          <p:nvPr/>
        </p:nvSpPr>
        <p:spPr>
          <a:xfrm>
            <a:off x="572943" y="1365799"/>
            <a:ext cx="7507367" cy="3724096"/>
          </a:xfrm>
          <a:prstGeom prst="rect">
            <a:avLst/>
          </a:prstGeom>
          <a:noFill/>
        </p:spPr>
        <p:txBody>
          <a:bodyPr wrap="square">
            <a:spAutoFit/>
          </a:bodyPr>
          <a:lstStyle/>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Do not be anxious about anything</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but in everything, by prayer and petition, with thanksgiving, present your requests to God. And the peace of God, which transcends all understanding, will guard your hearts and your minds in Christ Jesus. </a:t>
            </a:r>
            <a:r>
              <a:rPr lang="en-US"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Philippians 4:6 - 7</a:t>
            </a: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 one thing I am going to apply to my life:</a:t>
            </a:r>
          </a:p>
          <a:p>
            <a:pPr marL="514350" marR="0" indent="-514350">
              <a:spcBef>
                <a:spcPts val="0"/>
              </a:spcBef>
              <a:spcAft>
                <a:spcPts val="600"/>
              </a:spcAft>
              <a:buAutoNum type="arabicPeriod"/>
              <a:tabLst>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What should my life be like from God’s Word? </a:t>
            </a:r>
          </a:p>
          <a:p>
            <a:pPr marR="0">
              <a:spcBef>
                <a:spcPts val="0"/>
              </a:spcBef>
              <a:spcAft>
                <a:spcPts val="600"/>
              </a:spcAft>
              <a:tabLst>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Do not be anxious about anything</a:t>
            </a:r>
          </a:p>
        </p:txBody>
      </p:sp>
    </p:spTree>
    <p:extLst>
      <p:ext uri="{BB962C8B-B14F-4D97-AF65-F5344CB8AC3E}">
        <p14:creationId xmlns:p14="http://schemas.microsoft.com/office/powerpoint/2010/main" val="276232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83767A-EA44-4716-A640-F95F09F25843}"/>
              </a:ext>
            </a:extLst>
          </p:cNvPr>
          <p:cNvSpPr txBox="1"/>
          <p:nvPr/>
        </p:nvSpPr>
        <p:spPr>
          <a:xfrm>
            <a:off x="910844" y="1104543"/>
            <a:ext cx="7710641" cy="3277820"/>
          </a:xfrm>
          <a:prstGeom prst="rect">
            <a:avLst/>
          </a:prstGeom>
          <a:noFill/>
        </p:spPr>
        <p:txBody>
          <a:bodyPr wrap="square">
            <a:spAutoFit/>
          </a:bodyPr>
          <a:lstStyle/>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Do not be anxious about anything</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but in everything,   by prayer and petition, with thanksgiving, present your requests to God. And the peace of God, which transcends all understanding, will guard your hearts and your minds in Christ Jesus. </a:t>
            </a:r>
            <a:r>
              <a:rPr lang="en-US"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Philippians 4:6 - 7</a:t>
            </a: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2. What is my life like that is different from God’s Word?</a:t>
            </a: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I worry and am anxious</a:t>
            </a: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4584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83767A-EA44-4716-A640-F95F09F25843}"/>
              </a:ext>
            </a:extLst>
          </p:cNvPr>
          <p:cNvSpPr txBox="1"/>
          <p:nvPr/>
        </p:nvSpPr>
        <p:spPr>
          <a:xfrm>
            <a:off x="873522" y="1188518"/>
            <a:ext cx="7570682" cy="3647152"/>
          </a:xfrm>
          <a:prstGeom prst="rect">
            <a:avLst/>
          </a:prstGeom>
          <a:noFill/>
        </p:spPr>
        <p:txBody>
          <a:bodyPr wrap="square">
            <a:spAutoFit/>
          </a:bodyPr>
          <a:lstStyle/>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Do not be anxious about anything</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but in everything, by prayer and petition, with thanksgiving, present your requests to God. And the peace of God, which transcends all understanding, will guard your hearts and your minds in Christ Jesus. </a:t>
            </a:r>
            <a:r>
              <a:rPr lang="en-US"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Philippians 4:6 - 7</a:t>
            </a: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3. What am I going to do to put God’s Word into practice?</a:t>
            </a: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I will memorize these verses</a:t>
            </a: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9921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1947E0-FD29-4C98-A513-8ADBDB697694}"/>
              </a:ext>
            </a:extLst>
          </p:cNvPr>
          <p:cNvSpPr txBox="1"/>
          <p:nvPr/>
        </p:nvSpPr>
        <p:spPr>
          <a:xfrm>
            <a:off x="2265917" y="1236074"/>
            <a:ext cx="4612166"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Books of the Law</a:t>
            </a:r>
            <a:endParaRPr kumimoji="0" lang="en-US" altLang="en-US" sz="2400" b="0" i="0" u="sng"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233363" marR="0" lvl="0" indent="-233363"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Will of God for human conduct.</a:t>
            </a:r>
            <a:endParaRPr kumimoji="0" lang="en-US" altLang="en-US" sz="2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233363" marR="0" lvl="0" indent="-233363"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Creation and Nation of Israel.</a:t>
            </a:r>
            <a:endParaRPr kumimoji="0" lang="en-US" altLang="en-US" sz="2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233363" marR="0" lvl="0" indent="-233363"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Written by Moses.</a:t>
            </a:r>
            <a:endParaRPr kumimoji="0" lang="en-US" altLang="en-US" sz="2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5" name="Text Box 100">
            <a:extLst>
              <a:ext uri="{FF2B5EF4-FFF2-40B4-BE49-F238E27FC236}">
                <a16:creationId xmlns:a16="http://schemas.microsoft.com/office/drawing/2014/main" id="{5F52BF22-D2A1-4FB7-A488-9CCFD6C05DB0}"/>
              </a:ext>
            </a:extLst>
          </p:cNvPr>
          <p:cNvSpPr txBox="1">
            <a:spLocks noChangeArrowheads="1"/>
          </p:cNvSpPr>
          <p:nvPr/>
        </p:nvSpPr>
        <p:spPr bwMode="auto">
          <a:xfrm>
            <a:off x="2883158" y="579042"/>
            <a:ext cx="3704959" cy="53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bg1"/>
              </a:solidFill>
              <a:effectLst/>
              <a:latin typeface="Arial" panose="020B0604020202020204" pitchFamily="34" charset="0"/>
            </a:endParaRPr>
          </a:p>
        </p:txBody>
      </p:sp>
      <p:sp>
        <p:nvSpPr>
          <p:cNvPr id="7" name="Text Box 83">
            <a:extLst>
              <a:ext uri="{FF2B5EF4-FFF2-40B4-BE49-F238E27FC236}">
                <a16:creationId xmlns:a16="http://schemas.microsoft.com/office/drawing/2014/main" id="{A8D1FC72-6844-4D35-889B-73A51A2DED17}"/>
              </a:ext>
            </a:extLst>
          </p:cNvPr>
          <p:cNvSpPr txBox="1">
            <a:spLocks noChangeArrowheads="1"/>
          </p:cNvSpPr>
          <p:nvPr/>
        </p:nvSpPr>
        <p:spPr bwMode="auto">
          <a:xfrm>
            <a:off x="0" y="41158"/>
            <a:ext cx="9144000" cy="53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Contents of the Bible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Old Testament</a:t>
            </a:r>
            <a:endParaRPr kumimoji="0" lang="en-US" altLang="en-US" sz="2800" i="0" u="none" strike="noStrike" kern="1200" cap="none" spc="0" normalizeH="0" baseline="0" noProof="0" dirty="0">
              <a:ln>
                <a:noFill/>
              </a:ln>
              <a:solidFill>
                <a:prstClr val="white"/>
              </a:solidFill>
              <a:effectLst/>
              <a:uLnTx/>
              <a:uFillTx/>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bg1"/>
              </a:solidFill>
              <a:effectLst/>
              <a:latin typeface="Arial" panose="020B0604020202020204" pitchFamily="34" charset="0"/>
            </a:endParaRPr>
          </a:p>
        </p:txBody>
      </p:sp>
      <p:pic>
        <p:nvPicPr>
          <p:cNvPr id="1026" name="Picture 2" descr="Are the 10 Commandments Binding on Christians Today ...">
            <a:extLst>
              <a:ext uri="{FF2B5EF4-FFF2-40B4-BE49-F238E27FC236}">
                <a16:creationId xmlns:a16="http://schemas.microsoft.com/office/drawing/2014/main" id="{77E43C8C-C1A8-42D8-829E-FC5D5869697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84554" y="3532887"/>
            <a:ext cx="2972023" cy="2387680"/>
          </a:xfrm>
          <a:prstGeom prst="rect">
            <a:avLst/>
          </a:prstGeom>
          <a:solidFill>
            <a:srgbClr val="000000"/>
          </a:solidFill>
        </p:spPr>
      </p:pic>
      <p:sp>
        <p:nvSpPr>
          <p:cNvPr id="8" name="Text Box 104">
            <a:extLst>
              <a:ext uri="{FF2B5EF4-FFF2-40B4-BE49-F238E27FC236}">
                <a16:creationId xmlns:a16="http://schemas.microsoft.com/office/drawing/2014/main" id="{5DA5D721-0E3A-4689-8D06-5EC5ACA07155}"/>
              </a:ext>
            </a:extLst>
          </p:cNvPr>
          <p:cNvSpPr txBox="1">
            <a:spLocks noChangeAspect="1" noChangeArrowheads="1"/>
          </p:cNvSpPr>
          <p:nvPr/>
        </p:nvSpPr>
        <p:spPr bwMode="auto">
          <a:xfrm>
            <a:off x="1989118" y="3415004"/>
            <a:ext cx="3393550" cy="279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fontAlgn="base" hangingPunct="0">
              <a:spcBef>
                <a:spcPct val="0"/>
              </a:spcBef>
              <a:spcAft>
                <a:spcPct val="0"/>
              </a:spcAft>
              <a:tabLst>
                <a:tab pos="457200" algn="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59436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r"/>
                <a:tab pos="5943600" algn="r"/>
              </a:tabLst>
            </a:pPr>
            <a:r>
              <a:rPr kumimoji="0" lang="en-US" altLang="en-US" sz="2400" b="1" i="0" u="sng" strike="noStrike" cap="none" normalizeH="0" baseline="0" dirty="0">
                <a:ln>
                  <a:noFill/>
                </a:ln>
                <a:solidFill>
                  <a:schemeClr val="bg1"/>
                </a:solidFill>
                <a:effectLst/>
                <a:ea typeface="Times New Roman" panose="02020603050405020304" pitchFamily="18" charset="0"/>
                <a:cs typeface="Arial" panose="020B0604020202020204" pitchFamily="34" charset="0"/>
              </a:rPr>
              <a:t>Pentateuch</a:t>
            </a:r>
            <a:r>
              <a:rPr kumimoji="0" lang="en-US" altLang="en-US" sz="2400" b="1" i="0" strike="noStrike" cap="none" normalizeH="0" baseline="0" dirty="0">
                <a:ln>
                  <a:noFill/>
                </a:ln>
                <a:solidFill>
                  <a:schemeClr val="bg1"/>
                </a:solidFill>
                <a:effectLst/>
                <a:ea typeface="Times New Roman" panose="02020603050405020304" pitchFamily="18" charset="0"/>
                <a:cs typeface="Arial" panose="020B0604020202020204" pitchFamily="34" charset="0"/>
              </a:rPr>
              <a:t> </a:t>
            </a:r>
            <a:r>
              <a:rPr kumimoji="0" lang="en-US" altLang="en-US" sz="2400" i="0" strike="noStrike" cap="none" normalizeH="0" baseline="0" dirty="0">
                <a:ln>
                  <a:noFill/>
                </a:ln>
                <a:solidFill>
                  <a:schemeClr val="bg1"/>
                </a:solidFill>
                <a:effectLst/>
                <a:ea typeface="Times New Roman" panose="02020603050405020304" pitchFamily="18" charset="0"/>
                <a:cs typeface="Arial" panose="020B0604020202020204" pitchFamily="34" charset="0"/>
              </a:rPr>
              <a:t>(5)</a:t>
            </a: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943600" algn="r"/>
              </a:tabLst>
            </a:pPr>
            <a:r>
              <a:rPr kumimoji="0" lang="en-US" altLang="en-US" sz="2400" b="0"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Genesis</a:t>
            </a:r>
            <a:endParaRPr kumimoji="0" lang="en-US" altLang="en-US" sz="2400" b="0" i="0" u="none" strike="noStrike" cap="none" normalizeH="0" baseline="0" dirty="0">
              <a:ln>
                <a:noFill/>
              </a:ln>
              <a:solidFill>
                <a:schemeClr val="bg1"/>
              </a:solidFill>
              <a:effectLst/>
            </a:endParaRP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943600" algn="r"/>
              </a:tabLst>
            </a:pPr>
            <a:r>
              <a:rPr kumimoji="0" lang="en-US" altLang="en-US" sz="2400" b="0" i="0" u="none" strike="noStrike" cap="none" normalizeH="0" baseline="0" dirty="0">
                <a:ln>
                  <a:noFill/>
                </a:ln>
                <a:solidFill>
                  <a:schemeClr val="bg1"/>
                </a:solidFill>
                <a:effectLst/>
                <a:ea typeface="Calibri" panose="020F0502020204030204" pitchFamily="34" charset="0"/>
                <a:cs typeface="Arial" panose="020B0604020202020204" pitchFamily="34" charset="0"/>
              </a:rPr>
              <a:t>Exodus</a:t>
            </a:r>
            <a:endParaRPr kumimoji="0" lang="en-US" altLang="en-US" sz="2400" b="0" i="0" u="none" strike="noStrike" cap="none" normalizeH="0" baseline="0" dirty="0">
              <a:ln>
                <a:noFill/>
              </a:ln>
              <a:solidFill>
                <a:schemeClr val="bg1"/>
              </a:solidFill>
              <a:effectLst/>
            </a:endParaRP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943600" algn="r"/>
              </a:tabLst>
            </a:pPr>
            <a:r>
              <a:rPr kumimoji="0" lang="en-US" altLang="en-US" sz="2400" b="0" i="0" u="none" strike="noStrike" cap="none" normalizeH="0" baseline="0" dirty="0">
                <a:ln>
                  <a:noFill/>
                </a:ln>
                <a:solidFill>
                  <a:schemeClr val="bg1"/>
                </a:solidFill>
                <a:effectLst/>
                <a:ea typeface="Calibri" panose="020F0502020204030204" pitchFamily="34" charset="0"/>
                <a:cs typeface="Arial" panose="020B0604020202020204" pitchFamily="34" charset="0"/>
              </a:rPr>
              <a:t>Leviticus</a:t>
            </a:r>
            <a:endParaRPr kumimoji="0" lang="en-US" altLang="en-US" sz="2400" b="0" i="0" u="none" strike="noStrike" cap="none" normalizeH="0" baseline="0" dirty="0">
              <a:ln>
                <a:noFill/>
              </a:ln>
              <a:solidFill>
                <a:schemeClr val="bg1"/>
              </a:solidFill>
              <a:effectLst/>
            </a:endParaRP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943600" algn="r"/>
              </a:tabLst>
            </a:pPr>
            <a:r>
              <a:rPr kumimoji="0" lang="en-US" altLang="en-US" sz="2400" b="0" i="0" u="none" strike="noStrike" cap="none" normalizeH="0" baseline="0" dirty="0">
                <a:ln>
                  <a:noFill/>
                </a:ln>
                <a:solidFill>
                  <a:schemeClr val="bg1"/>
                </a:solidFill>
                <a:effectLst/>
                <a:ea typeface="Calibri" panose="020F0502020204030204" pitchFamily="34" charset="0"/>
                <a:cs typeface="Arial" panose="020B0604020202020204" pitchFamily="34" charset="0"/>
              </a:rPr>
              <a:t>Numbers</a:t>
            </a:r>
            <a:endParaRPr kumimoji="0" lang="en-US" altLang="en-US" sz="2400" b="0" i="0" u="none" strike="noStrike" cap="none" normalizeH="0" baseline="0" dirty="0">
              <a:ln>
                <a:noFill/>
              </a:ln>
              <a:solidFill>
                <a:schemeClr val="bg1"/>
              </a:solidFill>
              <a:effectLst/>
            </a:endParaRP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943600" algn="r"/>
              </a:tabLst>
            </a:pPr>
            <a:r>
              <a:rPr kumimoji="0" lang="en-US" altLang="en-US" sz="2400" b="0" i="0" u="none" strike="noStrike" cap="none" normalizeH="0" baseline="0" dirty="0">
                <a:ln>
                  <a:noFill/>
                </a:ln>
                <a:solidFill>
                  <a:schemeClr val="bg1"/>
                </a:solidFill>
                <a:effectLst/>
                <a:ea typeface="Calibri" panose="020F0502020204030204" pitchFamily="34" charset="0"/>
                <a:cs typeface="Arial" panose="020B0604020202020204" pitchFamily="34" charset="0"/>
              </a:rPr>
              <a:t>Deuteronomy</a:t>
            </a:r>
            <a:endParaRPr kumimoji="0" lang="en-US" altLang="en-US" sz="2400" b="0" i="0" u="none" strike="noStrike" cap="none" normalizeH="0" baseline="0" dirty="0">
              <a:ln>
                <a:noFill/>
              </a:ln>
              <a:solidFill>
                <a:schemeClr val="bg1"/>
              </a:solidFill>
              <a:effectLst/>
            </a:endParaRPr>
          </a:p>
        </p:txBody>
      </p:sp>
    </p:spTree>
    <p:extLst>
      <p:ext uri="{BB962C8B-B14F-4D97-AF65-F5344CB8AC3E}">
        <p14:creationId xmlns:p14="http://schemas.microsoft.com/office/powerpoint/2010/main" val="75587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p:cTn id="16" dur="500" fill="hold"/>
                                        <p:tgtEl>
                                          <p:spTgt spid="1026"/>
                                        </p:tgtEl>
                                        <p:attrNameLst>
                                          <p:attrName>ppt_w</p:attrName>
                                        </p:attrNameLst>
                                      </p:cBhvr>
                                      <p:tavLst>
                                        <p:tav tm="0">
                                          <p:val>
                                            <p:fltVal val="0"/>
                                          </p:val>
                                        </p:tav>
                                        <p:tav tm="100000">
                                          <p:val>
                                            <p:strVal val="#ppt_w"/>
                                          </p:val>
                                        </p:tav>
                                      </p:tavLst>
                                    </p:anim>
                                    <p:anim calcmode="lin" valueType="num">
                                      <p:cBhvr>
                                        <p:cTn id="17" dur="500" fill="hold"/>
                                        <p:tgtEl>
                                          <p:spTgt spid="1026"/>
                                        </p:tgtEl>
                                        <p:attrNameLst>
                                          <p:attrName>ppt_h</p:attrName>
                                        </p:attrNameLst>
                                      </p:cBhvr>
                                      <p:tavLst>
                                        <p:tav tm="0">
                                          <p:val>
                                            <p:fltVal val="0"/>
                                          </p:val>
                                        </p:tav>
                                        <p:tav tm="100000">
                                          <p:val>
                                            <p:strVal val="#ppt_h"/>
                                          </p:val>
                                        </p:tav>
                                      </p:tavLst>
                                    </p:anim>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83767A-EA44-4716-A640-F95F09F25843}"/>
              </a:ext>
            </a:extLst>
          </p:cNvPr>
          <p:cNvSpPr txBox="1"/>
          <p:nvPr/>
        </p:nvSpPr>
        <p:spPr>
          <a:xfrm>
            <a:off x="929493" y="1151195"/>
            <a:ext cx="7285013" cy="3801041"/>
          </a:xfrm>
          <a:prstGeom prst="rect">
            <a:avLst/>
          </a:prstGeom>
          <a:noFill/>
        </p:spPr>
        <p:txBody>
          <a:bodyPr wrap="square">
            <a:spAutoFit/>
          </a:bodyPr>
          <a:lstStyle/>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Do not be anxious about anything, but in everything, by </a:t>
            </a: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prayer</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and petition, with </a:t>
            </a: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thanksgiving</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present your requests to God. And </a:t>
            </a: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 peace of God</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which transcends all understanding, will guard your hearts and your minds in Christ Jesus. Philippians 4:6 - 7</a:t>
            </a: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349250" marR="0" indent="-349250">
              <a:spcBef>
                <a:spcPts val="0"/>
              </a:spcBef>
              <a:spcAft>
                <a:spcPts val="1800"/>
              </a:spcAft>
              <a:tabLst>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4.	How will I check up to make sure I have accomplished what God wants me to?</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marL="0" lvl="1" algn="ctr">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Share my progress in our Bible study</a:t>
            </a:r>
          </a:p>
        </p:txBody>
      </p:sp>
    </p:spTree>
    <p:extLst>
      <p:ext uri="{BB962C8B-B14F-4D97-AF65-F5344CB8AC3E}">
        <p14:creationId xmlns:p14="http://schemas.microsoft.com/office/powerpoint/2010/main" val="395272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7B9270-52EA-49FA-93C7-32C977113CD2}"/>
              </a:ext>
            </a:extLst>
          </p:cNvPr>
          <p:cNvSpPr txBox="1"/>
          <p:nvPr/>
        </p:nvSpPr>
        <p:spPr>
          <a:xfrm>
            <a:off x="100859" y="57628"/>
            <a:ext cx="8942282" cy="523220"/>
          </a:xfrm>
          <a:prstGeom prst="rect">
            <a:avLst/>
          </a:prstGeom>
          <a:noFill/>
        </p:spPr>
        <p:txBody>
          <a:bodyPr wrap="square" rtlCol="0">
            <a:spAutoFit/>
          </a:bodyPr>
          <a:lstStyle/>
          <a:p>
            <a:pPr algn="ctr">
              <a:spcAft>
                <a:spcPts val="600"/>
              </a:spcAft>
            </a:pPr>
            <a:r>
              <a:rPr lang="en-US" sz="2800" b="1" dirty="0">
                <a:solidFill>
                  <a:schemeClr val="bg1"/>
                </a:solidFill>
                <a:latin typeface="Arial" panose="020B0604020202020204" pitchFamily="34" charset="0"/>
                <a:cs typeface="Arial" panose="020B0604020202020204" pitchFamily="34" charset="0"/>
              </a:rPr>
              <a:t>“Experience Life Change” Summary</a:t>
            </a:r>
          </a:p>
        </p:txBody>
      </p:sp>
      <p:sp>
        <p:nvSpPr>
          <p:cNvPr id="5" name="TextBox 4">
            <a:extLst>
              <a:ext uri="{FF2B5EF4-FFF2-40B4-BE49-F238E27FC236}">
                <a16:creationId xmlns:a16="http://schemas.microsoft.com/office/drawing/2014/main" id="{1083767A-EA44-4716-A640-F95F09F25843}"/>
              </a:ext>
            </a:extLst>
          </p:cNvPr>
          <p:cNvSpPr txBox="1"/>
          <p:nvPr/>
        </p:nvSpPr>
        <p:spPr>
          <a:xfrm>
            <a:off x="470648" y="1207179"/>
            <a:ext cx="8673352" cy="2616101"/>
          </a:xfrm>
          <a:prstGeom prst="rect">
            <a:avLst/>
          </a:prstGeom>
          <a:noFill/>
        </p:spPr>
        <p:txBody>
          <a:bodyPr wrap="square">
            <a:spAutoFit/>
          </a:bodyPr>
          <a:lstStyle/>
          <a:p>
            <a:pPr marR="0" algn="ctr">
              <a:spcBef>
                <a:spcPts val="0"/>
              </a:spcBef>
              <a:spcAft>
                <a:spcPts val="600"/>
              </a:spcAft>
              <a:tabLst>
                <a:tab pos="0" algn="l"/>
                <a:tab pos="1771650" algn="l"/>
                <a:tab pos="1943100" algn="l"/>
                <a:tab pos="2514600" algn="l"/>
                <a:tab pos="2743200" algn="l"/>
                <a:tab pos="2971800" algn="l"/>
                <a:tab pos="3200400" algn="l"/>
                <a:tab pos="3429000" algn="l"/>
                <a:tab pos="3657600" algn="l"/>
              </a:tabLst>
            </a:pP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Life Change is a Process</a:t>
            </a:r>
          </a:p>
          <a:p>
            <a:pPr marL="282575" marR="0" indent="-282575">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Life Change is the process of becoming like Jesus</a:t>
            </a:r>
          </a:p>
          <a:p>
            <a:pPr marL="282575" marR="0" indent="-282575">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Spiritual growth is a process of maturing just like physical growth</a:t>
            </a:r>
          </a:p>
          <a:p>
            <a:pPr marL="282575" marR="0" indent="-282575">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Our process of Life Change is to </a:t>
            </a:r>
          </a:p>
          <a:p>
            <a:pPr lvl="1">
              <a:spcAft>
                <a:spcPts val="6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Come-Grow-Serve-Go</a:t>
            </a:r>
          </a:p>
        </p:txBody>
      </p:sp>
    </p:spTree>
    <p:extLst>
      <p:ext uri="{BB962C8B-B14F-4D97-AF65-F5344CB8AC3E}">
        <p14:creationId xmlns:p14="http://schemas.microsoft.com/office/powerpoint/2010/main" val="73579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83767A-EA44-4716-A640-F95F09F25843}"/>
              </a:ext>
            </a:extLst>
          </p:cNvPr>
          <p:cNvSpPr txBox="1"/>
          <p:nvPr/>
        </p:nvSpPr>
        <p:spPr>
          <a:xfrm>
            <a:off x="738147" y="751352"/>
            <a:ext cx="7667705" cy="5078313"/>
          </a:xfrm>
          <a:prstGeom prst="rect">
            <a:avLst/>
          </a:prstGeom>
          <a:noFill/>
        </p:spPr>
        <p:txBody>
          <a:bodyPr wrap="square">
            <a:spAutoFit/>
          </a:bodyPr>
          <a:lstStyle/>
          <a:p>
            <a:pPr marL="282575" marR="0" indent="-282575">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 three aspects of salvation</a:t>
            </a:r>
          </a:p>
          <a:p>
            <a:pPr lvl="1">
              <a:spcAft>
                <a:spcPts val="600"/>
              </a:spcAft>
              <a:tabLst>
                <a:tab pos="0" algn="l"/>
                <a:tab pos="1771650" algn="l"/>
                <a:tab pos="1943100" algn="l"/>
                <a:tab pos="2514600" algn="l"/>
                <a:tab pos="2743200" algn="l"/>
                <a:tab pos="2971800" algn="l"/>
                <a:tab pos="3200400" algn="l"/>
                <a:tab pos="3429000" algn="l"/>
                <a:tab pos="3657600" algn="l"/>
              </a:tabLst>
            </a:pPr>
            <a:r>
              <a:rPr lang="en-US" sz="2400" b="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Past</a:t>
            </a:r>
          </a:p>
          <a:p>
            <a:pPr marL="739775" lvl="1" indent="-282575">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 have received Jesus into my life for forgiveness of my sins</a:t>
            </a:r>
          </a:p>
          <a:p>
            <a:pPr marL="739775" lvl="1" indent="-282575">
              <a:spcAft>
                <a:spcPts val="18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God sees me as pure because of Jesus in me</a:t>
            </a:r>
          </a:p>
          <a:p>
            <a:pPr lvl="1">
              <a:spcAft>
                <a:spcPts val="600"/>
              </a:spcAft>
              <a:tabLst>
                <a:tab pos="0" algn="l"/>
                <a:tab pos="1771650" algn="l"/>
                <a:tab pos="1943100" algn="l"/>
                <a:tab pos="2514600" algn="l"/>
                <a:tab pos="2743200" algn="l"/>
                <a:tab pos="2971800" algn="l"/>
                <a:tab pos="3200400" algn="l"/>
                <a:tab pos="3429000" algn="l"/>
                <a:tab pos="3657600" algn="l"/>
              </a:tabLst>
            </a:pPr>
            <a:r>
              <a:rPr lang="en-US" sz="2400" b="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Present</a:t>
            </a:r>
          </a:p>
          <a:p>
            <a:pPr marL="739775" lvl="1" indent="-282575">
              <a:spcAft>
                <a:spcPts val="18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 am becoming like Jesus through the power of the Holy Spirit</a:t>
            </a:r>
          </a:p>
          <a:p>
            <a:pPr lvl="1">
              <a:spcAft>
                <a:spcPts val="600"/>
              </a:spcAft>
              <a:tabLst>
                <a:tab pos="0" algn="l"/>
                <a:tab pos="1771650" algn="l"/>
                <a:tab pos="1943100" algn="l"/>
                <a:tab pos="2514600" algn="l"/>
                <a:tab pos="2743200" algn="l"/>
                <a:tab pos="2971800" algn="l"/>
                <a:tab pos="3200400" algn="l"/>
                <a:tab pos="3429000" algn="l"/>
                <a:tab pos="3657600" algn="l"/>
              </a:tabLst>
            </a:pPr>
            <a:r>
              <a:rPr lang="en-US" sz="2400" b="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Future</a:t>
            </a:r>
          </a:p>
          <a:p>
            <a:pPr marL="739775" lvl="1" indent="-282575">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When I die, I will go to heaven and be like Jesus</a:t>
            </a:r>
          </a:p>
          <a:p>
            <a:pPr marR="0">
              <a:spcBef>
                <a:spcPts val="0"/>
              </a:spcBef>
              <a:spcAft>
                <a:spcPts val="600"/>
              </a:spcAft>
              <a:tabLst>
                <a:tab pos="0" algn="l"/>
                <a:tab pos="1771650" algn="l"/>
                <a:tab pos="1943100" algn="l"/>
                <a:tab pos="2514600" algn="l"/>
                <a:tab pos="2743200" algn="l"/>
                <a:tab pos="2971800" algn="l"/>
                <a:tab pos="3200400" algn="l"/>
                <a:tab pos="3429000" algn="l"/>
                <a:tab pos="3657600" algn="l"/>
              </a:tabLst>
            </a:pP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9579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83767A-EA44-4716-A640-F95F09F25843}"/>
              </a:ext>
            </a:extLst>
          </p:cNvPr>
          <p:cNvSpPr txBox="1"/>
          <p:nvPr/>
        </p:nvSpPr>
        <p:spPr>
          <a:xfrm>
            <a:off x="794748" y="874455"/>
            <a:ext cx="7761423" cy="2708434"/>
          </a:xfrm>
          <a:prstGeom prst="rect">
            <a:avLst/>
          </a:prstGeom>
          <a:noFill/>
        </p:spPr>
        <p:txBody>
          <a:bodyPr wrap="square">
            <a:spAutoFit/>
          </a:bodyPr>
          <a:lstStyle/>
          <a:p>
            <a:pPr marR="0" algn="ctr">
              <a:spcBef>
                <a:spcPts val="0"/>
              </a:spcBef>
              <a:spcAft>
                <a:spcPts val="2400"/>
              </a:spcAft>
              <a:tabLst>
                <a:tab pos="0" algn="l"/>
                <a:tab pos="1771650" algn="l"/>
                <a:tab pos="1943100" algn="l"/>
                <a:tab pos="2514600" algn="l"/>
                <a:tab pos="2743200" algn="l"/>
                <a:tab pos="2971800" algn="l"/>
                <a:tab pos="3200400" algn="l"/>
                <a:tab pos="3429000" algn="l"/>
                <a:tab pos="3657600" algn="l"/>
              </a:tabLst>
            </a:pP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Experience Life Change Through God’s Word</a:t>
            </a:r>
          </a:p>
          <a:p>
            <a:pPr marL="228600" marR="0" indent="-228600">
              <a:spcBef>
                <a:spcPts val="0"/>
              </a:spcBef>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God’s Word is your spiritual food that makes you grow</a:t>
            </a:r>
          </a:p>
          <a:p>
            <a:pPr marL="228600" marR="0" indent="-228600">
              <a:spcBef>
                <a:spcPts val="0"/>
              </a:spcBef>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God provides everything you need for spiritual growth</a:t>
            </a:r>
          </a:p>
          <a:p>
            <a:pPr marL="685800" lvl="1" indent="-228600">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His Word to guide you</a:t>
            </a:r>
          </a:p>
          <a:p>
            <a:pPr marL="685800" lvl="1" indent="-228600">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His Spirit to help you understand His Word</a:t>
            </a:r>
          </a:p>
        </p:txBody>
      </p:sp>
    </p:spTree>
    <p:extLst>
      <p:ext uri="{BB962C8B-B14F-4D97-AF65-F5344CB8AC3E}">
        <p14:creationId xmlns:p14="http://schemas.microsoft.com/office/powerpoint/2010/main" val="74495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83767A-EA44-4716-A640-F95F09F25843}"/>
              </a:ext>
            </a:extLst>
          </p:cNvPr>
          <p:cNvSpPr txBox="1"/>
          <p:nvPr/>
        </p:nvSpPr>
        <p:spPr>
          <a:xfrm>
            <a:off x="524572" y="141866"/>
            <a:ext cx="8358171" cy="6217087"/>
          </a:xfrm>
          <a:prstGeom prst="rect">
            <a:avLst/>
          </a:prstGeom>
          <a:noFill/>
        </p:spPr>
        <p:txBody>
          <a:bodyPr wrap="square">
            <a:spAutoFit/>
          </a:bodyPr>
          <a:lstStyle/>
          <a:p>
            <a:pPr marR="0" algn="ctr">
              <a:spcBef>
                <a:spcPts val="0"/>
              </a:spcBef>
              <a:spcAft>
                <a:spcPts val="1200"/>
              </a:spcAft>
              <a:tabLst>
                <a:tab pos="0" algn="l"/>
                <a:tab pos="1771650" algn="l"/>
                <a:tab pos="1943100" algn="l"/>
                <a:tab pos="2514600" algn="l"/>
                <a:tab pos="2743200" algn="l"/>
                <a:tab pos="2971800" algn="l"/>
                <a:tab pos="3200400" algn="l"/>
                <a:tab pos="3429000" algn="l"/>
                <a:tab pos="3657600" algn="l"/>
              </a:tabLst>
            </a:pP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How to Get a Grasp on Your Bible</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marR="0" algn="ctr">
              <a:spcBef>
                <a:spcPts val="0"/>
              </a:spcBef>
              <a:spcAft>
                <a:spcPts val="1200"/>
              </a:spcAft>
              <a:tabLst>
                <a:tab pos="0" algn="l"/>
                <a:tab pos="1771650" algn="l"/>
                <a:tab pos="1943100" algn="l"/>
                <a:tab pos="2514600" algn="l"/>
                <a:tab pos="2743200" algn="l"/>
                <a:tab pos="2971800" algn="l"/>
                <a:tab pos="3200400" algn="l"/>
                <a:tab pos="3429000" algn="l"/>
                <a:tab pos="3657600" algn="l"/>
              </a:tabLst>
            </a:pP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R="0" algn="ctr">
              <a:spcBef>
                <a:spcPts val="0"/>
              </a:spcBef>
              <a:spcAft>
                <a:spcPts val="1200"/>
              </a:spcAft>
              <a:tabLst>
                <a:tab pos="0" algn="l"/>
                <a:tab pos="1771650" algn="l"/>
                <a:tab pos="1943100" algn="l"/>
                <a:tab pos="2514600" algn="l"/>
                <a:tab pos="2743200" algn="l"/>
                <a:tab pos="2971800" algn="l"/>
                <a:tab pos="3200400" algn="l"/>
                <a:tab pos="3429000" algn="l"/>
                <a:tab pos="3657600" algn="l"/>
              </a:tabLst>
            </a:pP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0" algn="ctr">
              <a:spcBef>
                <a:spcPts val="0"/>
              </a:spcBef>
              <a:spcAft>
                <a:spcPts val="1200"/>
              </a:spcAft>
              <a:tabLst>
                <a:tab pos="0" algn="l"/>
                <a:tab pos="1771650" algn="l"/>
                <a:tab pos="1943100" algn="l"/>
                <a:tab pos="2514600" algn="l"/>
                <a:tab pos="2743200" algn="l"/>
                <a:tab pos="2971800" algn="l"/>
                <a:tab pos="3200400" algn="l"/>
                <a:tab pos="3429000" algn="l"/>
                <a:tab pos="3657600" algn="l"/>
              </a:tabLst>
            </a:pP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0" algn="ctr">
              <a:spcBef>
                <a:spcPts val="0"/>
              </a:spcBef>
              <a:spcAft>
                <a:spcPts val="1200"/>
              </a:spcAft>
              <a:tabLst>
                <a:tab pos="0" algn="l"/>
                <a:tab pos="1771650" algn="l"/>
                <a:tab pos="1943100" algn="l"/>
                <a:tab pos="2514600" algn="l"/>
                <a:tab pos="2743200" algn="l"/>
                <a:tab pos="2971800" algn="l"/>
                <a:tab pos="3200400" algn="l"/>
                <a:tab pos="3429000" algn="l"/>
                <a:tab pos="3657600" algn="l"/>
              </a:tabLst>
            </a:pP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R="0" algn="ctr">
              <a:spcBef>
                <a:spcPts val="0"/>
              </a:spcBef>
              <a:spcAft>
                <a:spcPts val="1200"/>
              </a:spcAft>
              <a:tabLst>
                <a:tab pos="0" algn="l"/>
                <a:tab pos="1771650" algn="l"/>
                <a:tab pos="1943100" algn="l"/>
                <a:tab pos="2514600" algn="l"/>
                <a:tab pos="2743200" algn="l"/>
                <a:tab pos="2971800" algn="l"/>
                <a:tab pos="3200400" algn="l"/>
                <a:tab pos="3429000" algn="l"/>
                <a:tab pos="3657600" algn="l"/>
              </a:tabLst>
            </a:pP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228600" marR="0" indent="-228600">
              <a:spcBef>
                <a:spcPts val="0"/>
              </a:spcBef>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Hear</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God’s Word</a:t>
            </a:r>
          </a:p>
          <a:p>
            <a:pPr marL="685800" lvl="1" indent="-228600">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We forget 95% of what we hear after 72 hours</a:t>
            </a:r>
          </a:p>
          <a:p>
            <a:pPr marL="228600" marR="0" indent="-228600">
              <a:spcBef>
                <a:spcPts val="0"/>
              </a:spcBef>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Read</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God’s Word</a:t>
            </a:r>
          </a:p>
          <a:p>
            <a:pPr marL="685800" lvl="1" indent="-228600">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Bible reading gives you an overview of God’s Word</a:t>
            </a:r>
          </a:p>
          <a:p>
            <a:pPr marL="228600" indent="-228600">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Study</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God’s Word</a:t>
            </a:r>
          </a:p>
          <a:p>
            <a:pPr marL="685800" lvl="1" indent="-228600">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Bible study is how you feed on the meat of God’s Word</a:t>
            </a:r>
          </a:p>
        </p:txBody>
      </p:sp>
      <p:pic>
        <p:nvPicPr>
          <p:cNvPr id="2" name="Picture 1">
            <a:extLst>
              <a:ext uri="{FF2B5EF4-FFF2-40B4-BE49-F238E27FC236}">
                <a16:creationId xmlns:a16="http://schemas.microsoft.com/office/drawing/2014/main" id="{DC4A18E3-3099-4FBA-8594-539D3B6688E6}"/>
              </a:ext>
            </a:extLst>
          </p:cNvPr>
          <p:cNvPicPr>
            <a:picLocks noChangeAspect="1"/>
          </p:cNvPicPr>
          <p:nvPr/>
        </p:nvPicPr>
        <p:blipFill>
          <a:blip r:embed="rId3"/>
          <a:stretch>
            <a:fillRect/>
          </a:stretch>
        </p:blipFill>
        <p:spPr>
          <a:xfrm>
            <a:off x="3211545" y="642589"/>
            <a:ext cx="2720909" cy="2711440"/>
          </a:xfrm>
          <a:prstGeom prst="rect">
            <a:avLst/>
          </a:prstGeom>
        </p:spPr>
      </p:pic>
    </p:spTree>
    <p:extLst>
      <p:ext uri="{BB962C8B-B14F-4D97-AF65-F5344CB8AC3E}">
        <p14:creationId xmlns:p14="http://schemas.microsoft.com/office/powerpoint/2010/main" val="227202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83767A-EA44-4716-A640-F95F09F25843}"/>
              </a:ext>
            </a:extLst>
          </p:cNvPr>
          <p:cNvSpPr txBox="1"/>
          <p:nvPr/>
        </p:nvSpPr>
        <p:spPr>
          <a:xfrm>
            <a:off x="703380" y="705311"/>
            <a:ext cx="7737239" cy="4862870"/>
          </a:xfrm>
          <a:prstGeom prst="rect">
            <a:avLst/>
          </a:prstGeom>
          <a:noFill/>
        </p:spPr>
        <p:txBody>
          <a:bodyPr wrap="square">
            <a:spAutoFit/>
          </a:bodyPr>
          <a:lstStyle/>
          <a:p>
            <a:pPr marL="228600" marR="0" indent="-228600">
              <a:spcBef>
                <a:spcPts val="0"/>
              </a:spcBef>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Memorize</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God’s Word</a:t>
            </a:r>
          </a:p>
          <a:p>
            <a:pPr marL="685800" lvl="1" indent="-228600">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There are many benefits to scripture memory</a:t>
            </a:r>
          </a:p>
          <a:p>
            <a:pPr marL="685800" lvl="1" indent="-228600">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You can memorize if you make it a priority</a:t>
            </a:r>
          </a:p>
          <a:p>
            <a:pPr marL="228600" marR="0" indent="-228600">
              <a:spcBef>
                <a:spcPts val="0"/>
              </a:spcBef>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Meditate</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on God’s Word</a:t>
            </a:r>
          </a:p>
          <a:p>
            <a:pPr marL="685800" lvl="1" indent="-228600">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Meditation is focused thinking about a passage of God’s Word</a:t>
            </a:r>
          </a:p>
          <a:p>
            <a:pPr marL="228600" marR="0" indent="-228600">
              <a:spcBef>
                <a:spcPts val="0"/>
              </a:spcBef>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Apply</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God’s Word</a:t>
            </a:r>
          </a:p>
          <a:p>
            <a:pPr marL="685800" lvl="1" indent="-228600">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Have a balanced intake of God’s Word </a:t>
            </a:r>
          </a:p>
          <a:p>
            <a:pPr marL="685800" lvl="1" indent="-228600">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Experience Life Change by putting God’s Word into practice in thought, word, and deed</a:t>
            </a:r>
          </a:p>
        </p:txBody>
      </p:sp>
    </p:spTree>
    <p:extLst>
      <p:ext uri="{BB962C8B-B14F-4D97-AF65-F5344CB8AC3E}">
        <p14:creationId xmlns:p14="http://schemas.microsoft.com/office/powerpoint/2010/main" val="360315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83767A-EA44-4716-A640-F95F09F25843}"/>
              </a:ext>
            </a:extLst>
          </p:cNvPr>
          <p:cNvSpPr txBox="1"/>
          <p:nvPr/>
        </p:nvSpPr>
        <p:spPr>
          <a:xfrm>
            <a:off x="734544" y="1661424"/>
            <a:ext cx="7674909" cy="1877437"/>
          </a:xfrm>
          <a:prstGeom prst="rect">
            <a:avLst/>
          </a:prstGeom>
          <a:noFill/>
          <a:ln>
            <a:solidFill>
              <a:schemeClr val="bg1"/>
            </a:solidFill>
          </a:ln>
        </p:spPr>
        <p:txBody>
          <a:bodyPr wrap="square">
            <a:spAutoFit/>
          </a:bodyPr>
          <a:lstStyle/>
          <a:p>
            <a:pPr marR="0" algn="ctr">
              <a:spcBef>
                <a:spcPts val="0"/>
              </a:spcBef>
              <a:spcAft>
                <a:spcPts val="12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 reason we hear, read, study, memorize, and meditate on God’s Word </a:t>
            </a:r>
          </a:p>
          <a:p>
            <a:pPr marR="0" algn="ctr">
              <a:spcBef>
                <a:spcPts val="0"/>
              </a:spcBef>
              <a:spcAft>
                <a:spcPts val="12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is to </a:t>
            </a:r>
            <a:r>
              <a:rPr lang="en-US" sz="2400" b="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obey</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it and experience Life Change: </a:t>
            </a:r>
          </a:p>
          <a:p>
            <a:pPr marR="0" algn="ctr">
              <a:spcBef>
                <a:spcPts val="0"/>
              </a:spcBef>
              <a:spcAft>
                <a:spcPts val="1200"/>
              </a:spcAft>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to become more like Jesus.</a:t>
            </a:r>
          </a:p>
        </p:txBody>
      </p:sp>
      <p:sp>
        <p:nvSpPr>
          <p:cNvPr id="4" name="TextBox 3">
            <a:extLst>
              <a:ext uri="{FF2B5EF4-FFF2-40B4-BE49-F238E27FC236}">
                <a16:creationId xmlns:a16="http://schemas.microsoft.com/office/drawing/2014/main" id="{3D235754-6490-4770-8759-A9FE685D4AC8}"/>
              </a:ext>
            </a:extLst>
          </p:cNvPr>
          <p:cNvSpPr txBox="1"/>
          <p:nvPr/>
        </p:nvSpPr>
        <p:spPr>
          <a:xfrm>
            <a:off x="2285999" y="113864"/>
            <a:ext cx="4572000" cy="892552"/>
          </a:xfrm>
          <a:prstGeom prst="rect">
            <a:avLst/>
          </a:prstGeom>
          <a:noFill/>
        </p:spPr>
        <p:txBody>
          <a:bodyPr wrap="square">
            <a:spAutoFit/>
          </a:bodyPr>
          <a:lstStyle/>
          <a:p>
            <a:pPr algn="ctr"/>
            <a:r>
              <a:rPr lang="en-US" sz="2800" b="1" dirty="0">
                <a:solidFill>
                  <a:schemeClr val="bg1"/>
                </a:solidFill>
                <a:latin typeface="Arial" panose="020B0604020202020204" pitchFamily="34" charset="0"/>
                <a:cs typeface="Arial" panose="020B0604020202020204" pitchFamily="34" charset="0"/>
              </a:rPr>
              <a:t>Obey God</a:t>
            </a:r>
          </a:p>
          <a:p>
            <a:pPr algn="ctr"/>
            <a:r>
              <a:rPr lang="en-US" sz="2400" dirty="0">
                <a:solidFill>
                  <a:schemeClr val="bg1"/>
                </a:solidFill>
                <a:latin typeface="Arial" panose="020B0604020202020204" pitchFamily="34" charset="0"/>
                <a:cs typeface="Arial" panose="020B0604020202020204" pitchFamily="34" charset="0"/>
              </a:rPr>
              <a:t>Chapter 3</a:t>
            </a:r>
          </a:p>
        </p:txBody>
      </p:sp>
    </p:spTree>
    <p:extLst>
      <p:ext uri="{BB962C8B-B14F-4D97-AF65-F5344CB8AC3E}">
        <p14:creationId xmlns:p14="http://schemas.microsoft.com/office/powerpoint/2010/main" val="56735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83767A-EA44-4716-A640-F95F09F25843}"/>
              </a:ext>
            </a:extLst>
          </p:cNvPr>
          <p:cNvSpPr txBox="1"/>
          <p:nvPr/>
        </p:nvSpPr>
        <p:spPr>
          <a:xfrm>
            <a:off x="1073569" y="874981"/>
            <a:ext cx="7361303" cy="2985433"/>
          </a:xfrm>
          <a:prstGeom prst="rect">
            <a:avLst/>
          </a:prstGeom>
          <a:noFill/>
          <a:ln>
            <a:noFill/>
          </a:ln>
        </p:spPr>
        <p:txBody>
          <a:bodyPr wrap="square">
            <a:spAutoFit/>
          </a:bodyPr>
          <a:lstStyle/>
          <a:p>
            <a:pPr marL="228600" marR="0" indent="-228600">
              <a:spcBef>
                <a:spcPts val="0"/>
              </a:spcBef>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Now, people of Israel, listen to what the LORD your God demands of you: Worship the LORD and do all that he commands. </a:t>
            </a:r>
          </a:p>
          <a:p>
            <a:pPr marL="228600" marR="0" indent="-228600">
              <a:spcBef>
                <a:spcPts val="0"/>
              </a:spcBef>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Love him, serve him with all your heart, and obey all his laws. </a:t>
            </a:r>
          </a:p>
          <a:p>
            <a:pPr marL="228600" marR="0" indent="-228600">
              <a:spcBef>
                <a:spcPts val="0"/>
              </a:spcBef>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 am giving them to you today </a:t>
            </a:r>
            <a:r>
              <a:rPr lang="en-US" sz="240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for your benefit</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Deuteronomy 10:12-13</a:t>
            </a: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a:extLst>
              <a:ext uri="{FF2B5EF4-FFF2-40B4-BE49-F238E27FC236}">
                <a16:creationId xmlns:a16="http://schemas.microsoft.com/office/drawing/2014/main" id="{3D235754-6490-4770-8759-A9FE685D4AC8}"/>
              </a:ext>
            </a:extLst>
          </p:cNvPr>
          <p:cNvSpPr txBox="1"/>
          <p:nvPr/>
        </p:nvSpPr>
        <p:spPr>
          <a:xfrm>
            <a:off x="1257297" y="80658"/>
            <a:ext cx="6629401" cy="523220"/>
          </a:xfrm>
          <a:prstGeom prst="rect">
            <a:avLst/>
          </a:prstGeom>
          <a:noFill/>
        </p:spPr>
        <p:txBody>
          <a:bodyPr wrap="square">
            <a:spAutoFit/>
          </a:bodyPr>
          <a:lstStyle/>
          <a:p>
            <a:pPr algn="ctr"/>
            <a:r>
              <a:rPr lang="en-US" sz="2800" b="1" dirty="0">
                <a:solidFill>
                  <a:schemeClr val="bg1"/>
                </a:solidFill>
                <a:latin typeface="Arial" panose="020B0604020202020204" pitchFamily="34" charset="0"/>
                <a:cs typeface="Arial" panose="020B0604020202020204" pitchFamily="34" charset="0"/>
              </a:rPr>
              <a:t>Why You Should Obey God</a:t>
            </a:r>
            <a:endParaRPr lang="en-US" sz="24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DF86DE9-A808-4855-BBD5-D3F95B5D60EC}"/>
              </a:ext>
            </a:extLst>
          </p:cNvPr>
          <p:cNvSpPr txBox="1"/>
          <p:nvPr/>
        </p:nvSpPr>
        <p:spPr>
          <a:xfrm>
            <a:off x="2180309" y="4997570"/>
            <a:ext cx="5147821" cy="830997"/>
          </a:xfrm>
          <a:prstGeom prst="rect">
            <a:avLst/>
          </a:prstGeom>
          <a:noFill/>
          <a:ln>
            <a:solidFill>
              <a:schemeClr val="bg1"/>
            </a:solidFill>
          </a:ln>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How do you know that obeying God </a:t>
            </a:r>
          </a:p>
          <a:p>
            <a:pPr algn="ctr"/>
            <a:r>
              <a:rPr lang="en-US" sz="2400" dirty="0">
                <a:solidFill>
                  <a:schemeClr val="bg1"/>
                </a:solidFill>
                <a:latin typeface="Arial" panose="020B0604020202020204" pitchFamily="34" charset="0"/>
                <a:cs typeface="Arial" panose="020B0604020202020204" pitchFamily="34" charset="0"/>
              </a:rPr>
              <a:t>is for your own good?</a:t>
            </a:r>
          </a:p>
        </p:txBody>
      </p:sp>
      <p:sp>
        <p:nvSpPr>
          <p:cNvPr id="7" name="TextBox 6">
            <a:extLst>
              <a:ext uri="{FF2B5EF4-FFF2-40B4-BE49-F238E27FC236}">
                <a16:creationId xmlns:a16="http://schemas.microsoft.com/office/drawing/2014/main" id="{2BF68705-5087-4B24-A98D-46B35C2806A1}"/>
              </a:ext>
            </a:extLst>
          </p:cNvPr>
          <p:cNvSpPr txBox="1"/>
          <p:nvPr/>
        </p:nvSpPr>
        <p:spPr>
          <a:xfrm>
            <a:off x="1314451" y="4131517"/>
            <a:ext cx="6730250" cy="461665"/>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Why does God want us to obey Him? </a:t>
            </a:r>
          </a:p>
        </p:txBody>
      </p:sp>
    </p:spTree>
    <p:extLst>
      <p:ext uri="{BB962C8B-B14F-4D97-AF65-F5344CB8AC3E}">
        <p14:creationId xmlns:p14="http://schemas.microsoft.com/office/powerpoint/2010/main" val="117065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83767A-EA44-4716-A640-F95F09F25843}"/>
              </a:ext>
            </a:extLst>
          </p:cNvPr>
          <p:cNvSpPr txBox="1"/>
          <p:nvPr/>
        </p:nvSpPr>
        <p:spPr>
          <a:xfrm>
            <a:off x="1215997" y="411814"/>
            <a:ext cx="6712005" cy="2554545"/>
          </a:xfrm>
          <a:prstGeom prst="rect">
            <a:avLst/>
          </a:prstGeom>
          <a:noFill/>
          <a:ln>
            <a:noFill/>
          </a:ln>
        </p:spPr>
        <p:txBody>
          <a:bodyPr wrap="square">
            <a:spAutoFit/>
          </a:bodyPr>
          <a:lstStyle/>
          <a:p>
            <a:pPr marL="228600" marR="0" indent="-228600">
              <a:spcBef>
                <a:spcPts val="0"/>
              </a:spcBef>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If you love me, you will obey what I command. </a:t>
            </a:r>
          </a:p>
          <a:p>
            <a:pPr marL="228600" marR="0" indent="-228600">
              <a:spcBef>
                <a:spcPts val="0"/>
              </a:spcBef>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Whoever has my commands and obeys them, he is the one who loves me. </a:t>
            </a:r>
          </a:p>
          <a:p>
            <a:pPr marL="228600" marR="0" indent="-228600">
              <a:spcBef>
                <a:spcPts val="0"/>
              </a:spcBef>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He who loves me will be loved by my Father, and I too will love him and show myself to him. </a:t>
            </a:r>
            <a:r>
              <a:rPr lang="en-US"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John 14:15, 21</a:t>
            </a: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BDF86DE9-A808-4855-BBD5-D3F95B5D60EC}"/>
              </a:ext>
            </a:extLst>
          </p:cNvPr>
          <p:cNvSpPr txBox="1"/>
          <p:nvPr/>
        </p:nvSpPr>
        <p:spPr>
          <a:xfrm>
            <a:off x="1482863" y="4245583"/>
            <a:ext cx="6178271" cy="923330"/>
          </a:xfrm>
          <a:prstGeom prst="rect">
            <a:avLst/>
          </a:prstGeom>
          <a:noFill/>
          <a:ln>
            <a:solidFill>
              <a:schemeClr val="bg1"/>
            </a:solidFill>
          </a:ln>
        </p:spPr>
        <p:txBody>
          <a:bodyPr wrap="square" tIns="91440" bIns="91440">
            <a:spAutoFit/>
          </a:bodyPr>
          <a:lstStyle/>
          <a:p>
            <a:pPr algn="ctr"/>
            <a:r>
              <a:rPr lang="en-US" sz="2400" dirty="0">
                <a:solidFill>
                  <a:schemeClr val="bg1"/>
                </a:solidFill>
                <a:latin typeface="Arial" panose="020B0604020202020204" pitchFamily="34" charset="0"/>
                <a:cs typeface="Arial" panose="020B0604020202020204" pitchFamily="34" charset="0"/>
              </a:rPr>
              <a:t>Who knows what is best for a young child, the parent or the child? </a:t>
            </a:r>
          </a:p>
        </p:txBody>
      </p:sp>
      <p:sp>
        <p:nvSpPr>
          <p:cNvPr id="7" name="TextBox 6">
            <a:extLst>
              <a:ext uri="{FF2B5EF4-FFF2-40B4-BE49-F238E27FC236}">
                <a16:creationId xmlns:a16="http://schemas.microsoft.com/office/drawing/2014/main" id="{2BF68705-5087-4B24-A98D-46B35C2806A1}"/>
              </a:ext>
            </a:extLst>
          </p:cNvPr>
          <p:cNvSpPr txBox="1"/>
          <p:nvPr/>
        </p:nvSpPr>
        <p:spPr>
          <a:xfrm>
            <a:off x="60512" y="3069629"/>
            <a:ext cx="9022976" cy="830997"/>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What is the relationship between loving God </a:t>
            </a:r>
          </a:p>
          <a:p>
            <a:pPr algn="ctr"/>
            <a:r>
              <a:rPr lang="en-US" sz="2400" dirty="0">
                <a:solidFill>
                  <a:schemeClr val="bg1"/>
                </a:solidFill>
                <a:latin typeface="Arial" panose="020B0604020202020204" pitchFamily="34" charset="0"/>
                <a:cs typeface="Arial" panose="020B0604020202020204" pitchFamily="34" charset="0"/>
              </a:rPr>
              <a:t>and obeying Him? </a:t>
            </a:r>
          </a:p>
        </p:txBody>
      </p:sp>
      <p:sp>
        <p:nvSpPr>
          <p:cNvPr id="2" name="TextBox 1">
            <a:extLst>
              <a:ext uri="{FF2B5EF4-FFF2-40B4-BE49-F238E27FC236}">
                <a16:creationId xmlns:a16="http://schemas.microsoft.com/office/drawing/2014/main" id="{16B76317-67FE-4A95-8A29-82E6CCB1F8F7}"/>
              </a:ext>
            </a:extLst>
          </p:cNvPr>
          <p:cNvSpPr txBox="1"/>
          <p:nvPr/>
        </p:nvSpPr>
        <p:spPr>
          <a:xfrm>
            <a:off x="2332428" y="5513870"/>
            <a:ext cx="4479140" cy="553998"/>
          </a:xfrm>
          <a:prstGeom prst="rect">
            <a:avLst/>
          </a:prstGeom>
          <a:noFill/>
          <a:ln>
            <a:solidFill>
              <a:schemeClr val="bg1"/>
            </a:solidFill>
          </a:ln>
        </p:spPr>
        <p:txBody>
          <a:bodyPr wrap="square" tIns="91440" bIns="91440">
            <a:spAutoFit/>
          </a:bodyPr>
          <a:lstStyle/>
          <a:p>
            <a:pPr algn="ctr"/>
            <a:r>
              <a:rPr lang="en-US" sz="2400" dirty="0">
                <a:solidFill>
                  <a:schemeClr val="bg1"/>
                </a:solidFill>
                <a:latin typeface="Arial" panose="020B0604020202020204" pitchFamily="34" charset="0"/>
                <a:cs typeface="Arial" panose="020B0604020202020204" pitchFamily="34" charset="0"/>
              </a:rPr>
              <a:t>How is this like you and God?</a:t>
            </a:r>
          </a:p>
        </p:txBody>
      </p:sp>
    </p:spTree>
    <p:extLst>
      <p:ext uri="{BB962C8B-B14F-4D97-AF65-F5344CB8AC3E}">
        <p14:creationId xmlns:p14="http://schemas.microsoft.com/office/powerpoint/2010/main" val="201525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83767A-EA44-4716-A640-F95F09F25843}"/>
              </a:ext>
            </a:extLst>
          </p:cNvPr>
          <p:cNvSpPr txBox="1"/>
          <p:nvPr/>
        </p:nvSpPr>
        <p:spPr>
          <a:xfrm>
            <a:off x="673861" y="263875"/>
            <a:ext cx="7917298" cy="4832092"/>
          </a:xfrm>
          <a:prstGeom prst="rect">
            <a:avLst/>
          </a:prstGeom>
          <a:noFill/>
          <a:ln>
            <a:noFill/>
          </a:ln>
        </p:spPr>
        <p:txBody>
          <a:bodyPr wrap="square">
            <a:spAutoFit/>
          </a:bodyPr>
          <a:lstStyle/>
          <a:p>
            <a:pPr marL="228600" marR="0" indent="-2286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Therefore everyone who hears these words of mine and puts them into practice is like a wise man who built his house on the rock.  </a:t>
            </a:r>
          </a:p>
          <a:p>
            <a:pPr marL="228600" marR="0" indent="-228600">
              <a:spcBef>
                <a:spcPts val="0"/>
              </a:spcBef>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 rain came down, the streams rose, and the winds blew and beat against that house; yet it did not fall, because it had its </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foundation</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on the rock.  </a:t>
            </a:r>
          </a:p>
          <a:p>
            <a:pPr marL="228600" marR="0" indent="-228600">
              <a:spcBef>
                <a:spcPts val="0"/>
              </a:spcBef>
              <a:spcAft>
                <a:spcPts val="6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But everyone who hears these words of mine and does not put them into practice is like a foolish man who built his house on sand.  </a:t>
            </a:r>
          </a:p>
          <a:p>
            <a:pPr marL="228600" marR="0" indent="-228600">
              <a:spcBef>
                <a:spcPts val="0"/>
              </a:spcBef>
              <a:spcAft>
                <a:spcPts val="1200"/>
              </a:spcAft>
              <a:buFont typeface="Arial" panose="020B0604020202020204" pitchFamily="34" charset="0"/>
              <a:buChar char="•"/>
              <a:tabLst>
                <a:tab pos="0" algn="l"/>
                <a:tab pos="1771650" algn="l"/>
                <a:tab pos="1943100" algn="l"/>
                <a:tab pos="2514600" algn="l"/>
                <a:tab pos="2743200" algn="l"/>
                <a:tab pos="2971800" algn="l"/>
                <a:tab pos="3200400" algn="l"/>
                <a:tab pos="3429000" algn="l"/>
                <a:tab pos="3657600" algn="l"/>
              </a:tabLst>
            </a:pP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 rain came down, the streams rose, and the winds blew and beat against that house, and it fell with a great crash. </a:t>
            </a:r>
            <a:r>
              <a:rPr lang="en-US"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Matthew 7:24-27</a:t>
            </a: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2BF68705-5087-4B24-A98D-46B35C2806A1}"/>
              </a:ext>
            </a:extLst>
          </p:cNvPr>
          <p:cNvSpPr txBox="1"/>
          <p:nvPr/>
        </p:nvSpPr>
        <p:spPr>
          <a:xfrm>
            <a:off x="774165" y="5291910"/>
            <a:ext cx="7716691" cy="907941"/>
          </a:xfrm>
          <a:prstGeom prst="rect">
            <a:avLst/>
          </a:prstGeom>
          <a:noFill/>
          <a:ln>
            <a:solidFill>
              <a:schemeClr val="bg1"/>
            </a:solidFill>
          </a:ln>
        </p:spPr>
        <p:txBody>
          <a:bodyPr wrap="square">
            <a:spAutoFit/>
          </a:bodyPr>
          <a:lstStyle/>
          <a:p>
            <a:pPr algn="ctr">
              <a:spcAft>
                <a:spcPts val="600"/>
              </a:spcAft>
            </a:pPr>
            <a:r>
              <a:rPr lang="en-US" sz="2400" dirty="0">
                <a:solidFill>
                  <a:schemeClr val="bg1"/>
                </a:solidFill>
                <a:latin typeface="Arial" panose="020B0604020202020204" pitchFamily="34" charset="0"/>
                <a:cs typeface="Arial" panose="020B0604020202020204" pitchFamily="34" charset="0"/>
              </a:rPr>
              <a:t>Both men in this parable hear God’s Word. </a:t>
            </a:r>
          </a:p>
          <a:p>
            <a:pPr algn="ctr"/>
            <a:r>
              <a:rPr lang="en-US" sz="2400" dirty="0">
                <a:solidFill>
                  <a:schemeClr val="bg1"/>
                </a:solidFill>
                <a:latin typeface="Arial" panose="020B0604020202020204" pitchFamily="34" charset="0"/>
                <a:cs typeface="Arial" panose="020B0604020202020204" pitchFamily="34" charset="0"/>
              </a:rPr>
              <a:t>How was the wise man different from the foolish man? </a:t>
            </a:r>
          </a:p>
        </p:txBody>
      </p:sp>
    </p:spTree>
    <p:extLst>
      <p:ext uri="{BB962C8B-B14F-4D97-AF65-F5344CB8AC3E}">
        <p14:creationId xmlns:p14="http://schemas.microsoft.com/office/powerpoint/2010/main" val="14187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11074</TotalTime>
  <Words>40804</Words>
  <Application>Microsoft Office PowerPoint</Application>
  <PresentationFormat>On-screen Show (4:3)</PresentationFormat>
  <Paragraphs>3300</Paragraphs>
  <Slides>253</Slides>
  <Notes>193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253</vt:i4>
      </vt:variant>
    </vt:vector>
  </HeadingPairs>
  <TitlesOfParts>
    <vt:vector size="263" baseType="lpstr">
      <vt:lpstr>AR CENA</vt:lpstr>
      <vt:lpstr>Arial</vt:lpstr>
      <vt:lpstr>Calibri</vt:lpstr>
      <vt:lpstr>Calibri Light</vt:lpstr>
      <vt:lpstr>Courier New</vt:lpstr>
      <vt:lpstr>Symbol</vt:lpstr>
      <vt:lpstr>Times New Roman</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Fike</dc:creator>
  <cp:lastModifiedBy>Robert Fike</cp:lastModifiedBy>
  <cp:revision>50</cp:revision>
  <dcterms:created xsi:type="dcterms:W3CDTF">2020-08-24T21:47:45Z</dcterms:created>
  <dcterms:modified xsi:type="dcterms:W3CDTF">2020-12-07T00:10:41Z</dcterms:modified>
</cp:coreProperties>
</file>