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60" r:id="rId4"/>
    <p:sldId id="261" r:id="rId5"/>
    <p:sldId id="259" r:id="rId6"/>
    <p:sldId id="262" r:id="rId7"/>
    <p:sldId id="264" r:id="rId8"/>
    <p:sldId id="265" r:id="rId9"/>
    <p:sldId id="263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6779F-65DA-44D9-8B32-4CB611DE20AE}" type="datetimeFigureOut">
              <a:rPr lang="ru-RU" smtClean="0"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7E86-74FC-4EFF-9D1C-CD983C8F3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851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6779F-65DA-44D9-8B32-4CB611DE20AE}" type="datetimeFigureOut">
              <a:rPr lang="ru-RU" smtClean="0"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7E86-74FC-4EFF-9D1C-CD983C8F3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092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6779F-65DA-44D9-8B32-4CB611DE20AE}" type="datetimeFigureOut">
              <a:rPr lang="ru-RU" smtClean="0"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7E86-74FC-4EFF-9D1C-CD983C8F3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95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6779F-65DA-44D9-8B32-4CB611DE20AE}" type="datetimeFigureOut">
              <a:rPr lang="ru-RU" smtClean="0"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7E86-74FC-4EFF-9D1C-CD983C8F3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495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6779F-65DA-44D9-8B32-4CB611DE20AE}" type="datetimeFigureOut">
              <a:rPr lang="ru-RU" smtClean="0"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7E86-74FC-4EFF-9D1C-CD983C8F3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408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6779F-65DA-44D9-8B32-4CB611DE20AE}" type="datetimeFigureOut">
              <a:rPr lang="ru-RU" smtClean="0"/>
              <a:t>23.10.2016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7E86-74FC-4EFF-9D1C-CD983C8F3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113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6779F-65DA-44D9-8B32-4CB611DE20AE}" type="datetimeFigureOut">
              <a:rPr lang="ru-RU" smtClean="0"/>
              <a:t>23.10.2016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7E86-74FC-4EFF-9D1C-CD983C8F3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328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6779F-65DA-44D9-8B32-4CB611DE20AE}" type="datetimeFigureOut">
              <a:rPr lang="ru-RU" smtClean="0"/>
              <a:t>23.10.2016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7E86-74FC-4EFF-9D1C-CD983C8F3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03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6779F-65DA-44D9-8B32-4CB611DE20AE}" type="datetimeFigureOut">
              <a:rPr lang="ru-RU" smtClean="0"/>
              <a:t>23.10.2016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7E86-74FC-4EFF-9D1C-CD983C8F3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223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6779F-65DA-44D9-8B32-4CB611DE20AE}" type="datetimeFigureOut">
              <a:rPr lang="ru-RU" smtClean="0"/>
              <a:t>23.10.2016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7E86-74FC-4EFF-9D1C-CD983C8F3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258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6779F-65DA-44D9-8B32-4CB611DE20AE}" type="datetimeFigureOut">
              <a:rPr lang="ru-RU" smtClean="0"/>
              <a:t>23.10.2016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7E86-74FC-4EFF-9D1C-CD983C8F3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409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6779F-65DA-44D9-8B32-4CB611DE20AE}" type="datetimeFigureOut">
              <a:rPr lang="ru-RU" smtClean="0"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D7E86-74FC-4EFF-9D1C-CD983C8F3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84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953588"/>
            <a:ext cx="6573982" cy="2930091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«Знакомство с новым речевым образцом «Я могу…»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982" y="367838"/>
            <a:ext cx="5500254" cy="624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Разминка 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800" dirty="0" smtClean="0">
                <a:solidFill>
                  <a:srgbClr val="002060"/>
                </a:solidFill>
              </a:rPr>
              <a:t>«Fly, please!" Fly! Fly! Fly!  </a:t>
            </a:r>
          </a:p>
          <a:p>
            <a:pPr marL="0" indent="0">
              <a:buNone/>
            </a:pPr>
            <a:r>
              <a:rPr lang="en-US" sz="4800" dirty="0" smtClean="0">
                <a:solidFill>
                  <a:srgbClr val="002060"/>
                </a:solidFill>
              </a:rPr>
              <a:t>Run, please!  Run! Run! Run!  </a:t>
            </a:r>
          </a:p>
          <a:p>
            <a:pPr marL="0" indent="0">
              <a:buNone/>
            </a:pPr>
            <a:r>
              <a:rPr lang="en-US" sz="4800" dirty="0" smtClean="0">
                <a:solidFill>
                  <a:srgbClr val="002060"/>
                </a:solidFill>
              </a:rPr>
              <a:t>Jump, please!  Jump! Jump! Jump! </a:t>
            </a:r>
          </a:p>
          <a:p>
            <a:pPr marL="0" indent="0">
              <a:buNone/>
            </a:pPr>
            <a:r>
              <a:rPr lang="en-US" sz="4800" dirty="0" smtClean="0">
                <a:solidFill>
                  <a:srgbClr val="002060"/>
                </a:solidFill>
              </a:rPr>
              <a:t>Climb, please!  Climb! Climb! Climb! </a:t>
            </a:r>
          </a:p>
          <a:p>
            <a:pPr marL="0" indent="0">
              <a:buNone/>
            </a:pPr>
            <a:r>
              <a:rPr lang="en-US" sz="4800" dirty="0" smtClean="0">
                <a:solidFill>
                  <a:srgbClr val="002060"/>
                </a:solidFill>
              </a:rPr>
              <a:t>Swim, please! Swim! Swim! Swim!</a:t>
            </a:r>
          </a:p>
          <a:p>
            <a:pPr marL="0" indent="0">
              <a:buNone/>
            </a:pPr>
            <a:r>
              <a:rPr lang="en-US" sz="4800" dirty="0" smtClean="0">
                <a:solidFill>
                  <a:srgbClr val="002060"/>
                </a:solidFill>
              </a:rPr>
              <a:t>Please, sit down!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1140" y="2320684"/>
            <a:ext cx="2563541" cy="18148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2193" y="4765577"/>
            <a:ext cx="2175006" cy="16975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8821" y="536499"/>
            <a:ext cx="1994089" cy="178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98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endParaRPr lang="ru-RU" sz="6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4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«Рабочая тетрадь» (с. 34, упр.1; с. 35, у.3). </a:t>
            </a:r>
          </a:p>
          <a:p>
            <a:pPr marL="0" indent="0">
              <a:buNone/>
            </a:pP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6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Goodbye, Children!</a:t>
            </a:r>
            <a:endParaRPr lang="ru-RU" sz="6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6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95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CAN YOU DO?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1780" y="1656485"/>
            <a:ext cx="786938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b="1" dirty="0" smtClean="0">
                <a:solidFill>
                  <a:srgbClr val="0070C0"/>
                </a:solidFill>
              </a:rPr>
              <a:t>Can you swim like a fish?</a:t>
            </a:r>
          </a:p>
          <a:p>
            <a:pPr marL="0" indent="0">
              <a:buNone/>
            </a:pPr>
            <a:r>
              <a:rPr lang="en-US" sz="5400" b="1" dirty="0" smtClean="0">
                <a:solidFill>
                  <a:srgbClr val="0070C0"/>
                </a:solidFill>
              </a:rPr>
              <a:t>Can you run like a dog?</a:t>
            </a:r>
          </a:p>
          <a:p>
            <a:pPr marL="0" indent="0">
              <a:buNone/>
            </a:pPr>
            <a:r>
              <a:rPr lang="en-US" sz="5400" b="1" dirty="0" smtClean="0">
                <a:solidFill>
                  <a:srgbClr val="0070C0"/>
                </a:solidFill>
              </a:rPr>
              <a:t>Can you jump like a frog?</a:t>
            </a:r>
          </a:p>
          <a:p>
            <a:pPr marL="0" indent="0">
              <a:buNone/>
            </a:pPr>
            <a:r>
              <a:rPr lang="en-US" sz="5400" b="1" dirty="0" smtClean="0">
                <a:solidFill>
                  <a:srgbClr val="0070C0"/>
                </a:solidFill>
              </a:rPr>
              <a:t>Can you fly like a bird?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74380" y="4721142"/>
            <a:ext cx="1993565" cy="17862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8245" y="4418294"/>
            <a:ext cx="2148514" cy="17554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8245" y="2823574"/>
            <a:ext cx="1071101" cy="1071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9468" y="972736"/>
            <a:ext cx="2430367" cy="150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9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197874" cy="61306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56" y="365125"/>
            <a:ext cx="5364945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2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727" y="97997"/>
            <a:ext cx="2327565" cy="26431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3974" y="249382"/>
            <a:ext cx="2594135" cy="29510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252" y="5340927"/>
            <a:ext cx="2563090" cy="961876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says: …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61515" y="0"/>
            <a:ext cx="3602565" cy="52162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8959" y="3499670"/>
            <a:ext cx="2444332" cy="28031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3727" y="3865765"/>
            <a:ext cx="4052453" cy="234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54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4791" y="178089"/>
            <a:ext cx="10515600" cy="48693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Назови животное и действие, которое оно выполняет.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6909" y="665019"/>
            <a:ext cx="9871364" cy="600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291" y="228600"/>
            <a:ext cx="11658600" cy="108065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 на картинки,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животное и действие,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оно выполняет.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8812" y="1702078"/>
            <a:ext cx="7573188" cy="4511686"/>
          </a:xfrm>
          <a:prstGeom prst="rect">
            <a:avLst/>
          </a:prstGeom>
        </p:spPr>
      </p:pic>
      <p:sp>
        <p:nvSpPr>
          <p:cNvPr id="7" name="Текст 3"/>
          <p:cNvSpPr txBox="1">
            <a:spLocks/>
          </p:cNvSpPr>
          <p:nvPr/>
        </p:nvSpPr>
        <p:spPr>
          <a:xfrm>
            <a:off x="145473" y="1985805"/>
            <a:ext cx="4737661" cy="113589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600" b="1" dirty="0" smtClean="0">
                <a:solidFill>
                  <a:srgbClr val="C00000"/>
                </a:solidFill>
              </a:rPr>
              <a:t>1. A frog can jump.</a:t>
            </a:r>
            <a:br>
              <a:rPr lang="en-US" sz="3600" b="1" dirty="0" smtClean="0">
                <a:solidFill>
                  <a:srgbClr val="C00000"/>
                </a:solidFill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150718" y="2539385"/>
            <a:ext cx="4809705" cy="735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600" b="1" dirty="0" smtClean="0">
                <a:solidFill>
                  <a:srgbClr val="C00000"/>
                </a:solidFill>
              </a:rPr>
              <a:t>2. A bird can sing.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150718" y="3169814"/>
            <a:ext cx="4809705" cy="1148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600" b="1" dirty="0" smtClean="0">
                <a:solidFill>
                  <a:srgbClr val="C00000"/>
                </a:solidFill>
              </a:rPr>
              <a:t>3. A chimp can dance.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140228" y="3902681"/>
            <a:ext cx="4809705" cy="1148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smtClean="0">
                <a:solidFill>
                  <a:srgbClr val="C00000"/>
                </a:solidFill>
              </a:rPr>
              <a:t>4. A fish can swim.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1" name="Текст 3"/>
          <p:cNvSpPr txBox="1">
            <a:spLocks/>
          </p:cNvSpPr>
          <p:nvPr/>
        </p:nvSpPr>
        <p:spPr>
          <a:xfrm>
            <a:off x="145473" y="4580556"/>
            <a:ext cx="4809705" cy="1148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smtClean="0">
                <a:solidFill>
                  <a:srgbClr val="C00000"/>
                </a:solidFill>
              </a:rPr>
              <a:t>5. A horse can run.  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87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023" y="353292"/>
            <a:ext cx="11047413" cy="72947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Что умеют делать дети? Посмотри на картинки и скажи, используя образец.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6838" y="1330037"/>
            <a:ext cx="8817760" cy="4241598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1023" y="5818909"/>
            <a:ext cx="4605049" cy="6255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1. </a:t>
            </a:r>
            <a:r>
              <a:rPr lang="en-US" sz="3600" b="1" dirty="0" smtClean="0">
                <a:solidFill>
                  <a:srgbClr val="0070C0"/>
                </a:solidFill>
              </a:rPr>
              <a:t>Larry can dance.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77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436" y="275148"/>
            <a:ext cx="5541818" cy="3690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55327" y="0"/>
            <a:ext cx="5716405" cy="6858000"/>
          </a:xfrm>
          <a:prstGeom prst="rect">
            <a:avLst/>
          </a:prstGeom>
        </p:spPr>
      </p:pic>
      <p:pic>
        <p:nvPicPr>
          <p:cNvPr id="5" name="p65_ex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00745" y="342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11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5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Поговори со своим одноклассником, используя образец.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6617" y="1433945"/>
            <a:ext cx="8436050" cy="528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07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</TotalTime>
  <Words>200</Words>
  <Application>Microsoft Office PowerPoint</Application>
  <PresentationFormat>Широкоэкранный</PresentationFormat>
  <Paragraphs>30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Тема: «Знакомство с новым речевым образцом «Я могу…»</vt:lpstr>
      <vt:lpstr>WHAT CAN YOU DO? </vt:lpstr>
      <vt:lpstr>Презентация PowerPoint</vt:lpstr>
      <vt:lpstr>says: …</vt:lpstr>
      <vt:lpstr>Назови животное и действие, которое оно выполняет.</vt:lpstr>
      <vt:lpstr>  Посмотрите на картинки, назовите животное и действие, которое оно выполняет. </vt:lpstr>
      <vt:lpstr>Что умеют делать дети? Посмотри на картинки и скажи, используя образец.</vt:lpstr>
      <vt:lpstr>Презентация PowerPoint</vt:lpstr>
      <vt:lpstr>Поговори со своим одноклассником, используя образец.</vt:lpstr>
      <vt:lpstr>Разминка </vt:lpstr>
      <vt:lpstr>Домашнее задание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«Знакомство с новым речевым образцом «Я могу…»</dc:title>
  <dc:creator>Гульгена</dc:creator>
  <cp:lastModifiedBy>ДНС</cp:lastModifiedBy>
  <cp:revision>19</cp:revision>
  <dcterms:created xsi:type="dcterms:W3CDTF">2016-10-22T17:37:00Z</dcterms:created>
  <dcterms:modified xsi:type="dcterms:W3CDTF">2016-10-23T07:46:20Z</dcterms:modified>
</cp:coreProperties>
</file>