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76" r:id="rId4"/>
    <p:sldId id="258" r:id="rId5"/>
    <p:sldId id="259" r:id="rId6"/>
    <p:sldId id="261" r:id="rId7"/>
    <p:sldId id="260" r:id="rId8"/>
    <p:sldId id="277" r:id="rId9"/>
    <p:sldId id="262" r:id="rId10"/>
    <p:sldId id="265" r:id="rId11"/>
    <p:sldId id="263" r:id="rId12"/>
    <p:sldId id="266" r:id="rId13"/>
    <p:sldId id="267" r:id="rId14"/>
    <p:sldId id="268" r:id="rId15"/>
    <p:sldId id="269" r:id="rId16"/>
    <p:sldId id="270" r:id="rId17"/>
    <p:sldId id="272" r:id="rId18"/>
    <p:sldId id="271" r:id="rId19"/>
    <p:sldId id="273" r:id="rId20"/>
    <p:sldId id="275" r:id="rId21"/>
    <p:sldId id="27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57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9B43FBB-C9C4-4E49-9492-F3B88AE28205}" type="doc">
      <dgm:prSet loTypeId="urn:microsoft.com/office/officeart/2005/8/layout/hierarchy3" loCatId="list" qsTypeId="urn:microsoft.com/office/officeart/2005/8/quickstyle/simple4" qsCatId="simple" csTypeId="urn:microsoft.com/office/officeart/2005/8/colors/accent2_4" csCatId="accent2" phldr="1"/>
      <dgm:spPr/>
      <dgm:t>
        <a:bodyPr/>
        <a:lstStyle/>
        <a:p>
          <a:endParaRPr lang="ru-RU"/>
        </a:p>
      </dgm:t>
    </dgm:pt>
    <dgm:pt modelId="{DDA3CD42-73FC-4C46-A5E7-96777D4616F7}">
      <dgm:prSet custT="1"/>
      <dgm:spPr/>
      <dgm:t>
        <a:bodyPr/>
        <a:lstStyle/>
        <a:p>
          <a:pPr rtl="0"/>
          <a:r>
            <a:rPr lang="ru-RU" sz="3200" b="1" i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Основные признаки сказки</a:t>
          </a:r>
          <a:br>
            <a:rPr lang="ru-RU" sz="3200" b="1" i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</a:br>
          <a:endParaRPr lang="ru-RU" sz="3200" b="1" i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3E7499A5-AD27-4CBE-A678-8B9FB541EB43}" type="parTrans" cxnId="{8869EC73-D7C9-47A6-A2EF-F87737DA41D4}">
      <dgm:prSet/>
      <dgm:spPr/>
      <dgm:t>
        <a:bodyPr/>
        <a:lstStyle/>
        <a:p>
          <a:endParaRPr lang="ru-RU" b="1" i="1" cap="none" spc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204FBA05-739E-4ECF-847B-08D75DCF4C5B}" type="sibTrans" cxnId="{8869EC73-D7C9-47A6-A2EF-F87737DA41D4}">
      <dgm:prSet/>
      <dgm:spPr/>
      <dgm:t>
        <a:bodyPr/>
        <a:lstStyle/>
        <a:p>
          <a:endParaRPr lang="ru-RU" b="1" i="1" cap="none" spc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86390AF4-C671-4923-838A-ACCA11A88CBC}">
      <dgm:prSet/>
      <dgm:spPr>
        <a:solidFill>
          <a:schemeClr val="bg2">
            <a:lumMod val="75000"/>
            <a:alpha val="90000"/>
          </a:schemeClr>
        </a:solidFill>
      </dgm:spPr>
      <dgm:t>
        <a:bodyPr/>
        <a:lstStyle/>
        <a:p>
          <a:r>
            <a:rPr lang="ru-RU" b="0" i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вымысел</a:t>
          </a:r>
          <a:endParaRPr lang="ru-RU" b="0" i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22E38FB-69F4-45E2-B29D-23709FFD36A7}" type="parTrans" cxnId="{ADE6B1E7-5F61-4281-8840-6E661C8CEB24}">
      <dgm:prSet/>
      <dgm:spPr/>
      <dgm:t>
        <a:bodyPr/>
        <a:lstStyle/>
        <a:p>
          <a:endParaRPr lang="ru-RU" b="1" i="1" cap="none" spc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62E19F6A-7BAD-4EEA-9CC9-0AEBA215BAD6}" type="sibTrans" cxnId="{ADE6B1E7-5F61-4281-8840-6E661C8CEB24}">
      <dgm:prSet/>
      <dgm:spPr/>
      <dgm:t>
        <a:bodyPr/>
        <a:lstStyle/>
        <a:p>
          <a:endParaRPr lang="ru-RU" b="1" i="1" cap="none" spc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A476CBC4-BF97-452F-83C5-710A1B6A1749}">
      <dgm:prSet/>
      <dgm:spPr>
        <a:solidFill>
          <a:schemeClr val="bg2">
            <a:lumMod val="90000"/>
            <a:alpha val="90000"/>
          </a:schemeClr>
        </a:solidFill>
      </dgm:spPr>
      <dgm:t>
        <a:bodyPr/>
        <a:lstStyle/>
        <a:p>
          <a:r>
            <a:rPr lang="ru-RU" b="0" i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занимательность </a:t>
          </a:r>
          <a:endParaRPr lang="ru-RU" b="0" i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66C3F6FA-880A-4480-8F09-0D169539487A}" type="parTrans" cxnId="{5980AF62-A5AB-490B-A603-434C7AE1AFE1}">
      <dgm:prSet/>
      <dgm:spPr/>
      <dgm:t>
        <a:bodyPr/>
        <a:lstStyle/>
        <a:p>
          <a:endParaRPr lang="ru-RU" b="1" i="1" cap="none" spc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A2721305-36A9-4AD4-86A5-AE623326744B}" type="sibTrans" cxnId="{5980AF62-A5AB-490B-A603-434C7AE1AFE1}">
      <dgm:prSet/>
      <dgm:spPr/>
      <dgm:t>
        <a:bodyPr/>
        <a:lstStyle/>
        <a:p>
          <a:endParaRPr lang="ru-RU" b="1" i="1" cap="none" spc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FBFE02FB-807B-44B6-A0A0-9142FB86B3E6}">
      <dgm:prSet/>
      <dgm:spPr>
        <a:solidFill>
          <a:schemeClr val="bg2">
            <a:alpha val="90000"/>
          </a:schemeClr>
        </a:solidFill>
      </dgm:spPr>
      <dgm:t>
        <a:bodyPr/>
        <a:lstStyle/>
        <a:p>
          <a:r>
            <a:rPr lang="ru-RU" b="0" i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поучительность</a:t>
          </a:r>
          <a:endParaRPr lang="ru-RU" b="0" i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B89EF52E-4DBC-4F04-9900-7BAB1A2EBE8B}" type="parTrans" cxnId="{0F8DBA6B-8B50-4B27-91B5-BE7CD29C1EE5}">
      <dgm:prSet/>
      <dgm:spPr/>
      <dgm:t>
        <a:bodyPr/>
        <a:lstStyle/>
        <a:p>
          <a:endParaRPr lang="ru-RU" b="1" i="1" cap="none" spc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822409C2-8687-4073-BF68-E11389E39BD4}" type="sibTrans" cxnId="{0F8DBA6B-8B50-4B27-91B5-BE7CD29C1EE5}">
      <dgm:prSet/>
      <dgm:spPr/>
      <dgm:t>
        <a:bodyPr/>
        <a:lstStyle/>
        <a:p>
          <a:endParaRPr lang="ru-RU" b="1" i="1" cap="none" spc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14D9B576-A6EC-46D8-AB92-DD1261E40B5A}" type="pres">
      <dgm:prSet presAssocID="{89B43FBB-C9C4-4E49-9492-F3B88AE2820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373C63F8-67C5-4AAB-ACC9-D4DFF16B8174}" type="pres">
      <dgm:prSet presAssocID="{DDA3CD42-73FC-4C46-A5E7-96777D4616F7}" presName="root" presStyleCnt="0"/>
      <dgm:spPr/>
    </dgm:pt>
    <dgm:pt modelId="{0F172837-99EC-449E-8C3D-B6776B3F1D17}" type="pres">
      <dgm:prSet presAssocID="{DDA3CD42-73FC-4C46-A5E7-96777D4616F7}" presName="rootComposite" presStyleCnt="0"/>
      <dgm:spPr/>
    </dgm:pt>
    <dgm:pt modelId="{488E7A66-9B70-448D-A5F2-5CC10586DEB7}" type="pres">
      <dgm:prSet presAssocID="{DDA3CD42-73FC-4C46-A5E7-96777D4616F7}" presName="rootText" presStyleLbl="node1" presStyleIdx="0" presStyleCnt="1" custScaleX="371688" custScaleY="101482"/>
      <dgm:spPr/>
      <dgm:t>
        <a:bodyPr/>
        <a:lstStyle/>
        <a:p>
          <a:endParaRPr lang="ru-RU"/>
        </a:p>
      </dgm:t>
    </dgm:pt>
    <dgm:pt modelId="{48D9CE4B-56B7-4ACD-854A-6844E1A9E159}" type="pres">
      <dgm:prSet presAssocID="{DDA3CD42-73FC-4C46-A5E7-96777D4616F7}" presName="rootConnector" presStyleLbl="node1" presStyleIdx="0" presStyleCnt="1"/>
      <dgm:spPr/>
    </dgm:pt>
    <dgm:pt modelId="{A33B641A-1EBE-4181-9B8F-ED599F4A913E}" type="pres">
      <dgm:prSet presAssocID="{DDA3CD42-73FC-4C46-A5E7-96777D4616F7}" presName="childShape" presStyleCnt="0"/>
      <dgm:spPr/>
    </dgm:pt>
    <dgm:pt modelId="{4CB40DF5-AB7F-44CA-8142-170991C595D2}" type="pres">
      <dgm:prSet presAssocID="{F22E38FB-69F4-45E2-B29D-23709FFD36A7}" presName="Name13" presStyleLbl="parChTrans1D2" presStyleIdx="0" presStyleCnt="3"/>
      <dgm:spPr/>
    </dgm:pt>
    <dgm:pt modelId="{864E005F-2C91-4414-BA92-B62B49D8D633}" type="pres">
      <dgm:prSet presAssocID="{86390AF4-C671-4923-838A-ACCA11A88CBC}" presName="childText" presStyleLbl="bgAcc1" presStyleIdx="0" presStyleCnt="3" custScaleX="226115" custLinFactNeighborX="56059" custLinFactNeighborY="-7766">
        <dgm:presLayoutVars>
          <dgm:bulletEnabled val="1"/>
        </dgm:presLayoutVars>
      </dgm:prSet>
      <dgm:spPr/>
    </dgm:pt>
    <dgm:pt modelId="{7C39657E-8BB8-4DF7-B6F8-A8626ADD626C}" type="pres">
      <dgm:prSet presAssocID="{66C3F6FA-880A-4480-8F09-0D169539487A}" presName="Name13" presStyleLbl="parChTrans1D2" presStyleIdx="1" presStyleCnt="3"/>
      <dgm:spPr/>
    </dgm:pt>
    <dgm:pt modelId="{31C62F47-1BEF-4249-BC50-6D193C871806}" type="pres">
      <dgm:prSet presAssocID="{A476CBC4-BF97-452F-83C5-710A1B6A1749}" presName="childText" presStyleLbl="bgAcc1" presStyleIdx="1" presStyleCnt="3" custScaleX="223322" custLinFactNeighborX="56077" custLinFactNeighborY="-64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ABDAAA-EEEA-4ADC-BA6F-496D41ADD4D9}" type="pres">
      <dgm:prSet presAssocID="{B89EF52E-4DBC-4F04-9900-7BAB1A2EBE8B}" presName="Name13" presStyleLbl="parChTrans1D2" presStyleIdx="2" presStyleCnt="3"/>
      <dgm:spPr/>
    </dgm:pt>
    <dgm:pt modelId="{CF5E18D1-8EC1-4A1D-8FAD-A0440983517E}" type="pres">
      <dgm:prSet presAssocID="{FBFE02FB-807B-44B6-A0A0-9142FB86B3E6}" presName="childText" presStyleLbl="bgAcc1" presStyleIdx="2" presStyleCnt="3" custScaleX="220429" custLinFactNeighborX="56059" custLinFactNeighborY="-3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FA79F08-4386-4286-8D18-7D2649BAE5C9}" type="presOf" srcId="{F22E38FB-69F4-45E2-B29D-23709FFD36A7}" destId="{4CB40DF5-AB7F-44CA-8142-170991C595D2}" srcOrd="0" destOrd="0" presId="urn:microsoft.com/office/officeart/2005/8/layout/hierarchy3"/>
    <dgm:cxn modelId="{7B2BB26C-D402-406C-BCCD-7E539E60CD82}" type="presOf" srcId="{89B43FBB-C9C4-4E49-9492-F3B88AE28205}" destId="{14D9B576-A6EC-46D8-AB92-DD1261E40B5A}" srcOrd="0" destOrd="0" presId="urn:microsoft.com/office/officeart/2005/8/layout/hierarchy3"/>
    <dgm:cxn modelId="{511076F0-2CF2-4F81-97D8-86495557C6A4}" type="presOf" srcId="{66C3F6FA-880A-4480-8F09-0D169539487A}" destId="{7C39657E-8BB8-4DF7-B6F8-A8626ADD626C}" srcOrd="0" destOrd="0" presId="urn:microsoft.com/office/officeart/2005/8/layout/hierarchy3"/>
    <dgm:cxn modelId="{ADE6B1E7-5F61-4281-8840-6E661C8CEB24}" srcId="{DDA3CD42-73FC-4C46-A5E7-96777D4616F7}" destId="{86390AF4-C671-4923-838A-ACCA11A88CBC}" srcOrd="0" destOrd="0" parTransId="{F22E38FB-69F4-45E2-B29D-23709FFD36A7}" sibTransId="{62E19F6A-7BAD-4EEA-9CC9-0AEBA215BAD6}"/>
    <dgm:cxn modelId="{45B0A295-5DFF-465D-B72A-31B502DD2017}" type="presOf" srcId="{DDA3CD42-73FC-4C46-A5E7-96777D4616F7}" destId="{48D9CE4B-56B7-4ACD-854A-6844E1A9E159}" srcOrd="1" destOrd="0" presId="urn:microsoft.com/office/officeart/2005/8/layout/hierarchy3"/>
    <dgm:cxn modelId="{8869EC73-D7C9-47A6-A2EF-F87737DA41D4}" srcId="{89B43FBB-C9C4-4E49-9492-F3B88AE28205}" destId="{DDA3CD42-73FC-4C46-A5E7-96777D4616F7}" srcOrd="0" destOrd="0" parTransId="{3E7499A5-AD27-4CBE-A678-8B9FB541EB43}" sibTransId="{204FBA05-739E-4ECF-847B-08D75DCF4C5B}"/>
    <dgm:cxn modelId="{E5CF5091-7769-4D49-B880-3EB91F20BC48}" type="presOf" srcId="{A476CBC4-BF97-452F-83C5-710A1B6A1749}" destId="{31C62F47-1BEF-4249-BC50-6D193C871806}" srcOrd="0" destOrd="0" presId="urn:microsoft.com/office/officeart/2005/8/layout/hierarchy3"/>
    <dgm:cxn modelId="{5980AF62-A5AB-490B-A603-434C7AE1AFE1}" srcId="{DDA3CD42-73FC-4C46-A5E7-96777D4616F7}" destId="{A476CBC4-BF97-452F-83C5-710A1B6A1749}" srcOrd="1" destOrd="0" parTransId="{66C3F6FA-880A-4480-8F09-0D169539487A}" sibTransId="{A2721305-36A9-4AD4-86A5-AE623326744B}"/>
    <dgm:cxn modelId="{F1E9EF37-E911-46D7-9622-8A0E58C348D6}" type="presOf" srcId="{FBFE02FB-807B-44B6-A0A0-9142FB86B3E6}" destId="{CF5E18D1-8EC1-4A1D-8FAD-A0440983517E}" srcOrd="0" destOrd="0" presId="urn:microsoft.com/office/officeart/2005/8/layout/hierarchy3"/>
    <dgm:cxn modelId="{0F8DBA6B-8B50-4B27-91B5-BE7CD29C1EE5}" srcId="{DDA3CD42-73FC-4C46-A5E7-96777D4616F7}" destId="{FBFE02FB-807B-44B6-A0A0-9142FB86B3E6}" srcOrd="2" destOrd="0" parTransId="{B89EF52E-4DBC-4F04-9900-7BAB1A2EBE8B}" sibTransId="{822409C2-8687-4073-BF68-E11389E39BD4}"/>
    <dgm:cxn modelId="{6F526225-4C8B-427A-88E8-691BC96A64D3}" type="presOf" srcId="{86390AF4-C671-4923-838A-ACCA11A88CBC}" destId="{864E005F-2C91-4414-BA92-B62B49D8D633}" srcOrd="0" destOrd="0" presId="urn:microsoft.com/office/officeart/2005/8/layout/hierarchy3"/>
    <dgm:cxn modelId="{79748F56-B3D0-4744-8BF6-42FBB4452A5D}" type="presOf" srcId="{DDA3CD42-73FC-4C46-A5E7-96777D4616F7}" destId="{488E7A66-9B70-448D-A5F2-5CC10586DEB7}" srcOrd="0" destOrd="0" presId="urn:microsoft.com/office/officeart/2005/8/layout/hierarchy3"/>
    <dgm:cxn modelId="{773FD093-4170-4AF1-8C8B-44F817664D07}" type="presOf" srcId="{B89EF52E-4DBC-4F04-9900-7BAB1A2EBE8B}" destId="{A7ABDAAA-EEEA-4ADC-BA6F-496D41ADD4D9}" srcOrd="0" destOrd="0" presId="urn:microsoft.com/office/officeart/2005/8/layout/hierarchy3"/>
    <dgm:cxn modelId="{8D2BB3D6-88C4-4A69-BBAF-9907C98AAB0E}" type="presParOf" srcId="{14D9B576-A6EC-46D8-AB92-DD1261E40B5A}" destId="{373C63F8-67C5-4AAB-ACC9-D4DFF16B8174}" srcOrd="0" destOrd="0" presId="urn:microsoft.com/office/officeart/2005/8/layout/hierarchy3"/>
    <dgm:cxn modelId="{03EC856A-25AA-4632-86B2-61EFC6148E40}" type="presParOf" srcId="{373C63F8-67C5-4AAB-ACC9-D4DFF16B8174}" destId="{0F172837-99EC-449E-8C3D-B6776B3F1D17}" srcOrd="0" destOrd="0" presId="urn:microsoft.com/office/officeart/2005/8/layout/hierarchy3"/>
    <dgm:cxn modelId="{D5CA5E28-C33C-4951-81B3-5C0033636151}" type="presParOf" srcId="{0F172837-99EC-449E-8C3D-B6776B3F1D17}" destId="{488E7A66-9B70-448D-A5F2-5CC10586DEB7}" srcOrd="0" destOrd="0" presId="urn:microsoft.com/office/officeart/2005/8/layout/hierarchy3"/>
    <dgm:cxn modelId="{F43E4CF4-9A30-415B-A6C7-6B0E2F61EF67}" type="presParOf" srcId="{0F172837-99EC-449E-8C3D-B6776B3F1D17}" destId="{48D9CE4B-56B7-4ACD-854A-6844E1A9E159}" srcOrd="1" destOrd="0" presId="urn:microsoft.com/office/officeart/2005/8/layout/hierarchy3"/>
    <dgm:cxn modelId="{85DA30E0-EF7A-4371-866F-F450FA8D5ABE}" type="presParOf" srcId="{373C63F8-67C5-4AAB-ACC9-D4DFF16B8174}" destId="{A33B641A-1EBE-4181-9B8F-ED599F4A913E}" srcOrd="1" destOrd="0" presId="urn:microsoft.com/office/officeart/2005/8/layout/hierarchy3"/>
    <dgm:cxn modelId="{FCD87AB0-4015-4139-8499-0A714317C309}" type="presParOf" srcId="{A33B641A-1EBE-4181-9B8F-ED599F4A913E}" destId="{4CB40DF5-AB7F-44CA-8142-170991C595D2}" srcOrd="0" destOrd="0" presId="urn:microsoft.com/office/officeart/2005/8/layout/hierarchy3"/>
    <dgm:cxn modelId="{AD23F762-6742-468B-BA61-A7C20353C919}" type="presParOf" srcId="{A33B641A-1EBE-4181-9B8F-ED599F4A913E}" destId="{864E005F-2C91-4414-BA92-B62B49D8D633}" srcOrd="1" destOrd="0" presId="urn:microsoft.com/office/officeart/2005/8/layout/hierarchy3"/>
    <dgm:cxn modelId="{333CDD8B-E849-4B72-BDD9-1581014ECB26}" type="presParOf" srcId="{A33B641A-1EBE-4181-9B8F-ED599F4A913E}" destId="{7C39657E-8BB8-4DF7-B6F8-A8626ADD626C}" srcOrd="2" destOrd="0" presId="urn:microsoft.com/office/officeart/2005/8/layout/hierarchy3"/>
    <dgm:cxn modelId="{76B77909-09BC-4716-8713-813C383166CE}" type="presParOf" srcId="{A33B641A-1EBE-4181-9B8F-ED599F4A913E}" destId="{31C62F47-1BEF-4249-BC50-6D193C871806}" srcOrd="3" destOrd="0" presId="urn:microsoft.com/office/officeart/2005/8/layout/hierarchy3"/>
    <dgm:cxn modelId="{487D424A-4DA2-42AC-82E2-DBFC1B73398C}" type="presParOf" srcId="{A33B641A-1EBE-4181-9B8F-ED599F4A913E}" destId="{A7ABDAAA-EEEA-4ADC-BA6F-496D41ADD4D9}" srcOrd="4" destOrd="0" presId="urn:microsoft.com/office/officeart/2005/8/layout/hierarchy3"/>
    <dgm:cxn modelId="{F3A0E471-4380-4EF8-A5C0-EEBC7F70E1C6}" type="presParOf" srcId="{A33B641A-1EBE-4181-9B8F-ED599F4A913E}" destId="{CF5E18D1-8EC1-4A1D-8FAD-A0440983517E}" srcOrd="5" destOrd="0" presId="urn:microsoft.com/office/officeart/2005/8/layout/hierarchy3"/>
  </dgm:cxnLst>
  <dgm:bg>
    <a:solidFill>
      <a:schemeClr val="bg1">
        <a:lumMod val="95000"/>
      </a:schemeClr>
    </a:solidFill>
  </dgm:bg>
  <dgm:whole>
    <a:ln>
      <a:solidFill>
        <a:schemeClr val="bg1">
          <a:lumMod val="95000"/>
        </a:schemeClr>
      </a:solidFill>
    </a:ln>
  </dgm:whole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CAF49A8-8C1A-4F14-A19F-40DDA68281F6}" type="doc">
      <dgm:prSet loTypeId="urn:microsoft.com/office/officeart/2005/8/layout/orgChart1" loCatId="hierarchy" qsTypeId="urn:microsoft.com/office/officeart/2005/8/quickstyle/simple5" qsCatId="simple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31500BD5-A8F5-44E9-B510-8B2FA2637841}">
      <dgm:prSet phldrT="[Текст]" custT="1"/>
      <dgm:spPr/>
      <dgm:t>
        <a:bodyPr/>
        <a:lstStyle/>
        <a:p>
          <a:r>
            <a:rPr lang="ru-RU" sz="4800" dirty="0" smtClean="0">
              <a:solidFill>
                <a:schemeClr val="tx1"/>
              </a:solidFill>
            </a:rPr>
            <a:t>Сказки</a:t>
          </a:r>
          <a:endParaRPr lang="ru-RU" sz="4800" dirty="0">
            <a:solidFill>
              <a:schemeClr val="tx1"/>
            </a:solidFill>
          </a:endParaRPr>
        </a:p>
      </dgm:t>
    </dgm:pt>
    <dgm:pt modelId="{42E2C274-8476-4243-8D0E-DA1B031DF44A}" type="parTrans" cxnId="{BF86452C-EB54-4B89-839A-CB368578D4E9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2D80079-5D9D-4410-A906-C8AB2C3BBA37}" type="sibTrans" cxnId="{BF86452C-EB54-4B89-839A-CB368578D4E9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1CD3419-F0B7-4219-B78E-C4E573149B1F}">
      <dgm:prSet phldrT="[Текст]" custT="1"/>
      <dgm:spPr/>
      <dgm:t>
        <a:bodyPr/>
        <a:lstStyle/>
        <a:p>
          <a:r>
            <a:rPr lang="ru-RU" sz="3600" dirty="0" smtClean="0">
              <a:solidFill>
                <a:schemeClr val="tx1"/>
              </a:solidFill>
            </a:rPr>
            <a:t>Литературные</a:t>
          </a:r>
          <a:r>
            <a:rPr lang="ru-RU" sz="2800" dirty="0" smtClean="0">
              <a:solidFill>
                <a:schemeClr val="tx1"/>
              </a:solidFill>
            </a:rPr>
            <a:t> </a:t>
          </a:r>
          <a:endParaRPr lang="ru-RU" sz="2800" dirty="0">
            <a:solidFill>
              <a:schemeClr val="tx1"/>
            </a:solidFill>
          </a:endParaRPr>
        </a:p>
      </dgm:t>
    </dgm:pt>
    <dgm:pt modelId="{F0C18381-EADA-4B85-89E9-D26C2DE5EB05}" type="parTrans" cxnId="{0D65F13B-9CEA-4135-9776-4702AAF1BECE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D7EB9626-AF83-436B-961D-6D825809B5CA}" type="sibTrans" cxnId="{0D65F13B-9CEA-4135-9776-4702AAF1BECE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F8108613-4AD9-4DC4-B93D-5D722FE0FA8A}">
      <dgm:prSet phldrT="[Текст]" custT="1"/>
      <dgm:spPr/>
      <dgm:t>
        <a:bodyPr/>
        <a:lstStyle/>
        <a:p>
          <a:r>
            <a:rPr lang="ru-RU" sz="3600" dirty="0" smtClean="0">
              <a:solidFill>
                <a:schemeClr val="tx1"/>
              </a:solidFill>
            </a:rPr>
            <a:t>Народные</a:t>
          </a:r>
          <a:endParaRPr lang="ru-RU" sz="3600" dirty="0">
            <a:solidFill>
              <a:schemeClr val="tx1"/>
            </a:solidFill>
          </a:endParaRPr>
        </a:p>
      </dgm:t>
    </dgm:pt>
    <dgm:pt modelId="{D5995348-B42C-4F4B-94D5-A4C186143F81}" type="parTrans" cxnId="{E802DF1B-1C58-4DE0-81A5-008EB8D057F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B72C0BF6-A05A-4C3A-BD3C-8C5B35C7FB0E}" type="sibTrans" cxnId="{E802DF1B-1C58-4DE0-81A5-008EB8D057F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DD9C6007-2E5D-4E70-9300-93F408018770}">
      <dgm:prSet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есть автор</a:t>
          </a:r>
          <a:endParaRPr lang="ru-RU" sz="1800" dirty="0">
            <a:solidFill>
              <a:schemeClr val="tx1"/>
            </a:solidFill>
          </a:endParaRPr>
        </a:p>
      </dgm:t>
    </dgm:pt>
    <dgm:pt modelId="{637BD0D0-3E01-4D94-96AD-9BFD85E5E813}" type="parTrans" cxnId="{8C36D874-D868-40F3-9C08-00598C12BD16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D36F9B27-97F9-4764-BC9A-D37611F94976}" type="sibTrans" cxnId="{8C36D874-D868-40F3-9C08-00598C12BD16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6787C7C-A4B8-42FB-A2FD-CD72B713F2FC}">
      <dgm:prSet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может указываться время и место действия</a:t>
          </a:r>
          <a:endParaRPr lang="ru-RU" sz="1800" dirty="0">
            <a:solidFill>
              <a:schemeClr val="tx1"/>
            </a:solidFill>
          </a:endParaRPr>
        </a:p>
      </dgm:t>
    </dgm:pt>
    <dgm:pt modelId="{999E169F-7AC0-4CB3-82C3-596A0654789D}" type="parTrans" cxnId="{8DF7A023-8522-43AD-AE57-15FDEA381256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915D3DA5-79EC-4F0E-8CF2-36FAB747213A}" type="sibTrans" cxnId="{8DF7A023-8522-43AD-AE57-15FDEA381256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79B8AA31-5998-4838-A2B4-31306A5BF81E}">
      <dgm:prSet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передавались из уст в уста, поэтому есть варианты текста </a:t>
          </a:r>
          <a:endParaRPr lang="ru-RU" sz="1800" dirty="0">
            <a:solidFill>
              <a:schemeClr val="tx1"/>
            </a:solidFill>
          </a:endParaRPr>
        </a:p>
      </dgm:t>
    </dgm:pt>
    <dgm:pt modelId="{2095E45D-A59D-4E34-80F1-F3AF33FDF09D}" type="parTrans" cxnId="{6A14833F-3043-498A-877D-F7D76C8D2309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820EDB5-A612-4960-A34C-43FE1490468D}" type="sibTrans" cxnId="{6A14833F-3043-498A-877D-F7D76C8D2309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CE042F36-E928-4AAD-9ABA-70CCBD63C39E}">
      <dgm:prSet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автор не указан</a:t>
          </a:r>
          <a:endParaRPr lang="ru-RU" sz="1800" dirty="0">
            <a:solidFill>
              <a:schemeClr val="tx1"/>
            </a:solidFill>
          </a:endParaRPr>
        </a:p>
      </dgm:t>
    </dgm:pt>
    <dgm:pt modelId="{9588B31F-20D6-460C-A041-F4E92CC600D7}" type="parTrans" cxnId="{06446769-7558-48D5-90D7-17B395E5C675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B4BF033F-A70A-4CAA-9029-5DAA606A9995}" type="sibTrans" cxnId="{06446769-7558-48D5-90D7-17B395E5C675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F6F2629A-EE23-406C-B789-01E194B4971E}">
      <dgm:prSet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действие происходит в Некотором царстве, в Некотором государстве, в стародавние времена</a:t>
          </a:r>
          <a:endParaRPr lang="ru-RU" sz="1800" dirty="0">
            <a:solidFill>
              <a:schemeClr val="tx1"/>
            </a:solidFill>
          </a:endParaRPr>
        </a:p>
      </dgm:t>
    </dgm:pt>
    <dgm:pt modelId="{A3EB24ED-A944-4E46-AD9E-A813219E5D7A}" type="parTrans" cxnId="{90CD5EF7-2115-4E3C-91A0-BA4F779B0E4E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7041B3B-9349-4078-8DDA-93F381A648F2}" type="sibTrans" cxnId="{90CD5EF7-2115-4E3C-91A0-BA4F779B0E4E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F9F52826-B410-4FBB-86F9-6EC12DA1A08B}">
      <dgm:prSet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Текст сказки остается неизменным</a:t>
          </a:r>
          <a:endParaRPr lang="ru-RU" sz="1800" dirty="0">
            <a:solidFill>
              <a:schemeClr val="tx1"/>
            </a:solidFill>
          </a:endParaRPr>
        </a:p>
      </dgm:t>
    </dgm:pt>
    <dgm:pt modelId="{42B258B4-4CD9-431E-897F-3ABEC15BA593}" type="parTrans" cxnId="{A06672ED-502A-4C05-A839-341CEC28BB1A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44974AB0-F552-4267-BAB2-FCA0EC1C0636}" type="sibTrans" cxnId="{A06672ED-502A-4C05-A839-341CEC28BB1A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B9A70DBB-BF7D-47E4-ADE5-F7936BF6DE4E}" type="pres">
      <dgm:prSet presAssocID="{8CAF49A8-8C1A-4F14-A19F-40DDA68281F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C0B0326E-BDC3-4C08-9A1A-88461F6E063E}" type="pres">
      <dgm:prSet presAssocID="{31500BD5-A8F5-44E9-B510-8B2FA2637841}" presName="hierRoot1" presStyleCnt="0">
        <dgm:presLayoutVars>
          <dgm:hierBranch val="init"/>
        </dgm:presLayoutVars>
      </dgm:prSet>
      <dgm:spPr/>
    </dgm:pt>
    <dgm:pt modelId="{9645A89D-5845-4A7F-A026-881BBD2F667F}" type="pres">
      <dgm:prSet presAssocID="{31500BD5-A8F5-44E9-B510-8B2FA2637841}" presName="rootComposite1" presStyleCnt="0"/>
      <dgm:spPr/>
    </dgm:pt>
    <dgm:pt modelId="{1CF803F0-5696-4485-951C-05881A9D2768}" type="pres">
      <dgm:prSet presAssocID="{31500BD5-A8F5-44E9-B510-8B2FA2637841}" presName="rootText1" presStyleLbl="node0" presStyleIdx="0" presStyleCnt="1" custScaleX="159474" custLinFactNeighborX="-9081" custLinFactNeighborY="-3286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A81A9B0-787F-450C-9AAC-18B26FAC47F7}" type="pres">
      <dgm:prSet presAssocID="{31500BD5-A8F5-44E9-B510-8B2FA2637841}" presName="rootConnector1" presStyleLbl="node1" presStyleIdx="0" presStyleCnt="0"/>
      <dgm:spPr/>
    </dgm:pt>
    <dgm:pt modelId="{155D9A46-550B-4FBC-B657-C81750C64A42}" type="pres">
      <dgm:prSet presAssocID="{31500BD5-A8F5-44E9-B510-8B2FA2637841}" presName="hierChild2" presStyleCnt="0"/>
      <dgm:spPr/>
    </dgm:pt>
    <dgm:pt modelId="{88BB4FAD-A825-4C1F-9355-CC38DC01A1C5}" type="pres">
      <dgm:prSet presAssocID="{F0C18381-EADA-4B85-89E9-D26C2DE5EB05}" presName="Name37" presStyleLbl="parChTrans1D2" presStyleIdx="0" presStyleCnt="2"/>
      <dgm:spPr/>
    </dgm:pt>
    <dgm:pt modelId="{EEF21495-745C-4030-B2CC-FA22C1F2E03B}" type="pres">
      <dgm:prSet presAssocID="{01CD3419-F0B7-4219-B78E-C4E573149B1F}" presName="hierRoot2" presStyleCnt="0">
        <dgm:presLayoutVars>
          <dgm:hierBranch val="init"/>
        </dgm:presLayoutVars>
      </dgm:prSet>
      <dgm:spPr/>
    </dgm:pt>
    <dgm:pt modelId="{840453D2-C73E-426B-A75B-E93CC5241000}" type="pres">
      <dgm:prSet presAssocID="{01CD3419-F0B7-4219-B78E-C4E573149B1F}" presName="rootComposite" presStyleCnt="0"/>
      <dgm:spPr/>
    </dgm:pt>
    <dgm:pt modelId="{51ABE5FC-D331-4C18-94F6-1B3C60227443}" type="pres">
      <dgm:prSet presAssocID="{01CD3419-F0B7-4219-B78E-C4E573149B1F}" presName="rootText" presStyleLbl="node2" presStyleIdx="0" presStyleCnt="2" custScaleX="235648" custLinFactX="100000" custLinFactNeighborX="138216" custLinFactNeighborY="-5478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A6212F9-225E-4433-A822-69D7E6E4F5A5}" type="pres">
      <dgm:prSet presAssocID="{01CD3419-F0B7-4219-B78E-C4E573149B1F}" presName="rootConnector" presStyleLbl="node2" presStyleIdx="0" presStyleCnt="2"/>
      <dgm:spPr/>
    </dgm:pt>
    <dgm:pt modelId="{F2DB1426-AC1C-4D8E-A4C2-F11C118182B8}" type="pres">
      <dgm:prSet presAssocID="{01CD3419-F0B7-4219-B78E-C4E573149B1F}" presName="hierChild4" presStyleCnt="0"/>
      <dgm:spPr/>
    </dgm:pt>
    <dgm:pt modelId="{191A6391-DA6D-47D3-9E6E-06551A518399}" type="pres">
      <dgm:prSet presAssocID="{637BD0D0-3E01-4D94-96AD-9BFD85E5E813}" presName="Name37" presStyleLbl="parChTrans1D3" presStyleIdx="0" presStyleCnt="6"/>
      <dgm:spPr/>
    </dgm:pt>
    <dgm:pt modelId="{2F51C71A-BFD9-4D17-AF59-64B9E5CA8DD7}" type="pres">
      <dgm:prSet presAssocID="{DD9C6007-2E5D-4E70-9300-93F408018770}" presName="hierRoot2" presStyleCnt="0">
        <dgm:presLayoutVars>
          <dgm:hierBranch val="init"/>
        </dgm:presLayoutVars>
      </dgm:prSet>
      <dgm:spPr/>
    </dgm:pt>
    <dgm:pt modelId="{7FA03FDF-641A-421C-9EC7-5CB6AA236F71}" type="pres">
      <dgm:prSet presAssocID="{DD9C6007-2E5D-4E70-9300-93F408018770}" presName="rootComposite" presStyleCnt="0"/>
      <dgm:spPr/>
    </dgm:pt>
    <dgm:pt modelId="{B6D70806-4377-4612-8734-AFF38B60043F}" type="pres">
      <dgm:prSet presAssocID="{DD9C6007-2E5D-4E70-9300-93F408018770}" presName="rootText" presStyleLbl="node3" presStyleIdx="0" presStyleCnt="6" custScaleX="171452" custLinFactX="100000" custLinFactNeighborX="148520" custLinFactNeighborY="46142">
        <dgm:presLayoutVars>
          <dgm:chPref val="3"/>
        </dgm:presLayoutVars>
      </dgm:prSet>
      <dgm:spPr/>
    </dgm:pt>
    <dgm:pt modelId="{B116B793-B9B5-4E95-B5FD-5BEE47002696}" type="pres">
      <dgm:prSet presAssocID="{DD9C6007-2E5D-4E70-9300-93F408018770}" presName="rootConnector" presStyleLbl="node3" presStyleIdx="0" presStyleCnt="6"/>
      <dgm:spPr/>
    </dgm:pt>
    <dgm:pt modelId="{31BA77A6-9470-41FA-BDA0-E92A236D072C}" type="pres">
      <dgm:prSet presAssocID="{DD9C6007-2E5D-4E70-9300-93F408018770}" presName="hierChild4" presStyleCnt="0"/>
      <dgm:spPr/>
    </dgm:pt>
    <dgm:pt modelId="{2746528F-6010-4D5C-801A-9C019835D050}" type="pres">
      <dgm:prSet presAssocID="{DD9C6007-2E5D-4E70-9300-93F408018770}" presName="hierChild5" presStyleCnt="0"/>
      <dgm:spPr/>
    </dgm:pt>
    <dgm:pt modelId="{5D750F51-3579-43A3-B411-52A1974CFE82}" type="pres">
      <dgm:prSet presAssocID="{999E169F-7AC0-4CB3-82C3-596A0654789D}" presName="Name37" presStyleLbl="parChTrans1D3" presStyleIdx="1" presStyleCnt="6"/>
      <dgm:spPr/>
    </dgm:pt>
    <dgm:pt modelId="{AD074BE9-B7CF-43CC-8E59-A05885EAE538}" type="pres">
      <dgm:prSet presAssocID="{66787C7C-A4B8-42FB-A2FD-CD72B713F2FC}" presName="hierRoot2" presStyleCnt="0">
        <dgm:presLayoutVars>
          <dgm:hierBranch val="init"/>
        </dgm:presLayoutVars>
      </dgm:prSet>
      <dgm:spPr/>
    </dgm:pt>
    <dgm:pt modelId="{7F76F5B5-1E2F-40D4-A4AB-C3B7FA7DBDFA}" type="pres">
      <dgm:prSet presAssocID="{66787C7C-A4B8-42FB-A2FD-CD72B713F2FC}" presName="rootComposite" presStyleCnt="0"/>
      <dgm:spPr/>
    </dgm:pt>
    <dgm:pt modelId="{7DB72B4D-B20C-455D-ABEA-A43053E14F49}" type="pres">
      <dgm:prSet presAssocID="{66787C7C-A4B8-42FB-A2FD-CD72B713F2FC}" presName="rootText" presStyleLbl="node3" presStyleIdx="1" presStyleCnt="6" custScaleX="163069" custScaleY="165808" custLinFactX="100000" custLinFactNeighborX="146069" custLinFactNeighborY="358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A845523-F58F-4716-9358-942BB9E92E21}" type="pres">
      <dgm:prSet presAssocID="{66787C7C-A4B8-42FB-A2FD-CD72B713F2FC}" presName="rootConnector" presStyleLbl="node3" presStyleIdx="1" presStyleCnt="6"/>
      <dgm:spPr/>
    </dgm:pt>
    <dgm:pt modelId="{02AEE342-5DD9-43B5-9E15-6CDF3FDC5BBD}" type="pres">
      <dgm:prSet presAssocID="{66787C7C-A4B8-42FB-A2FD-CD72B713F2FC}" presName="hierChild4" presStyleCnt="0"/>
      <dgm:spPr/>
    </dgm:pt>
    <dgm:pt modelId="{0BD39DE6-9DF4-4EBE-A3EF-BC89D0FACAD7}" type="pres">
      <dgm:prSet presAssocID="{66787C7C-A4B8-42FB-A2FD-CD72B713F2FC}" presName="hierChild5" presStyleCnt="0"/>
      <dgm:spPr/>
    </dgm:pt>
    <dgm:pt modelId="{472631E0-0A08-42E5-B508-994DF665C41F}" type="pres">
      <dgm:prSet presAssocID="{42B258B4-4CD9-431E-897F-3ABEC15BA593}" presName="Name37" presStyleLbl="parChTrans1D3" presStyleIdx="2" presStyleCnt="6"/>
      <dgm:spPr/>
    </dgm:pt>
    <dgm:pt modelId="{65982DD8-91D7-4D16-A0F0-2489C346FF71}" type="pres">
      <dgm:prSet presAssocID="{F9F52826-B410-4FBB-86F9-6EC12DA1A08B}" presName="hierRoot2" presStyleCnt="0">
        <dgm:presLayoutVars>
          <dgm:hierBranch val="init"/>
        </dgm:presLayoutVars>
      </dgm:prSet>
      <dgm:spPr/>
    </dgm:pt>
    <dgm:pt modelId="{70669D1E-8CD6-4D68-B6C9-C5AC0F95CAC3}" type="pres">
      <dgm:prSet presAssocID="{F9F52826-B410-4FBB-86F9-6EC12DA1A08B}" presName="rootComposite" presStyleCnt="0"/>
      <dgm:spPr/>
    </dgm:pt>
    <dgm:pt modelId="{55AC3565-36A2-413D-BD42-C7A71030F6EA}" type="pres">
      <dgm:prSet presAssocID="{F9F52826-B410-4FBB-86F9-6EC12DA1A08B}" presName="rootText" presStyleLbl="node3" presStyleIdx="2" presStyleCnt="6" custScaleX="166118" custLinFactX="100000" custLinFactY="-200000" custLinFactNeighborX="151187" custLinFactNeighborY="-223738">
        <dgm:presLayoutVars>
          <dgm:chPref val="3"/>
        </dgm:presLayoutVars>
      </dgm:prSet>
      <dgm:spPr/>
    </dgm:pt>
    <dgm:pt modelId="{3F3803F4-F548-4A44-B7A7-C1F5E58E1CB3}" type="pres">
      <dgm:prSet presAssocID="{F9F52826-B410-4FBB-86F9-6EC12DA1A08B}" presName="rootConnector" presStyleLbl="node3" presStyleIdx="2" presStyleCnt="6"/>
      <dgm:spPr/>
    </dgm:pt>
    <dgm:pt modelId="{DD0B54CF-2B0B-4EA3-8AA8-D303376E0F6B}" type="pres">
      <dgm:prSet presAssocID="{F9F52826-B410-4FBB-86F9-6EC12DA1A08B}" presName="hierChild4" presStyleCnt="0"/>
      <dgm:spPr/>
    </dgm:pt>
    <dgm:pt modelId="{1A9826DB-C944-43DC-B7A7-449C43D0085A}" type="pres">
      <dgm:prSet presAssocID="{F9F52826-B410-4FBB-86F9-6EC12DA1A08B}" presName="hierChild5" presStyleCnt="0"/>
      <dgm:spPr/>
    </dgm:pt>
    <dgm:pt modelId="{B18E7422-2DE3-4D6A-9529-E43C88112ED8}" type="pres">
      <dgm:prSet presAssocID="{01CD3419-F0B7-4219-B78E-C4E573149B1F}" presName="hierChild5" presStyleCnt="0"/>
      <dgm:spPr/>
    </dgm:pt>
    <dgm:pt modelId="{9B9E87F0-5D07-43AC-897F-9A49AAA984A9}" type="pres">
      <dgm:prSet presAssocID="{D5995348-B42C-4F4B-94D5-A4C186143F81}" presName="Name37" presStyleLbl="parChTrans1D2" presStyleIdx="1" presStyleCnt="2"/>
      <dgm:spPr/>
    </dgm:pt>
    <dgm:pt modelId="{92417AC3-4E10-4CAF-B8C9-D0833AE42627}" type="pres">
      <dgm:prSet presAssocID="{F8108613-4AD9-4DC4-B93D-5D722FE0FA8A}" presName="hierRoot2" presStyleCnt="0">
        <dgm:presLayoutVars>
          <dgm:hierBranch val="init"/>
        </dgm:presLayoutVars>
      </dgm:prSet>
      <dgm:spPr/>
    </dgm:pt>
    <dgm:pt modelId="{C9A3C717-9C18-4A53-95EA-CD234E5C9BF4}" type="pres">
      <dgm:prSet presAssocID="{F8108613-4AD9-4DC4-B93D-5D722FE0FA8A}" presName="rootComposite" presStyleCnt="0"/>
      <dgm:spPr/>
    </dgm:pt>
    <dgm:pt modelId="{5E9D8A35-024F-42E1-9155-1037CF279DF3}" type="pres">
      <dgm:prSet presAssocID="{F8108613-4AD9-4DC4-B93D-5D722FE0FA8A}" presName="rootText" presStyleLbl="node2" presStyleIdx="1" presStyleCnt="2" custScaleX="205958" custLinFactX="-100000" custLinFactNeighborX="-136833" custLinFactNeighborY="-54784">
        <dgm:presLayoutVars>
          <dgm:chPref val="3"/>
        </dgm:presLayoutVars>
      </dgm:prSet>
      <dgm:spPr/>
    </dgm:pt>
    <dgm:pt modelId="{CABBB727-D5D4-47BA-A681-DEE27A1E4142}" type="pres">
      <dgm:prSet presAssocID="{F8108613-4AD9-4DC4-B93D-5D722FE0FA8A}" presName="rootConnector" presStyleLbl="node2" presStyleIdx="1" presStyleCnt="2"/>
      <dgm:spPr/>
    </dgm:pt>
    <dgm:pt modelId="{DFE543E7-7230-4A51-A70C-2B53C4F31B8E}" type="pres">
      <dgm:prSet presAssocID="{F8108613-4AD9-4DC4-B93D-5D722FE0FA8A}" presName="hierChild4" presStyleCnt="0"/>
      <dgm:spPr/>
    </dgm:pt>
    <dgm:pt modelId="{44F0780E-14DE-4EB0-8D88-6B706684E598}" type="pres">
      <dgm:prSet presAssocID="{2095E45D-A59D-4E34-80F1-F3AF33FDF09D}" presName="Name37" presStyleLbl="parChTrans1D3" presStyleIdx="3" presStyleCnt="6"/>
      <dgm:spPr/>
    </dgm:pt>
    <dgm:pt modelId="{E0DE1974-05C7-441F-9A30-8726D962FDCD}" type="pres">
      <dgm:prSet presAssocID="{79B8AA31-5998-4838-A2B4-31306A5BF81E}" presName="hierRoot2" presStyleCnt="0">
        <dgm:presLayoutVars>
          <dgm:hierBranch val="init"/>
        </dgm:presLayoutVars>
      </dgm:prSet>
      <dgm:spPr/>
    </dgm:pt>
    <dgm:pt modelId="{0194541C-82FC-40CC-BB91-B5F4392A4749}" type="pres">
      <dgm:prSet presAssocID="{79B8AA31-5998-4838-A2B4-31306A5BF81E}" presName="rootComposite" presStyleCnt="0"/>
      <dgm:spPr/>
    </dgm:pt>
    <dgm:pt modelId="{5D9C1571-8C1C-4D9F-A253-A6A260DC5396}" type="pres">
      <dgm:prSet presAssocID="{79B8AA31-5998-4838-A2B4-31306A5BF81E}" presName="rootText" presStyleLbl="node3" presStyleIdx="3" presStyleCnt="6" custScaleX="163933" custLinFactX="-100000" custLinFactNeighborX="-120777" custLinFactNeighborY="-767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A146D6D-208A-49EE-AF6E-53FD5FB95665}" type="pres">
      <dgm:prSet presAssocID="{79B8AA31-5998-4838-A2B4-31306A5BF81E}" presName="rootConnector" presStyleLbl="node3" presStyleIdx="3" presStyleCnt="6"/>
      <dgm:spPr/>
    </dgm:pt>
    <dgm:pt modelId="{2B520358-2E04-4FEC-A574-56B8494C3503}" type="pres">
      <dgm:prSet presAssocID="{79B8AA31-5998-4838-A2B4-31306A5BF81E}" presName="hierChild4" presStyleCnt="0"/>
      <dgm:spPr/>
    </dgm:pt>
    <dgm:pt modelId="{5DC3F77B-B345-44BD-8EDD-9CDD9D74B848}" type="pres">
      <dgm:prSet presAssocID="{79B8AA31-5998-4838-A2B4-31306A5BF81E}" presName="hierChild5" presStyleCnt="0"/>
      <dgm:spPr/>
    </dgm:pt>
    <dgm:pt modelId="{865AF98C-A21E-479A-87D6-99D726954206}" type="pres">
      <dgm:prSet presAssocID="{9588B31F-20D6-460C-A041-F4E92CC600D7}" presName="Name37" presStyleLbl="parChTrans1D3" presStyleIdx="4" presStyleCnt="6"/>
      <dgm:spPr/>
    </dgm:pt>
    <dgm:pt modelId="{273AF976-5F11-4B66-9646-A1B6200C67DF}" type="pres">
      <dgm:prSet presAssocID="{CE042F36-E928-4AAD-9ABA-70CCBD63C39E}" presName="hierRoot2" presStyleCnt="0">
        <dgm:presLayoutVars>
          <dgm:hierBranch val="init"/>
        </dgm:presLayoutVars>
      </dgm:prSet>
      <dgm:spPr/>
    </dgm:pt>
    <dgm:pt modelId="{D4DA5825-C56C-44D5-B900-99C493859BA0}" type="pres">
      <dgm:prSet presAssocID="{CE042F36-E928-4AAD-9ABA-70CCBD63C39E}" presName="rootComposite" presStyleCnt="0"/>
      <dgm:spPr/>
    </dgm:pt>
    <dgm:pt modelId="{0239E8ED-AD6A-4270-B4A3-8AAB2DECE31B}" type="pres">
      <dgm:prSet presAssocID="{CE042F36-E928-4AAD-9ABA-70CCBD63C39E}" presName="rootText" presStyleLbl="node3" presStyleIdx="4" presStyleCnt="6" custScaleX="161506" custLinFactX="-100000" custLinFactNeighborX="-120777" custLinFactNeighborY="-98625">
        <dgm:presLayoutVars>
          <dgm:chPref val="3"/>
        </dgm:presLayoutVars>
      </dgm:prSet>
      <dgm:spPr/>
    </dgm:pt>
    <dgm:pt modelId="{020A806D-B777-4215-BBBA-B870A6E641BA}" type="pres">
      <dgm:prSet presAssocID="{CE042F36-E928-4AAD-9ABA-70CCBD63C39E}" presName="rootConnector" presStyleLbl="node3" presStyleIdx="4" presStyleCnt="6"/>
      <dgm:spPr/>
    </dgm:pt>
    <dgm:pt modelId="{DF70ACC0-A1D3-4E68-81FF-041B0BBD094D}" type="pres">
      <dgm:prSet presAssocID="{CE042F36-E928-4AAD-9ABA-70CCBD63C39E}" presName="hierChild4" presStyleCnt="0"/>
      <dgm:spPr/>
    </dgm:pt>
    <dgm:pt modelId="{B38A272D-3556-48A9-A849-72D1D2A1F1B0}" type="pres">
      <dgm:prSet presAssocID="{CE042F36-E928-4AAD-9ABA-70CCBD63C39E}" presName="hierChild5" presStyleCnt="0"/>
      <dgm:spPr/>
    </dgm:pt>
    <dgm:pt modelId="{847E3ACD-05FE-48CB-B96D-8BB127D43BF8}" type="pres">
      <dgm:prSet presAssocID="{A3EB24ED-A944-4E46-AD9E-A813219E5D7A}" presName="Name37" presStyleLbl="parChTrans1D3" presStyleIdx="5" presStyleCnt="6"/>
      <dgm:spPr/>
    </dgm:pt>
    <dgm:pt modelId="{AF94BE77-B8FC-439C-A7FF-EE1B9540D733}" type="pres">
      <dgm:prSet presAssocID="{F6F2629A-EE23-406C-B789-01E194B4971E}" presName="hierRoot2" presStyleCnt="0">
        <dgm:presLayoutVars>
          <dgm:hierBranch val="init"/>
        </dgm:presLayoutVars>
      </dgm:prSet>
      <dgm:spPr/>
    </dgm:pt>
    <dgm:pt modelId="{F332239C-8304-447B-A161-857FAAF31F93}" type="pres">
      <dgm:prSet presAssocID="{F6F2629A-EE23-406C-B789-01E194B4971E}" presName="rootComposite" presStyleCnt="0"/>
      <dgm:spPr/>
    </dgm:pt>
    <dgm:pt modelId="{4F2273AB-703E-4329-A452-BE278F02949B}" type="pres">
      <dgm:prSet presAssocID="{F6F2629A-EE23-406C-B789-01E194B4971E}" presName="rootText" presStyleLbl="node3" presStyleIdx="5" presStyleCnt="6" custScaleX="163933" custScaleY="180143" custLinFactX="-100000" custLinFactY="-6134" custLinFactNeighborX="-123215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02AF00F-542C-406A-8E8F-1AE8FA230577}" type="pres">
      <dgm:prSet presAssocID="{F6F2629A-EE23-406C-B789-01E194B4971E}" presName="rootConnector" presStyleLbl="node3" presStyleIdx="5" presStyleCnt="6"/>
      <dgm:spPr/>
    </dgm:pt>
    <dgm:pt modelId="{D91F7D81-0DBB-4884-9D32-3B491C2E3963}" type="pres">
      <dgm:prSet presAssocID="{F6F2629A-EE23-406C-B789-01E194B4971E}" presName="hierChild4" presStyleCnt="0"/>
      <dgm:spPr/>
    </dgm:pt>
    <dgm:pt modelId="{2936A187-E421-4736-BE6F-710A9F431050}" type="pres">
      <dgm:prSet presAssocID="{F6F2629A-EE23-406C-B789-01E194B4971E}" presName="hierChild5" presStyleCnt="0"/>
      <dgm:spPr/>
    </dgm:pt>
    <dgm:pt modelId="{29AE5002-34F7-4488-BD5E-00C23D5B3E09}" type="pres">
      <dgm:prSet presAssocID="{F8108613-4AD9-4DC4-B93D-5D722FE0FA8A}" presName="hierChild5" presStyleCnt="0"/>
      <dgm:spPr/>
    </dgm:pt>
    <dgm:pt modelId="{B93AD347-7D7B-475C-9DEA-7272BA35D9E2}" type="pres">
      <dgm:prSet presAssocID="{31500BD5-A8F5-44E9-B510-8B2FA2637841}" presName="hierChild3" presStyleCnt="0"/>
      <dgm:spPr/>
    </dgm:pt>
  </dgm:ptLst>
  <dgm:cxnLst>
    <dgm:cxn modelId="{9A02E2DA-4E9F-4E76-AD2F-C53D8C1ED014}" type="presOf" srcId="{F8108613-4AD9-4DC4-B93D-5D722FE0FA8A}" destId="{CABBB727-D5D4-47BA-A681-DEE27A1E4142}" srcOrd="1" destOrd="0" presId="urn:microsoft.com/office/officeart/2005/8/layout/orgChart1"/>
    <dgm:cxn modelId="{90CD5EF7-2115-4E3C-91A0-BA4F779B0E4E}" srcId="{F8108613-4AD9-4DC4-B93D-5D722FE0FA8A}" destId="{F6F2629A-EE23-406C-B789-01E194B4971E}" srcOrd="2" destOrd="0" parTransId="{A3EB24ED-A944-4E46-AD9E-A813219E5D7A}" sibTransId="{A7041B3B-9349-4078-8DDA-93F381A648F2}"/>
    <dgm:cxn modelId="{9DC4B9AE-A8E4-42C6-ACE3-6C48FF9D8E6D}" type="presOf" srcId="{9588B31F-20D6-460C-A041-F4E92CC600D7}" destId="{865AF98C-A21E-479A-87D6-99D726954206}" srcOrd="0" destOrd="0" presId="urn:microsoft.com/office/officeart/2005/8/layout/orgChart1"/>
    <dgm:cxn modelId="{D45A3D82-EE47-43F3-9C3D-28197EA3904B}" type="presOf" srcId="{2095E45D-A59D-4E34-80F1-F3AF33FDF09D}" destId="{44F0780E-14DE-4EB0-8D88-6B706684E598}" srcOrd="0" destOrd="0" presId="urn:microsoft.com/office/officeart/2005/8/layout/orgChart1"/>
    <dgm:cxn modelId="{550A3963-5B16-477F-BE79-5514999ACCA7}" type="presOf" srcId="{79B8AA31-5998-4838-A2B4-31306A5BF81E}" destId="{1A146D6D-208A-49EE-AF6E-53FD5FB95665}" srcOrd="1" destOrd="0" presId="urn:microsoft.com/office/officeart/2005/8/layout/orgChart1"/>
    <dgm:cxn modelId="{8DF7A023-8522-43AD-AE57-15FDEA381256}" srcId="{01CD3419-F0B7-4219-B78E-C4E573149B1F}" destId="{66787C7C-A4B8-42FB-A2FD-CD72B713F2FC}" srcOrd="1" destOrd="0" parTransId="{999E169F-7AC0-4CB3-82C3-596A0654789D}" sibTransId="{915D3DA5-79EC-4F0E-8CF2-36FAB747213A}"/>
    <dgm:cxn modelId="{09D98695-7497-4CB4-B91F-63B4C82E0460}" type="presOf" srcId="{F6F2629A-EE23-406C-B789-01E194B4971E}" destId="{4F2273AB-703E-4329-A452-BE278F02949B}" srcOrd="0" destOrd="0" presId="urn:microsoft.com/office/officeart/2005/8/layout/orgChart1"/>
    <dgm:cxn modelId="{0938366F-4C2C-4D2E-8008-4E83C8FE0450}" type="presOf" srcId="{31500BD5-A8F5-44E9-B510-8B2FA2637841}" destId="{1CF803F0-5696-4485-951C-05881A9D2768}" srcOrd="0" destOrd="0" presId="urn:microsoft.com/office/officeart/2005/8/layout/orgChart1"/>
    <dgm:cxn modelId="{E802DF1B-1C58-4DE0-81A5-008EB8D057FC}" srcId="{31500BD5-A8F5-44E9-B510-8B2FA2637841}" destId="{F8108613-4AD9-4DC4-B93D-5D722FE0FA8A}" srcOrd="1" destOrd="0" parTransId="{D5995348-B42C-4F4B-94D5-A4C186143F81}" sibTransId="{B72C0BF6-A05A-4C3A-BD3C-8C5B35C7FB0E}"/>
    <dgm:cxn modelId="{BF86452C-EB54-4B89-839A-CB368578D4E9}" srcId="{8CAF49A8-8C1A-4F14-A19F-40DDA68281F6}" destId="{31500BD5-A8F5-44E9-B510-8B2FA2637841}" srcOrd="0" destOrd="0" parTransId="{42E2C274-8476-4243-8D0E-DA1B031DF44A}" sibTransId="{A2D80079-5D9D-4410-A906-C8AB2C3BBA37}"/>
    <dgm:cxn modelId="{2023B5D0-7337-4660-8C1D-38D128DFA33C}" type="presOf" srcId="{F8108613-4AD9-4DC4-B93D-5D722FE0FA8A}" destId="{5E9D8A35-024F-42E1-9155-1037CF279DF3}" srcOrd="0" destOrd="0" presId="urn:microsoft.com/office/officeart/2005/8/layout/orgChart1"/>
    <dgm:cxn modelId="{F0B07499-0C34-4F1A-9F82-39E8E8982081}" type="presOf" srcId="{CE042F36-E928-4AAD-9ABA-70CCBD63C39E}" destId="{020A806D-B777-4215-BBBA-B870A6E641BA}" srcOrd="1" destOrd="0" presId="urn:microsoft.com/office/officeart/2005/8/layout/orgChart1"/>
    <dgm:cxn modelId="{D7844753-6275-4C24-9A6E-AFD97B14FC5A}" type="presOf" srcId="{66787C7C-A4B8-42FB-A2FD-CD72B713F2FC}" destId="{6A845523-F58F-4716-9358-942BB9E92E21}" srcOrd="1" destOrd="0" presId="urn:microsoft.com/office/officeart/2005/8/layout/orgChart1"/>
    <dgm:cxn modelId="{2A0D34F6-6748-496F-A54B-2122BC6B79B2}" type="presOf" srcId="{42B258B4-4CD9-431E-897F-3ABEC15BA593}" destId="{472631E0-0A08-42E5-B508-994DF665C41F}" srcOrd="0" destOrd="0" presId="urn:microsoft.com/office/officeart/2005/8/layout/orgChart1"/>
    <dgm:cxn modelId="{CA950D4F-8BF7-4248-B1AE-F2AC3CA02EC1}" type="presOf" srcId="{01CD3419-F0B7-4219-B78E-C4E573149B1F}" destId="{0A6212F9-225E-4433-A822-69D7E6E4F5A5}" srcOrd="1" destOrd="0" presId="urn:microsoft.com/office/officeart/2005/8/layout/orgChart1"/>
    <dgm:cxn modelId="{6A14833F-3043-498A-877D-F7D76C8D2309}" srcId="{F8108613-4AD9-4DC4-B93D-5D722FE0FA8A}" destId="{79B8AA31-5998-4838-A2B4-31306A5BF81E}" srcOrd="0" destOrd="0" parTransId="{2095E45D-A59D-4E34-80F1-F3AF33FDF09D}" sibTransId="{6820EDB5-A612-4960-A34C-43FE1490468D}"/>
    <dgm:cxn modelId="{A06672ED-502A-4C05-A839-341CEC28BB1A}" srcId="{01CD3419-F0B7-4219-B78E-C4E573149B1F}" destId="{F9F52826-B410-4FBB-86F9-6EC12DA1A08B}" srcOrd="2" destOrd="0" parTransId="{42B258B4-4CD9-431E-897F-3ABEC15BA593}" sibTransId="{44974AB0-F552-4267-BAB2-FCA0EC1C0636}"/>
    <dgm:cxn modelId="{48FF8404-33A1-483A-8C07-4396A7EE8A01}" type="presOf" srcId="{01CD3419-F0B7-4219-B78E-C4E573149B1F}" destId="{51ABE5FC-D331-4C18-94F6-1B3C60227443}" srcOrd="0" destOrd="0" presId="urn:microsoft.com/office/officeart/2005/8/layout/orgChart1"/>
    <dgm:cxn modelId="{8678FEF4-95DF-4216-ABAA-5CE4F77DC01A}" type="presOf" srcId="{DD9C6007-2E5D-4E70-9300-93F408018770}" destId="{B116B793-B9B5-4E95-B5FD-5BEE47002696}" srcOrd="1" destOrd="0" presId="urn:microsoft.com/office/officeart/2005/8/layout/orgChart1"/>
    <dgm:cxn modelId="{F6258935-DB25-46FB-9B56-A4CEB7F72CC2}" type="presOf" srcId="{F9F52826-B410-4FBB-86F9-6EC12DA1A08B}" destId="{3F3803F4-F548-4A44-B7A7-C1F5E58E1CB3}" srcOrd="1" destOrd="0" presId="urn:microsoft.com/office/officeart/2005/8/layout/orgChart1"/>
    <dgm:cxn modelId="{9927B88E-F5ED-46AA-A3BC-E6800A684F39}" type="presOf" srcId="{CE042F36-E928-4AAD-9ABA-70CCBD63C39E}" destId="{0239E8ED-AD6A-4270-B4A3-8AAB2DECE31B}" srcOrd="0" destOrd="0" presId="urn:microsoft.com/office/officeart/2005/8/layout/orgChart1"/>
    <dgm:cxn modelId="{83B5250B-161F-4E42-BDC0-84BA0E2F332A}" type="presOf" srcId="{79B8AA31-5998-4838-A2B4-31306A5BF81E}" destId="{5D9C1571-8C1C-4D9F-A253-A6A260DC5396}" srcOrd="0" destOrd="0" presId="urn:microsoft.com/office/officeart/2005/8/layout/orgChart1"/>
    <dgm:cxn modelId="{F9705734-CB5E-44CB-8EBA-E618293128C0}" type="presOf" srcId="{F9F52826-B410-4FBB-86F9-6EC12DA1A08B}" destId="{55AC3565-36A2-413D-BD42-C7A71030F6EA}" srcOrd="0" destOrd="0" presId="urn:microsoft.com/office/officeart/2005/8/layout/orgChart1"/>
    <dgm:cxn modelId="{0D65F13B-9CEA-4135-9776-4702AAF1BECE}" srcId="{31500BD5-A8F5-44E9-B510-8B2FA2637841}" destId="{01CD3419-F0B7-4219-B78E-C4E573149B1F}" srcOrd="0" destOrd="0" parTransId="{F0C18381-EADA-4B85-89E9-D26C2DE5EB05}" sibTransId="{D7EB9626-AF83-436B-961D-6D825809B5CA}"/>
    <dgm:cxn modelId="{62607DAB-85C6-44E1-AB9E-7730DAF4477E}" type="presOf" srcId="{66787C7C-A4B8-42FB-A2FD-CD72B713F2FC}" destId="{7DB72B4D-B20C-455D-ABEA-A43053E14F49}" srcOrd="0" destOrd="0" presId="urn:microsoft.com/office/officeart/2005/8/layout/orgChart1"/>
    <dgm:cxn modelId="{F0E415CA-65A2-4B51-9EE0-AC2520E415EB}" type="presOf" srcId="{31500BD5-A8F5-44E9-B510-8B2FA2637841}" destId="{BA81A9B0-787F-450C-9AAC-18B26FAC47F7}" srcOrd="1" destOrd="0" presId="urn:microsoft.com/office/officeart/2005/8/layout/orgChart1"/>
    <dgm:cxn modelId="{DA89E6E4-5CF4-4EB9-95E6-39BA04DB88E5}" type="presOf" srcId="{637BD0D0-3E01-4D94-96AD-9BFD85E5E813}" destId="{191A6391-DA6D-47D3-9E6E-06551A518399}" srcOrd="0" destOrd="0" presId="urn:microsoft.com/office/officeart/2005/8/layout/orgChart1"/>
    <dgm:cxn modelId="{D8159C98-11BB-4F01-B561-7402F01C2358}" type="presOf" srcId="{DD9C6007-2E5D-4E70-9300-93F408018770}" destId="{B6D70806-4377-4612-8734-AFF38B60043F}" srcOrd="0" destOrd="0" presId="urn:microsoft.com/office/officeart/2005/8/layout/orgChart1"/>
    <dgm:cxn modelId="{8C36D874-D868-40F3-9C08-00598C12BD16}" srcId="{01CD3419-F0B7-4219-B78E-C4E573149B1F}" destId="{DD9C6007-2E5D-4E70-9300-93F408018770}" srcOrd="0" destOrd="0" parTransId="{637BD0D0-3E01-4D94-96AD-9BFD85E5E813}" sibTransId="{D36F9B27-97F9-4764-BC9A-D37611F94976}"/>
    <dgm:cxn modelId="{98945E93-873D-4D1C-86A2-8BC0C43C72C7}" type="presOf" srcId="{D5995348-B42C-4F4B-94D5-A4C186143F81}" destId="{9B9E87F0-5D07-43AC-897F-9A49AAA984A9}" srcOrd="0" destOrd="0" presId="urn:microsoft.com/office/officeart/2005/8/layout/orgChart1"/>
    <dgm:cxn modelId="{092E1107-ED4D-4B8A-B033-5207C40F04DF}" type="presOf" srcId="{A3EB24ED-A944-4E46-AD9E-A813219E5D7A}" destId="{847E3ACD-05FE-48CB-B96D-8BB127D43BF8}" srcOrd="0" destOrd="0" presId="urn:microsoft.com/office/officeart/2005/8/layout/orgChart1"/>
    <dgm:cxn modelId="{08FFC231-68CF-4FA0-8374-420F9AE6B81E}" type="presOf" srcId="{8CAF49A8-8C1A-4F14-A19F-40DDA68281F6}" destId="{B9A70DBB-BF7D-47E4-ADE5-F7936BF6DE4E}" srcOrd="0" destOrd="0" presId="urn:microsoft.com/office/officeart/2005/8/layout/orgChart1"/>
    <dgm:cxn modelId="{E99AA673-20BC-4AD6-85ED-689C740243B5}" type="presOf" srcId="{F0C18381-EADA-4B85-89E9-D26C2DE5EB05}" destId="{88BB4FAD-A825-4C1F-9355-CC38DC01A1C5}" srcOrd="0" destOrd="0" presId="urn:microsoft.com/office/officeart/2005/8/layout/orgChart1"/>
    <dgm:cxn modelId="{46616D80-5291-4262-8C02-222BC4DC26E1}" type="presOf" srcId="{999E169F-7AC0-4CB3-82C3-596A0654789D}" destId="{5D750F51-3579-43A3-B411-52A1974CFE82}" srcOrd="0" destOrd="0" presId="urn:microsoft.com/office/officeart/2005/8/layout/orgChart1"/>
    <dgm:cxn modelId="{DC709967-F34A-4152-825F-1CF5BC51B8FA}" type="presOf" srcId="{F6F2629A-EE23-406C-B789-01E194B4971E}" destId="{302AF00F-542C-406A-8E8F-1AE8FA230577}" srcOrd="1" destOrd="0" presId="urn:microsoft.com/office/officeart/2005/8/layout/orgChart1"/>
    <dgm:cxn modelId="{06446769-7558-48D5-90D7-17B395E5C675}" srcId="{F8108613-4AD9-4DC4-B93D-5D722FE0FA8A}" destId="{CE042F36-E928-4AAD-9ABA-70CCBD63C39E}" srcOrd="1" destOrd="0" parTransId="{9588B31F-20D6-460C-A041-F4E92CC600D7}" sibTransId="{B4BF033F-A70A-4CAA-9029-5DAA606A9995}"/>
    <dgm:cxn modelId="{F92E0A87-F9E2-4C0A-91BC-E3857B2FD4B7}" type="presParOf" srcId="{B9A70DBB-BF7D-47E4-ADE5-F7936BF6DE4E}" destId="{C0B0326E-BDC3-4C08-9A1A-88461F6E063E}" srcOrd="0" destOrd="0" presId="urn:microsoft.com/office/officeart/2005/8/layout/orgChart1"/>
    <dgm:cxn modelId="{67646F9F-1E81-48E9-AEC5-511CEF26CE51}" type="presParOf" srcId="{C0B0326E-BDC3-4C08-9A1A-88461F6E063E}" destId="{9645A89D-5845-4A7F-A026-881BBD2F667F}" srcOrd="0" destOrd="0" presId="urn:microsoft.com/office/officeart/2005/8/layout/orgChart1"/>
    <dgm:cxn modelId="{195740F4-59E8-4F43-A1BF-0969934BE26F}" type="presParOf" srcId="{9645A89D-5845-4A7F-A026-881BBD2F667F}" destId="{1CF803F0-5696-4485-951C-05881A9D2768}" srcOrd="0" destOrd="0" presId="urn:microsoft.com/office/officeart/2005/8/layout/orgChart1"/>
    <dgm:cxn modelId="{357A4EF6-6653-403E-8C3C-921E36A16BA0}" type="presParOf" srcId="{9645A89D-5845-4A7F-A026-881BBD2F667F}" destId="{BA81A9B0-787F-450C-9AAC-18B26FAC47F7}" srcOrd="1" destOrd="0" presId="urn:microsoft.com/office/officeart/2005/8/layout/orgChart1"/>
    <dgm:cxn modelId="{B8603995-382C-48EC-8089-C8BD29CF62D4}" type="presParOf" srcId="{C0B0326E-BDC3-4C08-9A1A-88461F6E063E}" destId="{155D9A46-550B-4FBC-B657-C81750C64A42}" srcOrd="1" destOrd="0" presId="urn:microsoft.com/office/officeart/2005/8/layout/orgChart1"/>
    <dgm:cxn modelId="{0B945D67-B4F8-4621-9B6C-07CBCED9718C}" type="presParOf" srcId="{155D9A46-550B-4FBC-B657-C81750C64A42}" destId="{88BB4FAD-A825-4C1F-9355-CC38DC01A1C5}" srcOrd="0" destOrd="0" presId="urn:microsoft.com/office/officeart/2005/8/layout/orgChart1"/>
    <dgm:cxn modelId="{2B8C40A4-DBED-4F73-9F81-F80C8696AD39}" type="presParOf" srcId="{155D9A46-550B-4FBC-B657-C81750C64A42}" destId="{EEF21495-745C-4030-B2CC-FA22C1F2E03B}" srcOrd="1" destOrd="0" presId="urn:microsoft.com/office/officeart/2005/8/layout/orgChart1"/>
    <dgm:cxn modelId="{1563DAEE-C045-4968-AC75-9D7330A43724}" type="presParOf" srcId="{EEF21495-745C-4030-B2CC-FA22C1F2E03B}" destId="{840453D2-C73E-426B-A75B-E93CC5241000}" srcOrd="0" destOrd="0" presId="urn:microsoft.com/office/officeart/2005/8/layout/orgChart1"/>
    <dgm:cxn modelId="{629A021F-A053-4B6A-B5B7-0D3903D7AA8C}" type="presParOf" srcId="{840453D2-C73E-426B-A75B-E93CC5241000}" destId="{51ABE5FC-D331-4C18-94F6-1B3C60227443}" srcOrd="0" destOrd="0" presId="urn:microsoft.com/office/officeart/2005/8/layout/orgChart1"/>
    <dgm:cxn modelId="{1A173C6D-C053-4D5D-A7B5-A9BD5836F23C}" type="presParOf" srcId="{840453D2-C73E-426B-A75B-E93CC5241000}" destId="{0A6212F9-225E-4433-A822-69D7E6E4F5A5}" srcOrd="1" destOrd="0" presId="urn:microsoft.com/office/officeart/2005/8/layout/orgChart1"/>
    <dgm:cxn modelId="{A8D86889-6A3C-4D13-9F11-1E844ECA7427}" type="presParOf" srcId="{EEF21495-745C-4030-B2CC-FA22C1F2E03B}" destId="{F2DB1426-AC1C-4D8E-A4C2-F11C118182B8}" srcOrd="1" destOrd="0" presId="urn:microsoft.com/office/officeart/2005/8/layout/orgChart1"/>
    <dgm:cxn modelId="{5FAAA401-6D59-487B-9171-052477025653}" type="presParOf" srcId="{F2DB1426-AC1C-4D8E-A4C2-F11C118182B8}" destId="{191A6391-DA6D-47D3-9E6E-06551A518399}" srcOrd="0" destOrd="0" presId="urn:microsoft.com/office/officeart/2005/8/layout/orgChart1"/>
    <dgm:cxn modelId="{CD9BEF7B-C061-4514-A138-0A3539FE846D}" type="presParOf" srcId="{F2DB1426-AC1C-4D8E-A4C2-F11C118182B8}" destId="{2F51C71A-BFD9-4D17-AF59-64B9E5CA8DD7}" srcOrd="1" destOrd="0" presId="urn:microsoft.com/office/officeart/2005/8/layout/orgChart1"/>
    <dgm:cxn modelId="{8A9BE499-709F-46DA-A546-6A49EE306C0D}" type="presParOf" srcId="{2F51C71A-BFD9-4D17-AF59-64B9E5CA8DD7}" destId="{7FA03FDF-641A-421C-9EC7-5CB6AA236F71}" srcOrd="0" destOrd="0" presId="urn:microsoft.com/office/officeart/2005/8/layout/orgChart1"/>
    <dgm:cxn modelId="{46DF520F-E4BC-4377-9F0D-48A0AA1890A4}" type="presParOf" srcId="{7FA03FDF-641A-421C-9EC7-5CB6AA236F71}" destId="{B6D70806-4377-4612-8734-AFF38B60043F}" srcOrd="0" destOrd="0" presId="urn:microsoft.com/office/officeart/2005/8/layout/orgChart1"/>
    <dgm:cxn modelId="{B8D5F809-CC34-4C72-A3E3-8ACC6073B216}" type="presParOf" srcId="{7FA03FDF-641A-421C-9EC7-5CB6AA236F71}" destId="{B116B793-B9B5-4E95-B5FD-5BEE47002696}" srcOrd="1" destOrd="0" presId="urn:microsoft.com/office/officeart/2005/8/layout/orgChart1"/>
    <dgm:cxn modelId="{F1FCE8EC-9017-47DA-AD02-59D519111203}" type="presParOf" srcId="{2F51C71A-BFD9-4D17-AF59-64B9E5CA8DD7}" destId="{31BA77A6-9470-41FA-BDA0-E92A236D072C}" srcOrd="1" destOrd="0" presId="urn:microsoft.com/office/officeart/2005/8/layout/orgChart1"/>
    <dgm:cxn modelId="{09C82730-B51A-46EF-8AF9-3F1246E363A0}" type="presParOf" srcId="{2F51C71A-BFD9-4D17-AF59-64B9E5CA8DD7}" destId="{2746528F-6010-4D5C-801A-9C019835D050}" srcOrd="2" destOrd="0" presId="urn:microsoft.com/office/officeart/2005/8/layout/orgChart1"/>
    <dgm:cxn modelId="{BF3A584A-71EF-4740-A61C-8F42798F7C12}" type="presParOf" srcId="{F2DB1426-AC1C-4D8E-A4C2-F11C118182B8}" destId="{5D750F51-3579-43A3-B411-52A1974CFE82}" srcOrd="2" destOrd="0" presId="urn:microsoft.com/office/officeart/2005/8/layout/orgChart1"/>
    <dgm:cxn modelId="{DD55C602-5006-4A5F-A5B4-B7DA112B99A1}" type="presParOf" srcId="{F2DB1426-AC1C-4D8E-A4C2-F11C118182B8}" destId="{AD074BE9-B7CF-43CC-8E59-A05885EAE538}" srcOrd="3" destOrd="0" presId="urn:microsoft.com/office/officeart/2005/8/layout/orgChart1"/>
    <dgm:cxn modelId="{0DF1E189-4C0E-464D-87A0-F8F209C5B628}" type="presParOf" srcId="{AD074BE9-B7CF-43CC-8E59-A05885EAE538}" destId="{7F76F5B5-1E2F-40D4-A4AB-C3B7FA7DBDFA}" srcOrd="0" destOrd="0" presId="urn:microsoft.com/office/officeart/2005/8/layout/orgChart1"/>
    <dgm:cxn modelId="{701B2CEA-1D39-4C23-AE14-CE56AA5DE0A4}" type="presParOf" srcId="{7F76F5B5-1E2F-40D4-A4AB-C3B7FA7DBDFA}" destId="{7DB72B4D-B20C-455D-ABEA-A43053E14F49}" srcOrd="0" destOrd="0" presId="urn:microsoft.com/office/officeart/2005/8/layout/orgChart1"/>
    <dgm:cxn modelId="{FF1C79B0-DDD3-4ABF-9FF7-586CE5A00162}" type="presParOf" srcId="{7F76F5B5-1E2F-40D4-A4AB-C3B7FA7DBDFA}" destId="{6A845523-F58F-4716-9358-942BB9E92E21}" srcOrd="1" destOrd="0" presId="urn:microsoft.com/office/officeart/2005/8/layout/orgChart1"/>
    <dgm:cxn modelId="{F776C929-0542-409F-85C3-A9C973C09E5D}" type="presParOf" srcId="{AD074BE9-B7CF-43CC-8E59-A05885EAE538}" destId="{02AEE342-5DD9-43B5-9E15-6CDF3FDC5BBD}" srcOrd="1" destOrd="0" presId="urn:microsoft.com/office/officeart/2005/8/layout/orgChart1"/>
    <dgm:cxn modelId="{32FE90D9-5470-4F26-85D5-C5FF1A9EC4DD}" type="presParOf" srcId="{AD074BE9-B7CF-43CC-8E59-A05885EAE538}" destId="{0BD39DE6-9DF4-4EBE-A3EF-BC89D0FACAD7}" srcOrd="2" destOrd="0" presId="urn:microsoft.com/office/officeart/2005/8/layout/orgChart1"/>
    <dgm:cxn modelId="{254F3767-DB3C-45CF-BB49-4ECB665B41B6}" type="presParOf" srcId="{F2DB1426-AC1C-4D8E-A4C2-F11C118182B8}" destId="{472631E0-0A08-42E5-B508-994DF665C41F}" srcOrd="4" destOrd="0" presId="urn:microsoft.com/office/officeart/2005/8/layout/orgChart1"/>
    <dgm:cxn modelId="{1EBD534F-EFBA-4AA9-8E9F-5C9E3F65D636}" type="presParOf" srcId="{F2DB1426-AC1C-4D8E-A4C2-F11C118182B8}" destId="{65982DD8-91D7-4D16-A0F0-2489C346FF71}" srcOrd="5" destOrd="0" presId="urn:microsoft.com/office/officeart/2005/8/layout/orgChart1"/>
    <dgm:cxn modelId="{1676A5AE-4F89-4EA3-9B91-5A77B9239829}" type="presParOf" srcId="{65982DD8-91D7-4D16-A0F0-2489C346FF71}" destId="{70669D1E-8CD6-4D68-B6C9-C5AC0F95CAC3}" srcOrd="0" destOrd="0" presId="urn:microsoft.com/office/officeart/2005/8/layout/orgChart1"/>
    <dgm:cxn modelId="{F476711F-F79E-49EF-8F8E-BD9B72743CA2}" type="presParOf" srcId="{70669D1E-8CD6-4D68-B6C9-C5AC0F95CAC3}" destId="{55AC3565-36A2-413D-BD42-C7A71030F6EA}" srcOrd="0" destOrd="0" presId="urn:microsoft.com/office/officeart/2005/8/layout/orgChart1"/>
    <dgm:cxn modelId="{988B7D9D-7154-4B49-BD76-A3108D3E55AC}" type="presParOf" srcId="{70669D1E-8CD6-4D68-B6C9-C5AC0F95CAC3}" destId="{3F3803F4-F548-4A44-B7A7-C1F5E58E1CB3}" srcOrd="1" destOrd="0" presId="urn:microsoft.com/office/officeart/2005/8/layout/orgChart1"/>
    <dgm:cxn modelId="{CA424453-1B5C-4311-87BC-D1D0BE97A4DB}" type="presParOf" srcId="{65982DD8-91D7-4D16-A0F0-2489C346FF71}" destId="{DD0B54CF-2B0B-4EA3-8AA8-D303376E0F6B}" srcOrd="1" destOrd="0" presId="urn:microsoft.com/office/officeart/2005/8/layout/orgChart1"/>
    <dgm:cxn modelId="{59FF81BA-FE98-4856-B971-0DA3D420B038}" type="presParOf" srcId="{65982DD8-91D7-4D16-A0F0-2489C346FF71}" destId="{1A9826DB-C944-43DC-B7A7-449C43D0085A}" srcOrd="2" destOrd="0" presId="urn:microsoft.com/office/officeart/2005/8/layout/orgChart1"/>
    <dgm:cxn modelId="{71177FEF-00F7-4570-8ADD-B52AE2FE8932}" type="presParOf" srcId="{EEF21495-745C-4030-B2CC-FA22C1F2E03B}" destId="{B18E7422-2DE3-4D6A-9529-E43C88112ED8}" srcOrd="2" destOrd="0" presId="urn:microsoft.com/office/officeart/2005/8/layout/orgChart1"/>
    <dgm:cxn modelId="{50256567-4B79-4F6D-8FF7-B7C6A0BDB597}" type="presParOf" srcId="{155D9A46-550B-4FBC-B657-C81750C64A42}" destId="{9B9E87F0-5D07-43AC-897F-9A49AAA984A9}" srcOrd="2" destOrd="0" presId="urn:microsoft.com/office/officeart/2005/8/layout/orgChart1"/>
    <dgm:cxn modelId="{BAA33B1B-1CCD-4C05-B8FB-FA511F5820C4}" type="presParOf" srcId="{155D9A46-550B-4FBC-B657-C81750C64A42}" destId="{92417AC3-4E10-4CAF-B8C9-D0833AE42627}" srcOrd="3" destOrd="0" presId="urn:microsoft.com/office/officeart/2005/8/layout/orgChart1"/>
    <dgm:cxn modelId="{38D0A944-22D9-4792-92F0-41A8912E6531}" type="presParOf" srcId="{92417AC3-4E10-4CAF-B8C9-D0833AE42627}" destId="{C9A3C717-9C18-4A53-95EA-CD234E5C9BF4}" srcOrd="0" destOrd="0" presId="urn:microsoft.com/office/officeart/2005/8/layout/orgChart1"/>
    <dgm:cxn modelId="{1AD32E50-3920-46DE-8FEA-696CF290736A}" type="presParOf" srcId="{C9A3C717-9C18-4A53-95EA-CD234E5C9BF4}" destId="{5E9D8A35-024F-42E1-9155-1037CF279DF3}" srcOrd="0" destOrd="0" presId="urn:microsoft.com/office/officeart/2005/8/layout/orgChart1"/>
    <dgm:cxn modelId="{CE330BBC-5218-481D-A532-4396BC02B9DA}" type="presParOf" srcId="{C9A3C717-9C18-4A53-95EA-CD234E5C9BF4}" destId="{CABBB727-D5D4-47BA-A681-DEE27A1E4142}" srcOrd="1" destOrd="0" presId="urn:microsoft.com/office/officeart/2005/8/layout/orgChart1"/>
    <dgm:cxn modelId="{B0AFB37C-758E-453A-92F3-6D3B978734F5}" type="presParOf" srcId="{92417AC3-4E10-4CAF-B8C9-D0833AE42627}" destId="{DFE543E7-7230-4A51-A70C-2B53C4F31B8E}" srcOrd="1" destOrd="0" presId="urn:microsoft.com/office/officeart/2005/8/layout/orgChart1"/>
    <dgm:cxn modelId="{E4A13A88-3D23-4A8E-BEAA-B104B5B509D2}" type="presParOf" srcId="{DFE543E7-7230-4A51-A70C-2B53C4F31B8E}" destId="{44F0780E-14DE-4EB0-8D88-6B706684E598}" srcOrd="0" destOrd="0" presId="urn:microsoft.com/office/officeart/2005/8/layout/orgChart1"/>
    <dgm:cxn modelId="{EC839AEF-1799-4D0E-8F12-EA6F017B851B}" type="presParOf" srcId="{DFE543E7-7230-4A51-A70C-2B53C4F31B8E}" destId="{E0DE1974-05C7-441F-9A30-8726D962FDCD}" srcOrd="1" destOrd="0" presId="urn:microsoft.com/office/officeart/2005/8/layout/orgChart1"/>
    <dgm:cxn modelId="{C326B390-87FE-4708-A8C3-33864F2EE633}" type="presParOf" srcId="{E0DE1974-05C7-441F-9A30-8726D962FDCD}" destId="{0194541C-82FC-40CC-BB91-B5F4392A4749}" srcOrd="0" destOrd="0" presId="urn:microsoft.com/office/officeart/2005/8/layout/orgChart1"/>
    <dgm:cxn modelId="{D4803B3C-3DBB-45AC-95FF-45BB84CE92AD}" type="presParOf" srcId="{0194541C-82FC-40CC-BB91-B5F4392A4749}" destId="{5D9C1571-8C1C-4D9F-A253-A6A260DC5396}" srcOrd="0" destOrd="0" presId="urn:microsoft.com/office/officeart/2005/8/layout/orgChart1"/>
    <dgm:cxn modelId="{B0040AFF-3B07-4C34-AD92-59011FE2C04E}" type="presParOf" srcId="{0194541C-82FC-40CC-BB91-B5F4392A4749}" destId="{1A146D6D-208A-49EE-AF6E-53FD5FB95665}" srcOrd="1" destOrd="0" presId="urn:microsoft.com/office/officeart/2005/8/layout/orgChart1"/>
    <dgm:cxn modelId="{31815C06-15B4-4C38-805F-685412E1AD77}" type="presParOf" srcId="{E0DE1974-05C7-441F-9A30-8726D962FDCD}" destId="{2B520358-2E04-4FEC-A574-56B8494C3503}" srcOrd="1" destOrd="0" presId="urn:microsoft.com/office/officeart/2005/8/layout/orgChart1"/>
    <dgm:cxn modelId="{CAB7CA42-4437-44E1-AEFA-1DC856EAAEA9}" type="presParOf" srcId="{E0DE1974-05C7-441F-9A30-8726D962FDCD}" destId="{5DC3F77B-B345-44BD-8EDD-9CDD9D74B848}" srcOrd="2" destOrd="0" presId="urn:microsoft.com/office/officeart/2005/8/layout/orgChart1"/>
    <dgm:cxn modelId="{48A1375E-739A-4131-AA85-63135BF134CC}" type="presParOf" srcId="{DFE543E7-7230-4A51-A70C-2B53C4F31B8E}" destId="{865AF98C-A21E-479A-87D6-99D726954206}" srcOrd="2" destOrd="0" presId="urn:microsoft.com/office/officeart/2005/8/layout/orgChart1"/>
    <dgm:cxn modelId="{B6D15560-5256-465E-9301-FF57F9C06A20}" type="presParOf" srcId="{DFE543E7-7230-4A51-A70C-2B53C4F31B8E}" destId="{273AF976-5F11-4B66-9646-A1B6200C67DF}" srcOrd="3" destOrd="0" presId="urn:microsoft.com/office/officeart/2005/8/layout/orgChart1"/>
    <dgm:cxn modelId="{1D5BEBB2-C5FC-4FFC-BBAE-9BD261B15671}" type="presParOf" srcId="{273AF976-5F11-4B66-9646-A1B6200C67DF}" destId="{D4DA5825-C56C-44D5-B900-99C493859BA0}" srcOrd="0" destOrd="0" presId="urn:microsoft.com/office/officeart/2005/8/layout/orgChart1"/>
    <dgm:cxn modelId="{880C7195-B313-4DC5-BD31-59A7E87DA96F}" type="presParOf" srcId="{D4DA5825-C56C-44D5-B900-99C493859BA0}" destId="{0239E8ED-AD6A-4270-B4A3-8AAB2DECE31B}" srcOrd="0" destOrd="0" presId="urn:microsoft.com/office/officeart/2005/8/layout/orgChart1"/>
    <dgm:cxn modelId="{FC2D6674-11CD-410A-989A-395F095E4B2A}" type="presParOf" srcId="{D4DA5825-C56C-44D5-B900-99C493859BA0}" destId="{020A806D-B777-4215-BBBA-B870A6E641BA}" srcOrd="1" destOrd="0" presId="urn:microsoft.com/office/officeart/2005/8/layout/orgChart1"/>
    <dgm:cxn modelId="{6408DC20-CEB4-4C75-94E5-06A40099E6C6}" type="presParOf" srcId="{273AF976-5F11-4B66-9646-A1B6200C67DF}" destId="{DF70ACC0-A1D3-4E68-81FF-041B0BBD094D}" srcOrd="1" destOrd="0" presId="urn:microsoft.com/office/officeart/2005/8/layout/orgChart1"/>
    <dgm:cxn modelId="{213A2161-5E23-4299-B1CA-AFDD08DCCA6D}" type="presParOf" srcId="{273AF976-5F11-4B66-9646-A1B6200C67DF}" destId="{B38A272D-3556-48A9-A849-72D1D2A1F1B0}" srcOrd="2" destOrd="0" presId="urn:microsoft.com/office/officeart/2005/8/layout/orgChart1"/>
    <dgm:cxn modelId="{360177B2-1D19-49EF-8804-8F76B7D1B453}" type="presParOf" srcId="{DFE543E7-7230-4A51-A70C-2B53C4F31B8E}" destId="{847E3ACD-05FE-48CB-B96D-8BB127D43BF8}" srcOrd="4" destOrd="0" presId="urn:microsoft.com/office/officeart/2005/8/layout/orgChart1"/>
    <dgm:cxn modelId="{E27D2216-A484-4A63-976D-257191D5184F}" type="presParOf" srcId="{DFE543E7-7230-4A51-A70C-2B53C4F31B8E}" destId="{AF94BE77-B8FC-439C-A7FF-EE1B9540D733}" srcOrd="5" destOrd="0" presId="urn:microsoft.com/office/officeart/2005/8/layout/orgChart1"/>
    <dgm:cxn modelId="{F09C8124-CE2E-4A22-A7B0-20F3010944FE}" type="presParOf" srcId="{AF94BE77-B8FC-439C-A7FF-EE1B9540D733}" destId="{F332239C-8304-447B-A161-857FAAF31F93}" srcOrd="0" destOrd="0" presId="urn:microsoft.com/office/officeart/2005/8/layout/orgChart1"/>
    <dgm:cxn modelId="{988F4578-CFF2-45BF-B049-1BEC126101B7}" type="presParOf" srcId="{F332239C-8304-447B-A161-857FAAF31F93}" destId="{4F2273AB-703E-4329-A452-BE278F02949B}" srcOrd="0" destOrd="0" presId="urn:microsoft.com/office/officeart/2005/8/layout/orgChart1"/>
    <dgm:cxn modelId="{F2CE3B94-BF15-4E22-9ECB-2EA10D597E30}" type="presParOf" srcId="{F332239C-8304-447B-A161-857FAAF31F93}" destId="{302AF00F-542C-406A-8E8F-1AE8FA230577}" srcOrd="1" destOrd="0" presId="urn:microsoft.com/office/officeart/2005/8/layout/orgChart1"/>
    <dgm:cxn modelId="{476A35FB-5A69-40CC-AB44-93AF4772A61A}" type="presParOf" srcId="{AF94BE77-B8FC-439C-A7FF-EE1B9540D733}" destId="{D91F7D81-0DBB-4884-9D32-3B491C2E3963}" srcOrd="1" destOrd="0" presId="urn:microsoft.com/office/officeart/2005/8/layout/orgChart1"/>
    <dgm:cxn modelId="{589F3AD4-A465-41D2-8AE7-5BD1926AC77B}" type="presParOf" srcId="{AF94BE77-B8FC-439C-A7FF-EE1B9540D733}" destId="{2936A187-E421-4736-BE6F-710A9F431050}" srcOrd="2" destOrd="0" presId="urn:microsoft.com/office/officeart/2005/8/layout/orgChart1"/>
    <dgm:cxn modelId="{CCDBA401-A16B-4A13-9966-B1A947BDC045}" type="presParOf" srcId="{92417AC3-4E10-4CAF-B8C9-D0833AE42627}" destId="{29AE5002-34F7-4488-BD5E-00C23D5B3E09}" srcOrd="2" destOrd="0" presId="urn:microsoft.com/office/officeart/2005/8/layout/orgChart1"/>
    <dgm:cxn modelId="{B6780DD7-C08C-4F95-AAB0-95F44359679B}" type="presParOf" srcId="{C0B0326E-BDC3-4C08-9A1A-88461F6E063E}" destId="{B93AD347-7D7B-475C-9DEA-7272BA35D9E2}" srcOrd="2" destOrd="0" presId="urn:microsoft.com/office/officeart/2005/8/layout/orgChart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9BA123B-ADA7-4026-B925-E0F9A08A3026}" type="doc">
      <dgm:prSet loTypeId="urn:microsoft.com/office/officeart/2005/8/layout/vList3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3EA3F35B-F231-4FCF-AA00-F500D5600233}">
      <dgm:prSet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dirty="0" smtClean="0"/>
            <a:t>сказки о животных</a:t>
          </a:r>
          <a:endParaRPr lang="ru-RU" dirty="0"/>
        </a:p>
      </dgm:t>
    </dgm:pt>
    <dgm:pt modelId="{678BBDF9-879D-43F0-B1E4-243FD63C6E3D}" type="parTrans" cxnId="{0456879A-BF19-471A-9863-DAE81398AEE0}">
      <dgm:prSet/>
      <dgm:spPr/>
      <dgm:t>
        <a:bodyPr/>
        <a:lstStyle/>
        <a:p>
          <a:endParaRPr lang="ru-RU"/>
        </a:p>
      </dgm:t>
    </dgm:pt>
    <dgm:pt modelId="{7FF54A9B-D39B-4ABC-AF6F-3EADB39D1689}" type="sibTrans" cxnId="{0456879A-BF19-471A-9863-DAE81398AEE0}">
      <dgm:prSet/>
      <dgm:spPr/>
      <dgm:t>
        <a:bodyPr/>
        <a:lstStyle/>
        <a:p>
          <a:endParaRPr lang="ru-RU"/>
        </a:p>
      </dgm:t>
    </dgm:pt>
    <dgm:pt modelId="{38CBEA2D-E9CC-4389-BCAB-EF300A1F53F7}">
      <dgm:prSet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волшебные сказки</a:t>
          </a:r>
          <a:endParaRPr lang="ru-RU" dirty="0"/>
        </a:p>
      </dgm:t>
    </dgm:pt>
    <dgm:pt modelId="{547FCAE5-E233-4F41-851B-305153D14D90}" type="parTrans" cxnId="{5814F824-35C3-4FAC-8DDC-291CE35E3D5F}">
      <dgm:prSet/>
      <dgm:spPr/>
      <dgm:t>
        <a:bodyPr/>
        <a:lstStyle/>
        <a:p>
          <a:endParaRPr lang="ru-RU"/>
        </a:p>
      </dgm:t>
    </dgm:pt>
    <dgm:pt modelId="{AB4878DC-4582-41F2-A0D4-FF554AE6688E}" type="sibTrans" cxnId="{5814F824-35C3-4FAC-8DDC-291CE35E3D5F}">
      <dgm:prSet/>
      <dgm:spPr/>
      <dgm:t>
        <a:bodyPr/>
        <a:lstStyle/>
        <a:p>
          <a:endParaRPr lang="ru-RU"/>
        </a:p>
      </dgm:t>
    </dgm:pt>
    <dgm:pt modelId="{4A4057E2-38EA-4F3B-94A9-9E305D21A60D}">
      <dgm:prSet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бытовые сказки</a:t>
          </a:r>
          <a:endParaRPr lang="ru-RU" dirty="0"/>
        </a:p>
      </dgm:t>
    </dgm:pt>
    <dgm:pt modelId="{06E10223-6161-4932-BC60-C1A2DFBD5BBC}" type="parTrans" cxnId="{AC671E2E-0FDD-4A3A-8BD4-EA4FD1195116}">
      <dgm:prSet/>
      <dgm:spPr/>
      <dgm:t>
        <a:bodyPr/>
        <a:lstStyle/>
        <a:p>
          <a:endParaRPr lang="ru-RU"/>
        </a:p>
      </dgm:t>
    </dgm:pt>
    <dgm:pt modelId="{EC7A09BD-2E20-4E54-A8EF-2A8BA92ED782}" type="sibTrans" cxnId="{AC671E2E-0FDD-4A3A-8BD4-EA4FD1195116}">
      <dgm:prSet/>
      <dgm:spPr/>
      <dgm:t>
        <a:bodyPr/>
        <a:lstStyle/>
        <a:p>
          <a:endParaRPr lang="ru-RU"/>
        </a:p>
      </dgm:t>
    </dgm:pt>
    <dgm:pt modelId="{C51E0850-5CCA-49BD-85D2-06DCE81C6F4F}" type="pres">
      <dgm:prSet presAssocID="{B9BA123B-ADA7-4026-B925-E0F9A08A3026}" presName="linearFlow" presStyleCnt="0">
        <dgm:presLayoutVars>
          <dgm:dir/>
          <dgm:resizeHandles val="exact"/>
        </dgm:presLayoutVars>
      </dgm:prSet>
      <dgm:spPr/>
    </dgm:pt>
    <dgm:pt modelId="{A436BB4F-FF12-411F-B5C7-2BC736777BD7}" type="pres">
      <dgm:prSet presAssocID="{3EA3F35B-F231-4FCF-AA00-F500D5600233}" presName="composite" presStyleCnt="0"/>
      <dgm:spPr/>
    </dgm:pt>
    <dgm:pt modelId="{17139B4C-C121-47E6-AC06-E614D0B487B7}" type="pres">
      <dgm:prSet presAssocID="{3EA3F35B-F231-4FCF-AA00-F500D5600233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D49EEF1A-C831-4749-BAA1-34F4E91F6811}" type="pres">
      <dgm:prSet presAssocID="{3EA3F35B-F231-4FCF-AA00-F500D5600233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D08D5F-61DA-48FA-B26C-7BED0D968B43}" type="pres">
      <dgm:prSet presAssocID="{7FF54A9B-D39B-4ABC-AF6F-3EADB39D1689}" presName="spacing" presStyleCnt="0"/>
      <dgm:spPr/>
    </dgm:pt>
    <dgm:pt modelId="{537F332E-511F-43DF-BED2-7D854C50858C}" type="pres">
      <dgm:prSet presAssocID="{38CBEA2D-E9CC-4389-BCAB-EF300A1F53F7}" presName="composite" presStyleCnt="0"/>
      <dgm:spPr/>
    </dgm:pt>
    <dgm:pt modelId="{0A581AC0-F31F-47D8-AAF6-D1C9839AC06D}" type="pres">
      <dgm:prSet presAssocID="{38CBEA2D-E9CC-4389-BCAB-EF300A1F53F7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F6BCD5D4-AF41-4927-8757-B17070C85CE4}" type="pres">
      <dgm:prSet presAssocID="{38CBEA2D-E9CC-4389-BCAB-EF300A1F53F7}" presName="txShp" presStyleLbl="node1" presStyleIdx="1" presStyleCnt="3">
        <dgm:presLayoutVars>
          <dgm:bulletEnabled val="1"/>
        </dgm:presLayoutVars>
      </dgm:prSet>
      <dgm:spPr/>
    </dgm:pt>
    <dgm:pt modelId="{B336F347-0D3D-4CBA-89C8-F2D8B566BB13}" type="pres">
      <dgm:prSet presAssocID="{AB4878DC-4582-41F2-A0D4-FF554AE6688E}" presName="spacing" presStyleCnt="0"/>
      <dgm:spPr/>
    </dgm:pt>
    <dgm:pt modelId="{AFBC3A81-0052-435C-8C18-211AD8EEE866}" type="pres">
      <dgm:prSet presAssocID="{4A4057E2-38EA-4F3B-94A9-9E305D21A60D}" presName="composite" presStyleCnt="0"/>
      <dgm:spPr/>
    </dgm:pt>
    <dgm:pt modelId="{6E776B88-0B5A-4939-9222-088E1186BFC2}" type="pres">
      <dgm:prSet presAssocID="{4A4057E2-38EA-4F3B-94A9-9E305D21A60D}" presName="imgShp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1451EFBF-8529-465A-9A76-D8C4F81B8DC1}" type="pres">
      <dgm:prSet presAssocID="{4A4057E2-38EA-4F3B-94A9-9E305D21A60D}" presName="txShp" presStyleLbl="node1" presStyleIdx="2" presStyleCnt="3">
        <dgm:presLayoutVars>
          <dgm:bulletEnabled val="1"/>
        </dgm:presLayoutVars>
      </dgm:prSet>
      <dgm:spPr/>
    </dgm:pt>
  </dgm:ptLst>
  <dgm:cxnLst>
    <dgm:cxn modelId="{5814F824-35C3-4FAC-8DDC-291CE35E3D5F}" srcId="{B9BA123B-ADA7-4026-B925-E0F9A08A3026}" destId="{38CBEA2D-E9CC-4389-BCAB-EF300A1F53F7}" srcOrd="1" destOrd="0" parTransId="{547FCAE5-E233-4F41-851B-305153D14D90}" sibTransId="{AB4878DC-4582-41F2-A0D4-FF554AE6688E}"/>
    <dgm:cxn modelId="{AC671E2E-0FDD-4A3A-8BD4-EA4FD1195116}" srcId="{B9BA123B-ADA7-4026-B925-E0F9A08A3026}" destId="{4A4057E2-38EA-4F3B-94A9-9E305D21A60D}" srcOrd="2" destOrd="0" parTransId="{06E10223-6161-4932-BC60-C1A2DFBD5BBC}" sibTransId="{EC7A09BD-2E20-4E54-A8EF-2A8BA92ED782}"/>
    <dgm:cxn modelId="{C045BB58-C1DC-4CA9-9E9C-3D1C162D1026}" type="presOf" srcId="{38CBEA2D-E9CC-4389-BCAB-EF300A1F53F7}" destId="{F6BCD5D4-AF41-4927-8757-B17070C85CE4}" srcOrd="0" destOrd="0" presId="urn:microsoft.com/office/officeart/2005/8/layout/vList3"/>
    <dgm:cxn modelId="{0456879A-BF19-471A-9863-DAE81398AEE0}" srcId="{B9BA123B-ADA7-4026-B925-E0F9A08A3026}" destId="{3EA3F35B-F231-4FCF-AA00-F500D5600233}" srcOrd="0" destOrd="0" parTransId="{678BBDF9-879D-43F0-B1E4-243FD63C6E3D}" sibTransId="{7FF54A9B-D39B-4ABC-AF6F-3EADB39D1689}"/>
    <dgm:cxn modelId="{E994D9E8-7083-4EEE-B760-43C40BDB928C}" type="presOf" srcId="{3EA3F35B-F231-4FCF-AA00-F500D5600233}" destId="{D49EEF1A-C831-4749-BAA1-34F4E91F6811}" srcOrd="0" destOrd="0" presId="urn:microsoft.com/office/officeart/2005/8/layout/vList3"/>
    <dgm:cxn modelId="{F66F8422-8460-4152-8E94-B0EFAE8471D2}" type="presOf" srcId="{B9BA123B-ADA7-4026-B925-E0F9A08A3026}" destId="{C51E0850-5CCA-49BD-85D2-06DCE81C6F4F}" srcOrd="0" destOrd="0" presId="urn:microsoft.com/office/officeart/2005/8/layout/vList3"/>
    <dgm:cxn modelId="{62A852DA-D0B4-4D29-B774-D5973E055989}" type="presOf" srcId="{4A4057E2-38EA-4F3B-94A9-9E305D21A60D}" destId="{1451EFBF-8529-465A-9A76-D8C4F81B8DC1}" srcOrd="0" destOrd="0" presId="urn:microsoft.com/office/officeart/2005/8/layout/vList3"/>
    <dgm:cxn modelId="{D03748EC-FCE0-4A8A-81E1-5F0CDBDD8E89}" type="presParOf" srcId="{C51E0850-5CCA-49BD-85D2-06DCE81C6F4F}" destId="{A436BB4F-FF12-411F-B5C7-2BC736777BD7}" srcOrd="0" destOrd="0" presId="urn:microsoft.com/office/officeart/2005/8/layout/vList3"/>
    <dgm:cxn modelId="{46F741B7-2A34-47B9-A554-D045AE2C1D4A}" type="presParOf" srcId="{A436BB4F-FF12-411F-B5C7-2BC736777BD7}" destId="{17139B4C-C121-47E6-AC06-E614D0B487B7}" srcOrd="0" destOrd="0" presId="urn:microsoft.com/office/officeart/2005/8/layout/vList3"/>
    <dgm:cxn modelId="{9C4E6839-7D8C-48EB-B8C7-BE4C6229CF0F}" type="presParOf" srcId="{A436BB4F-FF12-411F-B5C7-2BC736777BD7}" destId="{D49EEF1A-C831-4749-BAA1-34F4E91F6811}" srcOrd="1" destOrd="0" presId="urn:microsoft.com/office/officeart/2005/8/layout/vList3"/>
    <dgm:cxn modelId="{FE2B119A-8009-41CC-83EC-CD98601B5F00}" type="presParOf" srcId="{C51E0850-5CCA-49BD-85D2-06DCE81C6F4F}" destId="{56D08D5F-61DA-48FA-B26C-7BED0D968B43}" srcOrd="1" destOrd="0" presId="urn:microsoft.com/office/officeart/2005/8/layout/vList3"/>
    <dgm:cxn modelId="{E59FE8B0-BE12-4ADF-8A9C-D7BC810C88F8}" type="presParOf" srcId="{C51E0850-5CCA-49BD-85D2-06DCE81C6F4F}" destId="{537F332E-511F-43DF-BED2-7D854C50858C}" srcOrd="2" destOrd="0" presId="urn:microsoft.com/office/officeart/2005/8/layout/vList3"/>
    <dgm:cxn modelId="{C1C49B94-8620-42D4-9A04-21E1C7D66A06}" type="presParOf" srcId="{537F332E-511F-43DF-BED2-7D854C50858C}" destId="{0A581AC0-F31F-47D8-AAF6-D1C9839AC06D}" srcOrd="0" destOrd="0" presId="urn:microsoft.com/office/officeart/2005/8/layout/vList3"/>
    <dgm:cxn modelId="{E4C53AB9-0867-4AC2-8417-CEEC63A77F72}" type="presParOf" srcId="{537F332E-511F-43DF-BED2-7D854C50858C}" destId="{F6BCD5D4-AF41-4927-8757-B17070C85CE4}" srcOrd="1" destOrd="0" presId="urn:microsoft.com/office/officeart/2005/8/layout/vList3"/>
    <dgm:cxn modelId="{66107003-6D98-4DAC-896D-3F389FFC3447}" type="presParOf" srcId="{C51E0850-5CCA-49BD-85D2-06DCE81C6F4F}" destId="{B336F347-0D3D-4CBA-89C8-F2D8B566BB13}" srcOrd="3" destOrd="0" presId="urn:microsoft.com/office/officeart/2005/8/layout/vList3"/>
    <dgm:cxn modelId="{103E4A86-9E4E-4040-B6BB-BC8B70F80DC8}" type="presParOf" srcId="{C51E0850-5CCA-49BD-85D2-06DCE81C6F4F}" destId="{AFBC3A81-0052-435C-8C18-211AD8EEE866}" srcOrd="4" destOrd="0" presId="urn:microsoft.com/office/officeart/2005/8/layout/vList3"/>
    <dgm:cxn modelId="{3F7BC964-0D5F-43E6-8A0E-4777752680FD}" type="presParOf" srcId="{AFBC3A81-0052-435C-8C18-211AD8EEE866}" destId="{6E776B88-0B5A-4939-9222-088E1186BFC2}" srcOrd="0" destOrd="0" presId="urn:microsoft.com/office/officeart/2005/8/layout/vList3"/>
    <dgm:cxn modelId="{9C504307-FA53-45AD-93E3-E97D23F3554D}" type="presParOf" srcId="{AFBC3A81-0052-435C-8C18-211AD8EEE866}" destId="{1451EFBF-8529-465A-9A76-D8C4F81B8DC1}" srcOrd="1" destOrd="0" presId="urn:microsoft.com/office/officeart/2005/8/layout/vList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974EC2-6CB3-4A41-B9EC-E20890934CFB}" type="datetimeFigureOut">
              <a:rPr lang="ru-RU" smtClean="0"/>
              <a:t>22.03.2015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105243-EB20-4364-8589-34D5D9D6A29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heel spokes="3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974EC2-6CB3-4A41-B9EC-E20890934CFB}" type="datetimeFigureOut">
              <a:rPr lang="ru-RU" smtClean="0"/>
              <a:t>22.03.2015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105243-EB20-4364-8589-34D5D9D6A2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974EC2-6CB3-4A41-B9EC-E20890934CFB}" type="datetimeFigureOut">
              <a:rPr lang="ru-RU" smtClean="0"/>
              <a:t>22.03.2015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105243-EB20-4364-8589-34D5D9D6A2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974EC2-6CB3-4A41-B9EC-E20890934CFB}" type="datetimeFigureOut">
              <a:rPr lang="ru-RU" smtClean="0"/>
              <a:t>22.03.2015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105243-EB20-4364-8589-34D5D9D6A2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974EC2-6CB3-4A41-B9EC-E20890934CFB}" type="datetimeFigureOut">
              <a:rPr lang="ru-RU" smtClean="0"/>
              <a:t>22.03.2015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105243-EB20-4364-8589-34D5D9D6A29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heel spokes="3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974EC2-6CB3-4A41-B9EC-E20890934CFB}" type="datetimeFigureOut">
              <a:rPr lang="ru-RU" smtClean="0"/>
              <a:t>22.03.2015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105243-EB20-4364-8589-34D5D9D6A2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974EC2-6CB3-4A41-B9EC-E20890934CFB}" type="datetimeFigureOut">
              <a:rPr lang="ru-RU" smtClean="0"/>
              <a:t>22.03.2015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105243-EB20-4364-8589-34D5D9D6A2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974EC2-6CB3-4A41-B9EC-E20890934CFB}" type="datetimeFigureOut">
              <a:rPr lang="ru-RU" smtClean="0"/>
              <a:t>22.03.2015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105243-EB20-4364-8589-34D5D9D6A2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974EC2-6CB3-4A41-B9EC-E20890934CFB}" type="datetimeFigureOut">
              <a:rPr lang="ru-RU" smtClean="0"/>
              <a:t>22.03.2015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105243-EB20-4364-8589-34D5D9D6A29B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heel spokes="3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974EC2-6CB3-4A41-B9EC-E20890934CFB}" type="datetimeFigureOut">
              <a:rPr lang="ru-RU" smtClean="0"/>
              <a:t>22.03.2015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105243-EB20-4364-8589-34D5D9D6A2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974EC2-6CB3-4A41-B9EC-E20890934CFB}" type="datetimeFigureOut">
              <a:rPr lang="ru-RU" smtClean="0"/>
              <a:t>22.03.2015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105243-EB20-4364-8589-34D5D9D6A29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wheel spokes="3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4974EC2-6CB3-4A41-B9EC-E20890934CFB}" type="datetimeFigureOut">
              <a:rPr lang="ru-RU" smtClean="0"/>
              <a:t>22.03.2015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E3105243-EB20-4364-8589-34D5D9D6A29B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heel spokes="3"/>
  </p:transition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1600" y="192880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3600" i="1" dirty="0"/>
              <a:t>Презентация к уроку по учебному предмету </a:t>
            </a:r>
            <a:r>
              <a:rPr lang="ru-RU" sz="3600" i="1" dirty="0" smtClean="0"/>
              <a:t>«Литература» ФГОС, по программе В.Я. Коровиной</a:t>
            </a:r>
            <a:br>
              <a:rPr lang="ru-RU" sz="3600" i="1" dirty="0" smtClean="0"/>
            </a:br>
            <a:r>
              <a:rPr lang="ru-RU" sz="3600" i="1" dirty="0" smtClean="0"/>
              <a:t> </a:t>
            </a:r>
            <a:r>
              <a:rPr lang="ru-RU" sz="3600" i="1" dirty="0"/>
              <a:t>в </a:t>
            </a:r>
            <a:r>
              <a:rPr lang="ru-RU" sz="3600" i="1" dirty="0" smtClean="0"/>
              <a:t>5-ом классе  </a:t>
            </a:r>
            <a:r>
              <a:rPr lang="ru-RU" sz="3600" i="1" dirty="0"/>
              <a:t>на </a:t>
            </a:r>
            <a:r>
              <a:rPr lang="ru-RU" sz="3600" i="1" dirty="0" smtClean="0"/>
              <a:t>тему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sz="5300" i="1" dirty="0" smtClean="0"/>
              <a:t> «Русские народные сказки»</a:t>
            </a:r>
            <a:endParaRPr lang="ru-RU" sz="53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5143512"/>
            <a:ext cx="4486284" cy="1352544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Подготовила учитель русского языка и литературы</a:t>
            </a:r>
          </a:p>
          <a:p>
            <a:r>
              <a:rPr lang="ru-RU" dirty="0" smtClean="0"/>
              <a:t> МБОУ  СОШ №4 с УИОП им. Г.К. Жукова г.Краснознаменска</a:t>
            </a:r>
          </a:p>
          <a:p>
            <a:r>
              <a:rPr lang="ru-RU" dirty="0" smtClean="0"/>
              <a:t> Некрашевич Татьяна Георгиевна </a:t>
            </a:r>
            <a:endParaRPr lang="ru-RU" dirty="0"/>
          </a:p>
        </p:txBody>
      </p:sp>
      <p:pic>
        <p:nvPicPr>
          <p:cNvPr id="6" name="Рисунок 5" descr="67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7818" y="3429000"/>
            <a:ext cx="3786182" cy="3060497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14744" y="2071678"/>
            <a:ext cx="5218944" cy="4572032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>А теперь поиграем</a:t>
            </a:r>
            <a:br>
              <a:rPr lang="ru-RU" sz="3100" b="1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i="1" dirty="0" smtClean="0"/>
              <a:t>Запишите сказочные эпитеты к данным словам</a:t>
            </a:r>
            <a:br>
              <a:rPr lang="ru-RU" sz="3100" i="1" dirty="0" smtClean="0"/>
            </a:br>
            <a:r>
              <a:rPr lang="ru-RU" sz="3100" i="1" dirty="0" smtClean="0"/>
              <a:t>… волк</a:t>
            </a:r>
            <a:br>
              <a:rPr lang="ru-RU" sz="3100" i="1" dirty="0" smtClean="0"/>
            </a:br>
            <a:r>
              <a:rPr lang="ru-RU" sz="3100" i="1" dirty="0" smtClean="0"/>
              <a:t>…молодец</a:t>
            </a:r>
            <a:br>
              <a:rPr lang="ru-RU" sz="3100" i="1" dirty="0" smtClean="0"/>
            </a:br>
            <a:r>
              <a:rPr lang="ru-RU" sz="3100" i="1" dirty="0" smtClean="0"/>
              <a:t>…девица</a:t>
            </a:r>
            <a:br>
              <a:rPr lang="ru-RU" sz="3100" i="1" dirty="0" smtClean="0"/>
            </a:br>
            <a:r>
              <a:rPr lang="ru-RU" sz="3100" i="1" dirty="0" smtClean="0"/>
              <a:t>…лес</a:t>
            </a:r>
            <a:br>
              <a:rPr lang="ru-RU" sz="3100" i="1" dirty="0" smtClean="0"/>
            </a:br>
            <a:r>
              <a:rPr lang="ru-RU" sz="3100" i="1" dirty="0" smtClean="0"/>
              <a:t>…море</a:t>
            </a:r>
            <a:br>
              <a:rPr lang="ru-RU" sz="3100" i="1" dirty="0" smtClean="0"/>
            </a:br>
            <a:r>
              <a:rPr lang="ru-RU" sz="3100" i="1" dirty="0" smtClean="0"/>
              <a:t>…сокол</a:t>
            </a:r>
            <a:br>
              <a:rPr lang="ru-RU" sz="3100" i="1" dirty="0" smtClean="0"/>
            </a:br>
            <a:r>
              <a:rPr lang="ru-RU" sz="3100" i="1" dirty="0" smtClean="0"/>
              <a:t>…солнце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/>
              <a:t>Теперь озвучим их.</a:t>
            </a:r>
            <a:br>
              <a:rPr lang="ru-RU" sz="3100" dirty="0" smtClean="0"/>
            </a:br>
            <a:r>
              <a:rPr lang="ru-RU" sz="3100" dirty="0" smtClean="0"/>
              <a:t>Почему у всех получилось одинаково?</a:t>
            </a:r>
            <a:br>
              <a:rPr lang="ru-RU" sz="3100" dirty="0" smtClean="0"/>
            </a:br>
            <a:r>
              <a:rPr lang="ru-RU" sz="3100" dirty="0" smtClean="0"/>
              <a:t>Как называются такие эпитеты?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5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3714744" cy="6858000"/>
          </a:xfr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48" y="274638"/>
            <a:ext cx="4647440" cy="1143000"/>
          </a:xfrm>
        </p:spPr>
        <p:txBody>
          <a:bodyPr/>
          <a:lstStyle/>
          <a:p>
            <a:r>
              <a:rPr lang="ru-RU" dirty="0" smtClean="0"/>
              <a:t>Словарь урока 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143372" y="1447800"/>
            <a:ext cx="4790316" cy="4800600"/>
          </a:xfrm>
        </p:spPr>
        <p:txBody>
          <a:bodyPr>
            <a:normAutofit fontScale="92500"/>
          </a:bodyPr>
          <a:lstStyle/>
          <a:p>
            <a:endParaRPr lang="ru-RU" dirty="0" smtClean="0"/>
          </a:p>
          <a:p>
            <a:r>
              <a:rPr lang="ru-RU" b="1" dirty="0" smtClean="0"/>
              <a:t>Постоянный эпитет</a:t>
            </a:r>
            <a:r>
              <a:rPr lang="ru-RU" dirty="0" smtClean="0"/>
              <a:t> – это красочное определение, неразрывно сочетающееся с определяемым словом и образующее при этом устойчивое образно-поэтическое выражение </a:t>
            </a:r>
            <a:endParaRPr lang="ru-RU" dirty="0"/>
          </a:p>
        </p:txBody>
      </p:sp>
      <p:pic>
        <p:nvPicPr>
          <p:cNvPr id="6" name="Picture 5" descr="106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21481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-с-узорам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2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64" y="1285860"/>
            <a:ext cx="5926444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Какие особенности русских народных сказок вы можете назвать?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00496" y="2057400"/>
            <a:ext cx="4997750" cy="480060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постоянные эпитеты</a:t>
            </a:r>
          </a:p>
          <a:p>
            <a:r>
              <a:rPr lang="ru-RU" dirty="0" smtClean="0"/>
              <a:t>синонимические повторы (путь- дорога, житье-бытье)</a:t>
            </a:r>
          </a:p>
          <a:p>
            <a:r>
              <a:rPr lang="ru-RU" dirty="0" smtClean="0"/>
              <a:t>прием троичности(3 свата, 3 дороги)</a:t>
            </a:r>
          </a:p>
          <a:p>
            <a:r>
              <a:rPr lang="ru-RU" dirty="0" smtClean="0"/>
              <a:t>постоянные элементы композиции: присказка, зачин, концовка</a:t>
            </a:r>
          </a:p>
          <a:p>
            <a:pPr>
              <a:buNone/>
            </a:pPr>
            <a:r>
              <a:rPr lang="ru-RU" dirty="0" smtClean="0"/>
              <a:t> 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098-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1285852" y="285728"/>
            <a:ext cx="6715172" cy="928694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Типология русских сказок</a:t>
            </a:r>
            <a:endParaRPr lang="ru-RU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608" y="1447800"/>
          <a:ext cx="749808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Скругленный прямоугольник 9"/>
          <p:cNvSpPr/>
          <p:nvPr/>
        </p:nvSpPr>
        <p:spPr>
          <a:xfrm>
            <a:off x="714348" y="214290"/>
            <a:ext cx="7786742" cy="6215106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А сейчас исследовательская работа  в группах.</a:t>
            </a:r>
          </a:p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Выявите  особенности каждого типа  сказок и охарактеризуйте :</a:t>
            </a:r>
          </a:p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1-бытовые сказки;</a:t>
            </a:r>
          </a:p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2- волшебные сказки;</a:t>
            </a:r>
          </a:p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3-сказки о животных.</a:t>
            </a:r>
          </a:p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Приведите примеры таких сказок.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8926" y="274638"/>
            <a:ext cx="6004762" cy="1143000"/>
          </a:xfrm>
        </p:spPr>
        <p:txBody>
          <a:bodyPr/>
          <a:lstStyle/>
          <a:p>
            <a:r>
              <a:rPr lang="ru-RU" dirty="0" smtClean="0"/>
              <a:t>Бытовые сказки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71736" y="1214422"/>
            <a:ext cx="4500594" cy="507209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	Герои </a:t>
            </a:r>
            <a:r>
              <a:rPr lang="ru-RU" dirty="0" smtClean="0"/>
              <a:t>этих сказок -  крестьянин, солдат, сапожник - живут в реальном мире и борются обычно с барином, попом, </a:t>
            </a:r>
            <a:r>
              <a:rPr lang="ru-RU" dirty="0" smtClean="0"/>
              <a:t>генералом и 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побеждают </a:t>
            </a:r>
            <a:r>
              <a:rPr lang="ru-RU" dirty="0" smtClean="0"/>
              <a:t>благодаря находчивости, </a:t>
            </a:r>
            <a:r>
              <a:rPr lang="ru-RU" dirty="0" smtClean="0"/>
              <a:t>уму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</a:t>
            </a:r>
            <a:r>
              <a:rPr lang="ru-RU" dirty="0" smtClean="0"/>
              <a:t>и </a:t>
            </a:r>
            <a:r>
              <a:rPr lang="ru-RU" dirty="0" smtClean="0"/>
              <a:t>смелости («Каша из топора», «Жена-спорщица»)</a:t>
            </a:r>
            <a:endParaRPr lang="ru-RU" dirty="0"/>
          </a:p>
        </p:txBody>
      </p:sp>
      <p:pic>
        <p:nvPicPr>
          <p:cNvPr id="5" name="Рисунок 4" descr="6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786050" cy="6858000"/>
          </a:xfrm>
          <a:prstGeom prst="rect">
            <a:avLst/>
          </a:prstGeom>
        </p:spPr>
      </p:pic>
      <p:pic>
        <p:nvPicPr>
          <p:cNvPr id="7" name="Рисунок 6" descr="1267009519_skazki-013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5919" y="1071546"/>
            <a:ext cx="2465237" cy="2795562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olors_and_flower_pattern_in_japanese_style_WA01_115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7498080" cy="1143000"/>
          </a:xfrm>
        </p:spPr>
        <p:txBody>
          <a:bodyPr/>
          <a:lstStyle/>
          <a:p>
            <a:r>
              <a:rPr lang="ru-RU" dirty="0" smtClean="0"/>
              <a:t>Волшебные сказки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9124" y="1357298"/>
            <a:ext cx="4854874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Герои </a:t>
            </a:r>
            <a:r>
              <a:rPr lang="ru-RU" dirty="0" smtClean="0"/>
              <a:t>волшебных сказок борются </a:t>
            </a:r>
            <a:r>
              <a:rPr lang="ru-RU" dirty="0" smtClean="0"/>
              <a:t>со злом, </a:t>
            </a:r>
            <a:r>
              <a:rPr lang="ru-RU" dirty="0" smtClean="0"/>
              <a:t>побеждают </a:t>
            </a:r>
            <a:r>
              <a:rPr lang="ru-RU" dirty="0" smtClean="0"/>
              <a:t> фантастических врагов с помощью волшебных предметов и волшебных помощников, </a:t>
            </a:r>
            <a:r>
              <a:rPr lang="ru-RU" dirty="0" smtClean="0"/>
              <a:t>спасают </a:t>
            </a:r>
            <a:r>
              <a:rPr lang="ru-RU" dirty="0" smtClean="0"/>
              <a:t>друзей («</a:t>
            </a:r>
            <a:r>
              <a:rPr lang="ru-RU" dirty="0" err="1" smtClean="0"/>
              <a:t>Морозко</a:t>
            </a:r>
            <a:r>
              <a:rPr lang="ru-RU" dirty="0" smtClean="0"/>
              <a:t>», «Василиса Премудрая») </a:t>
            </a:r>
            <a:endParaRPr lang="ru-RU" dirty="0"/>
          </a:p>
        </p:txBody>
      </p:sp>
      <p:pic>
        <p:nvPicPr>
          <p:cNvPr id="24578" name="Picture 2" descr="http://img1.liveinternet.ru/images/attach/c/6/92/855/92855995_large_1442312_5190a766ec6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785926"/>
            <a:ext cx="4071966" cy="3429024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3240" y="274638"/>
            <a:ext cx="5790448" cy="1143000"/>
          </a:xfrm>
        </p:spPr>
        <p:txBody>
          <a:bodyPr/>
          <a:lstStyle/>
          <a:p>
            <a:r>
              <a:rPr lang="ru-RU" dirty="0" smtClean="0"/>
              <a:t>Сказки о животных</a:t>
            </a:r>
            <a:endParaRPr lang="ru-RU" dirty="0"/>
          </a:p>
        </p:txBody>
      </p:sp>
      <p:pic>
        <p:nvPicPr>
          <p:cNvPr id="4" name="Рисунок 3" descr="47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000364" cy="6858000"/>
          </a:xfrm>
          <a:prstGeom prst="rect">
            <a:avLst/>
          </a:prstGeom>
        </p:spPr>
      </p:pic>
      <p:pic>
        <p:nvPicPr>
          <p:cNvPr id="23554" name="Picture 2" descr="http://i007.radikal.ru/1101/3c/d96f2a377de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1428736"/>
            <a:ext cx="4357718" cy="250033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488" y="4000504"/>
            <a:ext cx="6076200" cy="250033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	Сказки </a:t>
            </a:r>
            <a:r>
              <a:rPr lang="ru-RU" dirty="0" smtClean="0"/>
              <a:t>о животных - самый древний вид сказки. В них </a:t>
            </a:r>
            <a:r>
              <a:rPr lang="ru-RU" dirty="0" smtClean="0"/>
              <a:t> животные </a:t>
            </a:r>
            <a:r>
              <a:rPr lang="ru-RU" dirty="0" smtClean="0"/>
              <a:t>разговаривают и ведут себя как люди. Лиса всегда хитрая, волк глуп и жаден, заяц </a:t>
            </a:r>
            <a:r>
              <a:rPr lang="ru-RU" dirty="0" smtClean="0"/>
              <a:t>труслив («Лиса и Журавль», «Теремок»)</a:t>
            </a:r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715272" cy="114298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Подведение итогов урока</a:t>
            </a:r>
            <a:br>
              <a:rPr lang="ru-RU" dirty="0" smtClean="0"/>
            </a:br>
            <a:r>
              <a:rPr lang="ru-RU" dirty="0" smtClean="0"/>
              <a:t>				</a:t>
            </a:r>
            <a:r>
              <a:rPr lang="ru-RU" sz="1800" dirty="0" smtClean="0"/>
              <a:t>                   </a:t>
            </a:r>
            <a:r>
              <a:rPr lang="ru-RU" sz="1800" dirty="0" smtClean="0">
                <a:solidFill>
                  <a:schemeClr val="tx2">
                    <a:lumMod val="50000"/>
                  </a:schemeClr>
                </a:solidFill>
              </a:rPr>
              <a:t>Совместное составление кластера</a:t>
            </a:r>
            <a:endParaRPr lang="ru-RU" sz="1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 rot="17549149">
            <a:off x="1905984" y="2341486"/>
            <a:ext cx="1000132" cy="201076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ru-RU" dirty="0" smtClean="0"/>
              <a:t>вымысел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 rot="16385133">
            <a:off x="4196187" y="12576"/>
            <a:ext cx="1114711" cy="2222903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ru-RU" dirty="0" smtClean="0"/>
              <a:t>синонимические повторы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 rot="15758029">
            <a:off x="115757" y="3712685"/>
            <a:ext cx="2136811" cy="100013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поучительность</a:t>
            </a: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 rot="4893445">
            <a:off x="4945702" y="1886992"/>
            <a:ext cx="1939937" cy="100013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постоянные эпитеты</a:t>
            </a: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 rot="16628238">
            <a:off x="2177686" y="1477006"/>
            <a:ext cx="2139845" cy="1362827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постоянные элементы композиции</a:t>
            </a:r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 rot="7268815">
            <a:off x="7690404" y="3558292"/>
            <a:ext cx="1650692" cy="1206895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бытовые</a:t>
            </a:r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6572264" y="1928802"/>
            <a:ext cx="2000264" cy="114300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сказки о животных</a:t>
            </a:r>
            <a:endParaRPr lang="ru-RU" dirty="0"/>
          </a:p>
        </p:txBody>
      </p:sp>
      <p:sp>
        <p:nvSpPr>
          <p:cNvPr id="23" name="Полилиния 22"/>
          <p:cNvSpPr/>
          <p:nvPr/>
        </p:nvSpPr>
        <p:spPr>
          <a:xfrm>
            <a:off x="2796988" y="3071810"/>
            <a:ext cx="4061028" cy="1851308"/>
          </a:xfrm>
          <a:custGeom>
            <a:avLst/>
            <a:gdLst>
              <a:gd name="connsiteX0" fmla="*/ 0 w 4140200"/>
              <a:gd name="connsiteY0" fmla="*/ 959224 h 1875118"/>
              <a:gd name="connsiteX1" fmla="*/ 1488141 w 4140200"/>
              <a:gd name="connsiteY1" fmla="*/ 905435 h 1875118"/>
              <a:gd name="connsiteX2" fmla="*/ 2214283 w 4140200"/>
              <a:gd name="connsiteY2" fmla="*/ 1810871 h 1875118"/>
              <a:gd name="connsiteX3" fmla="*/ 2698377 w 4140200"/>
              <a:gd name="connsiteY3" fmla="*/ 519953 h 1875118"/>
              <a:gd name="connsiteX4" fmla="*/ 3944471 w 4140200"/>
              <a:gd name="connsiteY4" fmla="*/ 71718 h 1875118"/>
              <a:gd name="connsiteX5" fmla="*/ 3872753 w 4140200"/>
              <a:gd name="connsiteY5" fmla="*/ 89647 h 1875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40200" h="1875118">
                <a:moveTo>
                  <a:pt x="0" y="959224"/>
                </a:moveTo>
                <a:cubicBezTo>
                  <a:pt x="559547" y="861359"/>
                  <a:pt x="1119094" y="763494"/>
                  <a:pt x="1488141" y="905435"/>
                </a:cubicBezTo>
                <a:cubicBezTo>
                  <a:pt x="1857188" y="1047376"/>
                  <a:pt x="2012577" y="1875118"/>
                  <a:pt x="2214283" y="1810871"/>
                </a:cubicBezTo>
                <a:cubicBezTo>
                  <a:pt x="2415989" y="1746624"/>
                  <a:pt x="2410012" y="809812"/>
                  <a:pt x="2698377" y="519953"/>
                </a:cubicBezTo>
                <a:cubicBezTo>
                  <a:pt x="2986742" y="230094"/>
                  <a:pt x="3748742" y="143436"/>
                  <a:pt x="3944471" y="71718"/>
                </a:cubicBezTo>
                <a:cubicBezTo>
                  <a:pt x="4140200" y="0"/>
                  <a:pt x="4006476" y="44823"/>
                  <a:pt x="3872753" y="89647"/>
                </a:cubicBezTo>
              </a:path>
            </a:pathLst>
          </a:cu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Дуга 23"/>
          <p:cNvSpPr/>
          <p:nvPr/>
        </p:nvSpPr>
        <p:spPr>
          <a:xfrm>
            <a:off x="4429124" y="3643314"/>
            <a:ext cx="500066" cy="2500330"/>
          </a:xfrm>
          <a:prstGeom prst="arc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Капля 24"/>
          <p:cNvSpPr/>
          <p:nvPr/>
        </p:nvSpPr>
        <p:spPr>
          <a:xfrm>
            <a:off x="4786314" y="4143380"/>
            <a:ext cx="1071570" cy="857256"/>
          </a:xfrm>
          <a:prstGeom prst="teardrop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Капля 25"/>
          <p:cNvSpPr/>
          <p:nvPr/>
        </p:nvSpPr>
        <p:spPr>
          <a:xfrm rot="14801257">
            <a:off x="3682099" y="4008424"/>
            <a:ext cx="1500198" cy="1071570"/>
          </a:xfrm>
          <a:prstGeom prst="teardrop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ручное управление 3"/>
          <p:cNvSpPr/>
          <p:nvPr/>
        </p:nvSpPr>
        <p:spPr>
          <a:xfrm>
            <a:off x="2285984" y="4857760"/>
            <a:ext cx="5214974" cy="2000240"/>
          </a:xfrm>
          <a:prstGeom prst="flowChartManualOperati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rgbClr val="FF0000"/>
                </a:solidFill>
              </a:rPr>
              <a:t>Сказки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 rot="3429986">
            <a:off x="2008282" y="3704752"/>
            <a:ext cx="1276864" cy="207516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занимательность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1142976" y="3357562"/>
            <a:ext cx="1571636" cy="142876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основные признаки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3500430" y="2857496"/>
            <a:ext cx="2071702" cy="100013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прием троичности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3643306" y="1357298"/>
            <a:ext cx="2000264" cy="178595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художественные особенности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 rot="15662107">
            <a:off x="5812218" y="3329708"/>
            <a:ext cx="1955469" cy="100013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волшебные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6858016" y="2786058"/>
            <a:ext cx="1714512" cy="1571636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Типология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llfons.ru-1299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67837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1736" y="274638"/>
            <a:ext cx="6361952" cy="1143000"/>
          </a:xfrm>
        </p:spPr>
        <p:txBody>
          <a:bodyPr/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2071678"/>
            <a:ext cx="7498080" cy="4176722"/>
          </a:xfrm>
        </p:spPr>
        <p:txBody>
          <a:bodyPr/>
          <a:lstStyle/>
          <a:p>
            <a:r>
              <a:rPr lang="ru-RU" dirty="0" smtClean="0"/>
              <a:t>Что нового мы узнали?</a:t>
            </a:r>
          </a:p>
          <a:p>
            <a:r>
              <a:rPr lang="ru-RU" dirty="0" smtClean="0"/>
              <a:t>Что было самым интересным?</a:t>
            </a:r>
          </a:p>
          <a:p>
            <a:r>
              <a:rPr lang="ru-RU" dirty="0" smtClean="0"/>
              <a:t>Что хотелось бы еще узнать?</a:t>
            </a:r>
          </a:p>
          <a:p>
            <a:r>
              <a:rPr lang="ru-RU" dirty="0" smtClean="0"/>
              <a:t>Заполните листы обратной связи.</a:t>
            </a:r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214290"/>
            <a:ext cx="664370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Домашнее задание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57422" y="1571612"/>
            <a:ext cx="5361820" cy="410528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Вдумчивое чтение сказки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«</a:t>
            </a:r>
            <a:r>
              <a:rPr lang="ru-RU" dirty="0" err="1" smtClean="0"/>
              <a:t>Иван-крестьянский</a:t>
            </a:r>
            <a:r>
              <a:rPr lang="ru-RU" dirty="0" smtClean="0"/>
              <a:t> сын и </a:t>
            </a:r>
            <a:r>
              <a:rPr lang="ru-RU" dirty="0" err="1" smtClean="0"/>
              <a:t>Чудо-юдо</a:t>
            </a:r>
            <a:r>
              <a:rPr lang="ru-RU" dirty="0" smtClean="0"/>
              <a:t>»</a:t>
            </a:r>
          </a:p>
          <a:p>
            <a:r>
              <a:rPr lang="ru-RU" dirty="0" smtClean="0"/>
              <a:t>Анализ художественных особенностей</a:t>
            </a:r>
          </a:p>
          <a:p>
            <a:pPr>
              <a:buNone/>
            </a:pPr>
            <a:r>
              <a:rPr lang="ru-RU" dirty="0" smtClean="0"/>
              <a:t>Индивидуальное задание:</a:t>
            </a:r>
          </a:p>
          <a:p>
            <a:pPr>
              <a:buNone/>
            </a:pPr>
            <a:r>
              <a:rPr lang="ru-RU" dirty="0" smtClean="0"/>
              <a:t>Составление презентации по иллюстрациям сказок </a:t>
            </a:r>
            <a:endParaRPr lang="ru-RU" dirty="0"/>
          </a:p>
        </p:txBody>
      </p:sp>
      <p:pic>
        <p:nvPicPr>
          <p:cNvPr id="5" name="Рисунок 4" descr="72c805e139e73750ee609f9f7c49be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2536041" y="2536041"/>
            <a:ext cx="6858000" cy="1785918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alsunna.org_islamic_calighrafphy___150_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358346" cy="688890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0298" y="2285992"/>
            <a:ext cx="4857784" cy="251458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b="1" dirty="0" smtClean="0"/>
              <a:t>Сказка - ложь</a:t>
            </a:r>
            <a:r>
              <a:rPr lang="ru-RU" b="1" dirty="0" smtClean="0"/>
              <a:t>,</a:t>
            </a:r>
          </a:p>
          <a:p>
            <a:pPr>
              <a:buNone/>
            </a:pPr>
            <a:r>
              <a:rPr lang="ru-RU" b="1" dirty="0" smtClean="0"/>
              <a:t> </a:t>
            </a:r>
            <a:r>
              <a:rPr lang="ru-RU" b="1" dirty="0" smtClean="0"/>
              <a:t>да в ней </a:t>
            </a:r>
            <a:r>
              <a:rPr lang="ru-RU" b="1" dirty="0" smtClean="0"/>
              <a:t>намек   -</a:t>
            </a:r>
          </a:p>
          <a:p>
            <a:pPr>
              <a:buNone/>
            </a:pPr>
            <a:r>
              <a:rPr lang="ru-RU" b="1" dirty="0" smtClean="0"/>
              <a:t>     добрым молодцам урок</a:t>
            </a:r>
          </a:p>
          <a:p>
            <a:pPr>
              <a:buNone/>
            </a:pPr>
            <a:r>
              <a:rPr lang="ru-RU" b="1" dirty="0" smtClean="0"/>
              <a:t>                          А.С.Пушкин</a:t>
            </a:r>
            <a:endParaRPr lang="ru-RU" b="1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91113407_large_1805329e8b056818469m750x740u4ad2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78657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60" y="1571612"/>
            <a:ext cx="671514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Спасибо за сотрудничество!</a:t>
            </a:r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Список использованной литературы: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ru-RU" dirty="0" smtClean="0"/>
              <a:t>Егорова Н.В. Поурочные разработки по литературе. 5 класс. – 5-е изд., </a:t>
            </a:r>
            <a:r>
              <a:rPr lang="ru-RU" dirty="0" err="1" smtClean="0"/>
              <a:t>перераб</a:t>
            </a:r>
            <a:r>
              <a:rPr lang="ru-RU" dirty="0" smtClean="0"/>
              <a:t>. – М.: ВАКО, 2013. – 400 с. (В помощь школьному учителю).</a:t>
            </a:r>
          </a:p>
          <a:p>
            <a:r>
              <a:rPr lang="ru-RU" dirty="0" smtClean="0"/>
              <a:t>Интернет-ресурсы:</a:t>
            </a:r>
          </a:p>
          <a:p>
            <a:pPr lvl="0"/>
            <a:r>
              <a:rPr lang="en-US" dirty="0" smtClean="0"/>
              <a:t>URL /user/galpopova60/file/3400456/ </a:t>
            </a:r>
            <a:r>
              <a:rPr lang="en-US" dirty="0" smtClean="0"/>
              <a:t>(</a:t>
            </a:r>
            <a:endParaRPr lang="ru-RU" dirty="0" smtClean="0"/>
          </a:p>
          <a:p>
            <a:pPr lvl="0"/>
            <a:r>
              <a:rPr lang="en-US" dirty="0" smtClean="0"/>
              <a:t>URL /</a:t>
            </a:r>
            <a:r>
              <a:rPr lang="en-US" dirty="0" err="1" smtClean="0"/>
              <a:t>storyList</a:t>
            </a:r>
            <a:r>
              <a:rPr lang="en-US" dirty="0" smtClean="0"/>
              <a:t>/russkie-narodnye-skazki.htm (</a:t>
            </a:r>
            <a:r>
              <a:rPr lang="ru-RU" dirty="0" smtClean="0"/>
              <a:t>текст</a:t>
            </a:r>
            <a:r>
              <a:rPr lang="en-US" dirty="0" smtClean="0"/>
              <a:t>)</a:t>
            </a:r>
            <a:endParaRPr lang="ru-RU" dirty="0" smtClean="0"/>
          </a:p>
          <a:p>
            <a:pPr lvl="0"/>
            <a:r>
              <a:rPr lang="en-US" dirty="0" smtClean="0"/>
              <a:t>URL /photo/</a:t>
            </a:r>
            <a:r>
              <a:rPr lang="en-US" dirty="0" err="1" smtClean="0"/>
              <a:t>illjustracii_k_skazkam</a:t>
            </a:r>
            <a:r>
              <a:rPr lang="en-US" dirty="0" smtClean="0"/>
              <a:t>/</a:t>
            </a:r>
            <a:r>
              <a:rPr lang="en-US" dirty="0" err="1" smtClean="0"/>
              <a:t>illjustracii</a:t>
            </a:r>
            <a:r>
              <a:rPr lang="en-US" dirty="0" smtClean="0"/>
              <a:t>_ </a:t>
            </a:r>
            <a:r>
              <a:rPr lang="en-US" dirty="0" err="1" smtClean="0"/>
              <a:t>k_russkim_narodnym_skazkam</a:t>
            </a:r>
            <a:r>
              <a:rPr lang="en-US" dirty="0" smtClean="0"/>
              <a:t>/2 (</a:t>
            </a:r>
            <a:r>
              <a:rPr lang="ru-RU" dirty="0" smtClean="0"/>
              <a:t>иллюстрации</a:t>
            </a:r>
            <a:r>
              <a:rPr lang="en-US" dirty="0" smtClean="0"/>
              <a:t>)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98-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43438" y="785794"/>
            <a:ext cx="3861622" cy="528641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П</a:t>
            </a:r>
            <a:r>
              <a:rPr lang="ru-RU" dirty="0" smtClean="0"/>
              <a:t>роанализируем эпиграф к уроку.</a:t>
            </a:r>
          </a:p>
          <a:p>
            <a:pPr>
              <a:buNone/>
            </a:pPr>
            <a:r>
              <a:rPr lang="ru-RU" dirty="0" smtClean="0"/>
              <a:t>1.На </a:t>
            </a:r>
            <a:r>
              <a:rPr lang="ru-RU" dirty="0" smtClean="0"/>
              <a:t>какие особенности жанра сказки обращает внимание А.С. Пушкин </a:t>
            </a:r>
            <a:r>
              <a:rPr lang="ru-RU" dirty="0" smtClean="0"/>
              <a:t>?</a:t>
            </a:r>
          </a:p>
          <a:p>
            <a:pPr>
              <a:buNone/>
            </a:pPr>
            <a:r>
              <a:rPr lang="ru-RU" dirty="0" smtClean="0"/>
              <a:t>2</a:t>
            </a:r>
            <a:r>
              <a:rPr lang="ru-RU" dirty="0" smtClean="0"/>
              <a:t>.Какой урок добру молодцу можно извлечь из сказки? </a:t>
            </a:r>
            <a:endParaRPr lang="ru-RU" dirty="0"/>
          </a:p>
        </p:txBody>
      </p:sp>
      <p:pic>
        <p:nvPicPr>
          <p:cNvPr id="7" name="Рисунок 6" descr="1330357302_pushki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62" y="714356"/>
            <a:ext cx="3786214" cy="5286412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91113407_large_1805329e8b056818469m750x740u4ad2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274638"/>
            <a:ext cx="6647704" cy="2011354"/>
          </a:xfrm>
        </p:spPr>
        <p:txBody>
          <a:bodyPr>
            <a:normAutofit fontScale="90000"/>
          </a:bodyPr>
          <a:lstStyle/>
          <a:p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4000" dirty="0" smtClean="0"/>
              <a:t>Найдите определение сказки, данное в учебнике или в словаре.</a:t>
            </a:r>
            <a:endParaRPr lang="ru-RU" sz="4000" dirty="0"/>
          </a:p>
        </p:txBody>
      </p:sp>
      <p:sp>
        <p:nvSpPr>
          <p:cNvPr id="11" name="Овал 10"/>
          <p:cNvSpPr/>
          <p:nvPr/>
        </p:nvSpPr>
        <p:spPr>
          <a:xfrm>
            <a:off x="2285984" y="2143116"/>
            <a:ext cx="6858016" cy="3143272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</a:rPr>
              <a:t>Сказка – </a:t>
            </a:r>
            <a:r>
              <a:rPr lang="ru-RU" sz="3200" i="1" dirty="0" smtClean="0">
                <a:solidFill>
                  <a:schemeClr val="bg2">
                    <a:lumMod val="10000"/>
                  </a:schemeClr>
                </a:solidFill>
              </a:rPr>
              <a:t>популярный  жанр фольклора, устный занимательный рассказ о вымышленных событиях</a:t>
            </a:r>
            <a:endParaRPr lang="ru-RU" sz="3200" i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JTFRg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1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1142984"/>
            <a:ext cx="7783832" cy="4929222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Какие особенности народной сказки названы в определении?</a:t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Что общего здесь с пушкинским определением?</a:t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Давайте теперь попытаемся назвать основные признаки русской народной сказки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orner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15155"/>
          </a:xfrm>
        </p:spPr>
      </p:pic>
      <p:graphicFrame>
        <p:nvGraphicFramePr>
          <p:cNvPr id="6" name="Схема 5"/>
          <p:cNvGraphicFramePr/>
          <p:nvPr/>
        </p:nvGraphicFramePr>
        <p:xfrm>
          <a:off x="0" y="285728"/>
          <a:ext cx="5786446" cy="3786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ultragrafika_398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7137"/>
            <a:ext cx="9144000" cy="684086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500042"/>
            <a:ext cx="7498080" cy="17145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	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Командное задание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Сопоставьте народные и литературные сказки</a:t>
            </a:r>
            <a:br>
              <a:rPr lang="ru-RU" dirty="0" smtClean="0"/>
            </a:br>
            <a:r>
              <a:rPr lang="ru-RU" dirty="0" smtClean="0"/>
              <a:t>Найдите сходства и различия</a:t>
            </a:r>
            <a:endParaRPr lang="ru-RU" dirty="0"/>
          </a:p>
        </p:txBody>
      </p:sp>
      <p:pic>
        <p:nvPicPr>
          <p:cNvPr id="5" name="Picture 5" descr="0a1584f16992edf35a543dac352e7a1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2857496"/>
            <a:ext cx="4429156" cy="322985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одержимое 3" descr="1224516438_ukr_v3-converte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42910" y="5143512"/>
            <a:ext cx="8143932" cy="121444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781784" y="642918"/>
          <a:ext cx="8362216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714348" y="5143512"/>
            <a:ext cx="8212460" cy="1143008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И в тех и в других сказках сюжеты выдуманные, 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 герои делятся на положительных и отрицательных      добро побеждает зло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76877253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42836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357438" y="1714500"/>
            <a:ext cx="4429125" cy="3286125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	</a:t>
            </a:r>
            <a:r>
              <a:rPr lang="ru-RU" sz="2800" dirty="0" smtClean="0">
                <a:solidFill>
                  <a:srgbClr val="002060"/>
                </a:solidFill>
              </a:rPr>
              <a:t>Вариативность сказок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000" dirty="0" smtClean="0"/>
              <a:t>Сказку русский </a:t>
            </a:r>
            <a:r>
              <a:rPr lang="ru-RU" sz="2000" dirty="0" smtClean="0"/>
              <a:t>народ всегда любил, передавал её из уст в уста, из поколения в поколение. Люди, рассказывая сказку, часто изменяли и дополняли её. Обычно сказка становилась от этого всё интереснее, занимательнее.</a:t>
            </a:r>
            <a:endParaRPr lang="ru-RU" sz="2000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532</TotalTime>
  <Words>384</Words>
  <Application>Microsoft Office PowerPoint</Application>
  <PresentationFormat>Экран (4:3)</PresentationFormat>
  <Paragraphs>91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Солнцестояние</vt:lpstr>
      <vt:lpstr>Презентация к уроку по учебному предмету «Литература» ФГОС, по программе В.Я. Коровиной  в 5-ом классе  на тему  «Русские народные сказки»</vt:lpstr>
      <vt:lpstr>Слайд 2</vt:lpstr>
      <vt:lpstr>Слайд 3</vt:lpstr>
      <vt:lpstr> Найдите определение сказки, данное в учебнике или в словаре.</vt:lpstr>
      <vt:lpstr>Какие особенности народной сказки названы в определении?  Что общего здесь с пушкинским определением?   Давайте теперь попытаемся назвать основные признаки русской народной сказки </vt:lpstr>
      <vt:lpstr>Слайд 6</vt:lpstr>
      <vt:lpstr>  Командное задание Сопоставьте народные и литературные сказки Найдите сходства и различия</vt:lpstr>
      <vt:lpstr>И в тех и в других сказках сюжеты выдуманные,   герои делятся на положительных и отрицательных      добро побеждает зло</vt:lpstr>
      <vt:lpstr> Вариативность сказок   Сказку русский народ всегда любил, передавал её из уст в уста, из поколения в поколение. Люди, рассказывая сказку, часто изменяли и дополняли её. Обычно сказка становилась от этого всё интереснее, занимательнее.</vt:lpstr>
      <vt:lpstr>А теперь поиграем  Запишите сказочные эпитеты к данным словам … волк …молодец …девица …лес …море …сокол …солнце Теперь озвучим их. Почему у всех получилось одинаково? Как называются такие эпитеты?    </vt:lpstr>
      <vt:lpstr>Словарь урока </vt:lpstr>
      <vt:lpstr>Какие особенности русских народных сказок вы можете назвать?   </vt:lpstr>
      <vt:lpstr>Слайд 13</vt:lpstr>
      <vt:lpstr>Бытовые сказки</vt:lpstr>
      <vt:lpstr>Волшебные сказки</vt:lpstr>
      <vt:lpstr>Сказки о животных</vt:lpstr>
      <vt:lpstr> Подведение итогов урока                        Совместное составление кластера</vt:lpstr>
      <vt:lpstr>Рефлексия</vt:lpstr>
      <vt:lpstr>Домашнее задание </vt:lpstr>
      <vt:lpstr>Спасибо за сотрудничество!</vt:lpstr>
      <vt:lpstr>Список использованной литературы: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уроку по учебному предмету «Окружающий мир» в 1-ом классе на тему «Красивые камни в нашем доме</dc:title>
  <dc:creator>user</dc:creator>
  <cp:lastModifiedBy>user</cp:lastModifiedBy>
  <cp:revision>52</cp:revision>
  <dcterms:created xsi:type="dcterms:W3CDTF">2015-03-22T11:45:24Z</dcterms:created>
  <dcterms:modified xsi:type="dcterms:W3CDTF">2015-03-22T20:38:06Z</dcterms:modified>
</cp:coreProperties>
</file>