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07"/>
  </p:normalViewPr>
  <p:slideViewPr>
    <p:cSldViewPr snapToGrid="0" snapToObjects="1">
      <p:cViewPr>
        <p:scale>
          <a:sx n="95" d="100"/>
          <a:sy n="95" d="100"/>
        </p:scale>
        <p:origin x="2264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5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2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3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3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2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CC18-7816-2749-9DEE-8226AE4964A6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812A2-B526-AB40-9AB1-929CB3CF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1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>
            <a:extLst>
              <a:ext uri="{FF2B5EF4-FFF2-40B4-BE49-F238E27FC236}">
                <a16:creationId xmlns:a16="http://schemas.microsoft.com/office/drawing/2014/main" id="{ECED8756-DCAF-7748-AEC5-1BF395D3A0A7}"/>
              </a:ext>
            </a:extLst>
          </p:cNvPr>
          <p:cNvSpPr txBox="1"/>
          <p:nvPr/>
        </p:nvSpPr>
        <p:spPr>
          <a:xfrm>
            <a:off x="265670" y="2030097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5876CC61-D655-E94C-A662-909010C31CFC}"/>
              </a:ext>
            </a:extLst>
          </p:cNvPr>
          <p:cNvSpPr txBox="1"/>
          <p:nvPr/>
        </p:nvSpPr>
        <p:spPr>
          <a:xfrm>
            <a:off x="3618470" y="2030097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0">
            <a:extLst>
              <a:ext uri="{FF2B5EF4-FFF2-40B4-BE49-F238E27FC236}">
                <a16:creationId xmlns:a16="http://schemas.microsoft.com/office/drawing/2014/main" id="{5B32185F-CBA8-E946-9952-4DA192910BE8}"/>
              </a:ext>
            </a:extLst>
          </p:cNvPr>
          <p:cNvSpPr txBox="1"/>
          <p:nvPr/>
        </p:nvSpPr>
        <p:spPr>
          <a:xfrm>
            <a:off x="265670" y="4221361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0">
            <a:extLst>
              <a:ext uri="{FF2B5EF4-FFF2-40B4-BE49-F238E27FC236}">
                <a16:creationId xmlns:a16="http://schemas.microsoft.com/office/drawing/2014/main" id="{59C3B759-71E1-284C-8CD6-FFB72F271300}"/>
              </a:ext>
            </a:extLst>
          </p:cNvPr>
          <p:cNvSpPr txBox="1"/>
          <p:nvPr/>
        </p:nvSpPr>
        <p:spPr>
          <a:xfrm>
            <a:off x="3618469" y="4221361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72FA934A-BF62-8E43-953A-8F3FCE81E348}"/>
              </a:ext>
            </a:extLst>
          </p:cNvPr>
          <p:cNvSpPr txBox="1"/>
          <p:nvPr/>
        </p:nvSpPr>
        <p:spPr>
          <a:xfrm>
            <a:off x="265670" y="6412625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0">
            <a:extLst>
              <a:ext uri="{FF2B5EF4-FFF2-40B4-BE49-F238E27FC236}">
                <a16:creationId xmlns:a16="http://schemas.microsoft.com/office/drawing/2014/main" id="{9CC0677C-0B52-B447-8427-08E26FBB52C9}"/>
              </a:ext>
            </a:extLst>
          </p:cNvPr>
          <p:cNvSpPr txBox="1"/>
          <p:nvPr/>
        </p:nvSpPr>
        <p:spPr>
          <a:xfrm>
            <a:off x="3601994" y="6412625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95C78851-AFF6-5445-9792-8591E11DC0B6}"/>
              </a:ext>
            </a:extLst>
          </p:cNvPr>
          <p:cNvSpPr txBox="1"/>
          <p:nvPr/>
        </p:nvSpPr>
        <p:spPr>
          <a:xfrm>
            <a:off x="265670" y="8603889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6D041F79-1466-E44D-B335-E3B85B91D64D}"/>
              </a:ext>
            </a:extLst>
          </p:cNvPr>
          <p:cNvSpPr txBox="1"/>
          <p:nvPr/>
        </p:nvSpPr>
        <p:spPr>
          <a:xfrm>
            <a:off x="3601993" y="8603889"/>
            <a:ext cx="1550773" cy="839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900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Earn a stamp </a:t>
            </a:r>
            <a:r>
              <a:rPr lang="en-GB" sz="900" dirty="0">
                <a:effectLst/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each time you complete a new book. When you have filled a card, trade it in for a free hot chocolate</a:t>
            </a:r>
            <a:r>
              <a:rPr lang="en-GB" sz="900" dirty="0">
                <a:effectLst/>
                <a:latin typeface="Glacial Indifferenc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65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216</Words>
  <Application>Microsoft Macintosh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Glacial Indifference</vt:lpstr>
      <vt:lpstr>Quicksand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Smart</dc:creator>
  <cp:lastModifiedBy>Jamie Smart</cp:lastModifiedBy>
  <cp:revision>1</cp:revision>
  <dcterms:created xsi:type="dcterms:W3CDTF">2020-07-31T20:23:04Z</dcterms:created>
  <dcterms:modified xsi:type="dcterms:W3CDTF">2020-07-31T20:28:52Z</dcterms:modified>
</cp:coreProperties>
</file>