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9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10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11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12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13.jpe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14.jpe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15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16.jpe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17.jpe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18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2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3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4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5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6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7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8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itle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0" name="Body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INSIDE OUT_HERO.jpeg" descr="INSIDE OUT_HERO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1219199"/>
            <a:ext cx="13004801" cy="7315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Typewritter.jpg" descr="Typewritter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22155" y="1532604"/>
            <a:ext cx="8360490" cy="6688392"/>
          </a:xfrm>
          <a:prstGeom prst="rect">
            <a:avLst/>
          </a:prstGeom>
          <a:ln w="127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Typewriter"/>
          <p:cNvSpPr txBox="1"/>
          <p:nvPr/>
        </p:nvSpPr>
        <p:spPr>
          <a:xfrm>
            <a:off x="5686298" y="8367656"/>
            <a:ext cx="1632205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Typewriter</a:t>
            </a:r>
          </a:p>
        </p:txBody>
      </p:sp>
      <p:pic>
        <p:nvPicPr>
          <p:cNvPr id="163" name="10507749_1.jpg" descr="10507749_1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01793" y="1576193"/>
            <a:ext cx="6705198" cy="6705198"/>
          </a:xfrm>
          <a:prstGeom prst="rect">
            <a:avLst/>
          </a:prstGeom>
          <a:ln w="127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CT Scan.jpg" descr="CT Scan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58439" y="1443887"/>
            <a:ext cx="7887922" cy="6865826"/>
          </a:xfrm>
          <a:prstGeom prst="rect">
            <a:avLst/>
          </a:prstGeom>
          <a:ln w="127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CT Scan"/>
          <p:cNvSpPr txBox="1"/>
          <p:nvPr/>
        </p:nvSpPr>
        <p:spPr>
          <a:xfrm>
            <a:off x="5832601" y="8367656"/>
            <a:ext cx="1339597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CT Scan</a:t>
            </a:r>
          </a:p>
        </p:txBody>
      </p:sp>
      <p:pic>
        <p:nvPicPr>
          <p:cNvPr id="170" name="ct-scanner.jpg" descr="ct-scanner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92034" y="1820786"/>
            <a:ext cx="9220732" cy="6112028"/>
          </a:xfrm>
          <a:prstGeom prst="rect">
            <a:avLst/>
          </a:prstGeom>
          <a:ln w="127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Printer.jpg" descr="Printer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00895" y="1492250"/>
            <a:ext cx="9017001" cy="6769101"/>
          </a:xfrm>
          <a:prstGeom prst="rect">
            <a:avLst/>
          </a:prstGeom>
          <a:ln w="127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Printer"/>
          <p:cNvSpPr txBox="1"/>
          <p:nvPr/>
        </p:nvSpPr>
        <p:spPr>
          <a:xfrm>
            <a:off x="5954217" y="8367656"/>
            <a:ext cx="1096366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Printer</a:t>
            </a:r>
          </a:p>
        </p:txBody>
      </p:sp>
      <p:pic>
        <p:nvPicPr>
          <p:cNvPr id="177" name="595de627b15b19987dee73992a36828c.jpg" descr="595de627b15b19987dee73992a36828c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74578" y="2079715"/>
            <a:ext cx="7855644" cy="5594170"/>
          </a:xfrm>
          <a:prstGeom prst="rect">
            <a:avLst/>
          </a:prstGeom>
          <a:ln w="127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Jawbreaker.jpg" descr="Jawbreaker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8324" y="1538824"/>
            <a:ext cx="10002142" cy="7508650"/>
          </a:xfrm>
          <a:prstGeom prst="rect">
            <a:avLst/>
          </a:prstGeom>
          <a:ln w="127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Jaw Breaker"/>
          <p:cNvSpPr txBox="1"/>
          <p:nvPr/>
        </p:nvSpPr>
        <p:spPr>
          <a:xfrm>
            <a:off x="5533593" y="8367656"/>
            <a:ext cx="1937614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Jaw Breaker</a:t>
            </a:r>
          </a:p>
        </p:txBody>
      </p:sp>
      <p:pic>
        <p:nvPicPr>
          <p:cNvPr id="184" name="JawBreaker-1.jpg" descr="JawBreaker-1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77250" y="1451650"/>
            <a:ext cx="6850300" cy="6850300"/>
          </a:xfrm>
          <a:prstGeom prst="rect">
            <a:avLst/>
          </a:prstGeom>
          <a:ln w="127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Toothpaste.jpg" descr="Toothpaste.jpg"/>
          <p:cNvPicPr>
            <a:picLocks noChangeAspect="1"/>
          </p:cNvPicPr>
          <p:nvPr/>
        </p:nvPicPr>
        <p:blipFill>
          <a:blip r:embed="rId3">
            <a:extLst/>
          </a:blip>
          <a:srcRect l="15816" t="27432" r="6285" b="0"/>
          <a:stretch>
            <a:fillRect/>
          </a:stretch>
        </p:blipFill>
        <p:spPr>
          <a:xfrm>
            <a:off x="1709539" y="1524992"/>
            <a:ext cx="9585571" cy="6703530"/>
          </a:xfrm>
          <a:prstGeom prst="rect">
            <a:avLst/>
          </a:prstGeom>
          <a:ln w="127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Toothpaste"/>
          <p:cNvSpPr txBox="1"/>
          <p:nvPr/>
        </p:nvSpPr>
        <p:spPr>
          <a:xfrm>
            <a:off x="5635244" y="8367656"/>
            <a:ext cx="1734313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Toothpaste</a:t>
            </a:r>
          </a:p>
        </p:txBody>
      </p:sp>
      <p:pic>
        <p:nvPicPr>
          <p:cNvPr id="191" name="81drgc+-n4L._SX355_.jpg" descr="81drgc+-n4L._SX355_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93335" y="2176278"/>
            <a:ext cx="9218130" cy="5401044"/>
          </a:xfrm>
          <a:prstGeom prst="rect">
            <a:avLst/>
          </a:prstGeom>
          <a:ln w="127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Lego .jpg" descr="Lego 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59024" y="1541140"/>
            <a:ext cx="9112023" cy="6840433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sp>
        <p:nvSpPr>
          <p:cNvPr id="125" name="How To Play:…"/>
          <p:cNvSpPr txBox="1"/>
          <p:nvPr/>
        </p:nvSpPr>
        <p:spPr>
          <a:xfrm>
            <a:off x="2238889" y="2597150"/>
            <a:ext cx="8527022" cy="45593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12700" dir="540000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340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How To Play:</a:t>
            </a:r>
          </a:p>
          <a:p>
            <a:pPr>
              <a:defRPr b="0" sz="340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</a:p>
          <a:p>
            <a:pPr>
              <a:defRPr b="0" sz="340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Photos will be shown of objects insides.</a:t>
            </a:r>
          </a:p>
          <a:p>
            <a:pPr>
              <a:defRPr b="0" sz="340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</a:p>
          <a:p>
            <a:pPr>
              <a:defRPr b="0" sz="340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The first participant to guess the </a:t>
            </a:r>
          </a:p>
          <a:p>
            <a:pPr>
              <a:defRPr b="0" sz="340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correct answer will be given one point. </a:t>
            </a:r>
          </a:p>
          <a:p>
            <a:pPr>
              <a:defRPr b="0" sz="340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</a:p>
          <a:p>
            <a:pPr>
              <a:defRPr b="0" sz="340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The participant with the most points at </a:t>
            </a:r>
          </a:p>
          <a:p>
            <a:pPr>
              <a:defRPr b="0" sz="340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pPr>
            <a:r>
              <a:t>the end of the game will be the winner.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4" name="Body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95" name="INSIDE OUT_HERO.jpeg" descr="INSIDE OUT_HERO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1219200"/>
            <a:ext cx="13004801" cy="7315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8" name="Body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INSIDE OUT_HERO.jpeg" descr="INSIDE OUT_HERO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1219200"/>
            <a:ext cx="13004801" cy="7315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\"/>
          <p:cNvSpPr txBox="1"/>
          <p:nvPr/>
        </p:nvSpPr>
        <p:spPr>
          <a:xfrm>
            <a:off x="6377502" y="4546600"/>
            <a:ext cx="24979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80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\</a:t>
            </a:r>
          </a:p>
        </p:txBody>
      </p:sp>
      <p:pic>
        <p:nvPicPr>
          <p:cNvPr id="133" name="Football Helmet.jpg" descr="Football Helmet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30988" y="1492250"/>
            <a:ext cx="9386908" cy="7046791"/>
          </a:xfrm>
          <a:prstGeom prst="rect">
            <a:avLst/>
          </a:prstGeom>
          <a:ln w="127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\"/>
          <p:cNvSpPr txBox="1"/>
          <p:nvPr/>
        </p:nvSpPr>
        <p:spPr>
          <a:xfrm>
            <a:off x="6377502" y="4546600"/>
            <a:ext cx="24979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80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\</a:t>
            </a:r>
          </a:p>
        </p:txBody>
      </p:sp>
      <p:pic>
        <p:nvPicPr>
          <p:cNvPr id="137" name="71EmIWt1sdL._SL1500_.jpg" descr="71EmIWt1sdL._SL1500_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80793" y="1548198"/>
            <a:ext cx="6657204" cy="6657204"/>
          </a:xfrm>
          <a:prstGeom prst="rect">
            <a:avLst/>
          </a:prstGeom>
          <a:ln w="127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  <p:sp>
        <p:nvSpPr>
          <p:cNvPr id="138" name="Helment"/>
          <p:cNvSpPr txBox="1"/>
          <p:nvPr/>
        </p:nvSpPr>
        <p:spPr>
          <a:xfrm>
            <a:off x="6200582" y="8403244"/>
            <a:ext cx="1417626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rPr>
                <a:solidFill>
                  <a:srgbClr val="FFFFFF"/>
                </a:solidFill>
              </a:rPr>
              <a:t>Helment</a:t>
            </a:r>
            <a: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\"/>
          <p:cNvSpPr txBox="1"/>
          <p:nvPr/>
        </p:nvSpPr>
        <p:spPr>
          <a:xfrm>
            <a:off x="6377502" y="4546600"/>
            <a:ext cx="24979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80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\</a:t>
            </a:r>
          </a:p>
        </p:txBody>
      </p:sp>
      <p:pic>
        <p:nvPicPr>
          <p:cNvPr id="142" name="Baseball.jpg" descr="Baseball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32050" y="1406450"/>
            <a:ext cx="6940700" cy="6940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\"/>
          <p:cNvSpPr txBox="1"/>
          <p:nvPr/>
        </p:nvSpPr>
        <p:spPr>
          <a:xfrm>
            <a:off x="6377502" y="4546600"/>
            <a:ext cx="24979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80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\</a:t>
            </a:r>
          </a:p>
        </p:txBody>
      </p:sp>
      <p:pic>
        <p:nvPicPr>
          <p:cNvPr id="146" name="1200px-Baseball_(crop).jpg" descr="1200px-Baseball_(crop)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92068" y="1280870"/>
            <a:ext cx="7420664" cy="7191860"/>
          </a:xfrm>
          <a:prstGeom prst="rect">
            <a:avLst/>
          </a:prstGeom>
          <a:ln w="127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  <p:sp>
        <p:nvSpPr>
          <p:cNvPr id="147" name="Baseball"/>
          <p:cNvSpPr txBox="1"/>
          <p:nvPr/>
        </p:nvSpPr>
        <p:spPr>
          <a:xfrm>
            <a:off x="5821934" y="8687948"/>
            <a:ext cx="1360933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Baseball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\"/>
          <p:cNvSpPr txBox="1"/>
          <p:nvPr/>
        </p:nvSpPr>
        <p:spPr>
          <a:xfrm>
            <a:off x="6377502" y="4546600"/>
            <a:ext cx="24979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80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\</a:t>
            </a:r>
          </a:p>
        </p:txBody>
      </p:sp>
      <p:pic>
        <p:nvPicPr>
          <p:cNvPr id="151" name="Okra.jpg" descr="Okra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58357" y="1551597"/>
            <a:ext cx="6688086" cy="6650406"/>
          </a:xfrm>
          <a:prstGeom prst="rect">
            <a:avLst/>
          </a:prstGeom>
          <a:ln w="127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9147"/>
            <a:ext cx="13818939" cy="7773154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\"/>
          <p:cNvSpPr txBox="1"/>
          <p:nvPr/>
        </p:nvSpPr>
        <p:spPr>
          <a:xfrm>
            <a:off x="6377502" y="4546600"/>
            <a:ext cx="249796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80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\</a:t>
            </a:r>
          </a:p>
        </p:txBody>
      </p:sp>
      <p:pic>
        <p:nvPicPr>
          <p:cNvPr id="155" name="okra-raw.jpg" descr="okra-raw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16535" y="1899816"/>
            <a:ext cx="8971730" cy="5953968"/>
          </a:xfrm>
          <a:prstGeom prst="rect">
            <a:avLst/>
          </a:prstGeom>
          <a:ln w="127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  <p:sp>
        <p:nvSpPr>
          <p:cNvPr id="156" name="Okra"/>
          <p:cNvSpPr txBox="1"/>
          <p:nvPr/>
        </p:nvSpPr>
        <p:spPr>
          <a:xfrm>
            <a:off x="5960141" y="8050348"/>
            <a:ext cx="1084518" cy="597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>
                <a:solidFill>
                  <a:srgbClr val="FFFFFF"/>
                </a:solidFill>
              </a:defRPr>
            </a:lvl1pPr>
          </a:lstStyle>
          <a:p>
            <a:pPr/>
            <a:r>
              <a:t>Okra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