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66" r:id="rId7"/>
    <p:sldId id="265" r:id="rId8"/>
    <p:sldId id="264" r:id="rId9"/>
    <p:sldId id="263" r:id="rId10"/>
    <p:sldId id="257" r:id="rId11"/>
    <p:sldId id="262" r:id="rId12"/>
    <p:sldId id="271" r:id="rId13"/>
    <p:sldId id="270" r:id="rId14"/>
    <p:sldId id="269" r:id="rId15"/>
    <p:sldId id="272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unveter.ru/uploads/posts/2013-06/1372612948_gnom9m.gif" TargetMode="External"/><Relationship Id="rId2" Type="http://schemas.openxmlformats.org/officeDocument/2006/relationships/hyperlink" Target="http://dc342.4shared.com/img/ju7WOeNe/s7/12acbfcbee8/Copy_of_&#1076;&#1077;&#1090;&#1089;&#1082;&#1080;&#1077;__109_.pn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s315226.vk.me/v315226254/69bb/0OfXZh-SCSc.jpg" TargetMode="External"/><Relationship Id="rId4" Type="http://schemas.openxmlformats.org/officeDocument/2006/relationships/hyperlink" Target="http://rostokfamily.ru/upload/iblock/325/325c84ff198b55d1284a18bce9aba033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opy_of_детские__109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Стрелка вправо 9">
            <a:hlinkClick r:id="" action="ppaction://hlinkshowjump?jump=nextslide" highlightClick="1"/>
          </p:cNvPr>
          <p:cNvSpPr/>
          <p:nvPr/>
        </p:nvSpPr>
        <p:spPr>
          <a:xfrm>
            <a:off x="7786710" y="5929330"/>
            <a:ext cx="857256" cy="5714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5214950"/>
            <a:ext cx="2857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Автор: Мокина В.С. учитель математики МАОУ гимназия № 83 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г.Тюмень</a:t>
            </a:r>
          </a:p>
          <a:p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                2016 год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Управляющая кнопка: сведения 12">
            <a:hlinkClick r:id="" action="ppaction://hlinkshowjump?jump=lastslide" highlightClick="1"/>
          </p:cNvPr>
          <p:cNvSpPr/>
          <p:nvPr/>
        </p:nvSpPr>
        <p:spPr>
          <a:xfrm>
            <a:off x="6643702" y="5857892"/>
            <a:ext cx="642942" cy="642942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1428736"/>
            <a:ext cx="3571900" cy="37856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Интерактивный тренажёр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«Решение уравнений»</a:t>
            </a:r>
          </a:p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математика 5 класс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(63 + Х)+ 9 = 232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 useBgFill="1">
        <p:nvSpPr>
          <p:cNvPr id="15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8" name="Freeform 9"/>
          <p:cNvSpPr>
            <a:spLocks/>
          </p:cNvSpPr>
          <p:nvPr/>
        </p:nvSpPr>
        <p:spPr bwMode="auto">
          <a:xfrm>
            <a:off x="6652745" y="1927990"/>
            <a:ext cx="1605913" cy="1557231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1" name="Freeform 12"/>
          <p:cNvSpPr>
            <a:spLocks/>
          </p:cNvSpPr>
          <p:nvPr/>
        </p:nvSpPr>
        <p:spPr bwMode="auto">
          <a:xfrm>
            <a:off x="6860066" y="4929198"/>
            <a:ext cx="1398592" cy="1612191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2" name="Freeform 13"/>
          <p:cNvSpPr>
            <a:spLocks/>
          </p:cNvSpPr>
          <p:nvPr/>
        </p:nvSpPr>
        <p:spPr bwMode="auto">
          <a:xfrm>
            <a:off x="5305161" y="4721012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3" name="Freeform 14"/>
          <p:cNvSpPr>
            <a:spLocks/>
          </p:cNvSpPr>
          <p:nvPr/>
        </p:nvSpPr>
        <p:spPr bwMode="auto">
          <a:xfrm>
            <a:off x="6817286" y="3187098"/>
            <a:ext cx="1441372" cy="2028563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4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5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6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7" name="Трапеция 26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Г-150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8" name="Трапеция 27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В-160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 useBgFill="1">
        <p:nvSpPr>
          <p:cNvPr id="29" name="Freeform 13"/>
          <p:cNvSpPr>
            <a:spLocks/>
          </p:cNvSpPr>
          <p:nvPr/>
        </p:nvSpPr>
        <p:spPr bwMode="auto">
          <a:xfrm>
            <a:off x="5286380" y="4714884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6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8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 (Х + 8) + 34 = 69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 useBgFill="1">
        <p:nvSpPr>
          <p:cNvPr id="16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7" name="Freeform 7"/>
          <p:cNvSpPr>
            <a:spLocks/>
          </p:cNvSpPr>
          <p:nvPr/>
        </p:nvSpPr>
        <p:spPr bwMode="auto">
          <a:xfrm>
            <a:off x="5323260" y="1927990"/>
            <a:ext cx="1591105" cy="1765416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9" name="Freeform 9"/>
          <p:cNvSpPr>
            <a:spLocks/>
          </p:cNvSpPr>
          <p:nvPr/>
        </p:nvSpPr>
        <p:spPr bwMode="auto">
          <a:xfrm>
            <a:off x="6652745" y="1927990"/>
            <a:ext cx="1605913" cy="1557231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2" name="Freeform 12"/>
          <p:cNvSpPr>
            <a:spLocks/>
          </p:cNvSpPr>
          <p:nvPr/>
        </p:nvSpPr>
        <p:spPr bwMode="auto">
          <a:xfrm>
            <a:off x="6860066" y="4929198"/>
            <a:ext cx="1398592" cy="1612191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3" name="Freeform 13"/>
          <p:cNvSpPr>
            <a:spLocks/>
          </p:cNvSpPr>
          <p:nvPr/>
        </p:nvSpPr>
        <p:spPr bwMode="auto">
          <a:xfrm>
            <a:off x="5305161" y="4721012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4" name="Freeform 14"/>
          <p:cNvSpPr>
            <a:spLocks/>
          </p:cNvSpPr>
          <p:nvPr/>
        </p:nvSpPr>
        <p:spPr bwMode="auto">
          <a:xfrm>
            <a:off x="6817286" y="3187098"/>
            <a:ext cx="1441372" cy="2028563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5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6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7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8" name="Трапеция 27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Р-17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9" name="Трапеция 28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Е-27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 useBgFill="1">
        <p:nvSpPr>
          <p:cNvPr id="30" name="Freeform 13"/>
          <p:cNvSpPr>
            <a:spLocks/>
          </p:cNvSpPr>
          <p:nvPr/>
        </p:nvSpPr>
        <p:spPr bwMode="auto">
          <a:xfrm>
            <a:off x="5286380" y="4714884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8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27 + (5·Х + 20) = 257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 useBgFill="1">
        <p:nvSpPr>
          <p:cNvPr id="17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8" name="Freeform 7"/>
          <p:cNvSpPr>
            <a:spLocks/>
          </p:cNvSpPr>
          <p:nvPr/>
        </p:nvSpPr>
        <p:spPr bwMode="auto">
          <a:xfrm>
            <a:off x="5323260" y="1927990"/>
            <a:ext cx="1591105" cy="1765416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9" name="Freeform 8"/>
          <p:cNvSpPr>
            <a:spLocks/>
          </p:cNvSpPr>
          <p:nvPr/>
        </p:nvSpPr>
        <p:spPr bwMode="auto">
          <a:xfrm>
            <a:off x="4115535" y="1927990"/>
            <a:ext cx="1464408" cy="1773744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0" name="Freeform 9"/>
          <p:cNvSpPr>
            <a:spLocks/>
          </p:cNvSpPr>
          <p:nvPr/>
        </p:nvSpPr>
        <p:spPr bwMode="auto">
          <a:xfrm>
            <a:off x="6652745" y="1927990"/>
            <a:ext cx="1605913" cy="1557231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3" name="Freeform 12"/>
          <p:cNvSpPr>
            <a:spLocks/>
          </p:cNvSpPr>
          <p:nvPr/>
        </p:nvSpPr>
        <p:spPr bwMode="auto">
          <a:xfrm>
            <a:off x="6860066" y="4929198"/>
            <a:ext cx="1398592" cy="1612191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4" name="Freeform 13"/>
          <p:cNvSpPr>
            <a:spLocks/>
          </p:cNvSpPr>
          <p:nvPr/>
        </p:nvSpPr>
        <p:spPr bwMode="auto">
          <a:xfrm>
            <a:off x="5305161" y="4721012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5" name="Freeform 14"/>
          <p:cNvSpPr>
            <a:spLocks/>
          </p:cNvSpPr>
          <p:nvPr/>
        </p:nvSpPr>
        <p:spPr bwMode="auto">
          <a:xfrm>
            <a:off x="6817286" y="3187098"/>
            <a:ext cx="1441372" cy="2028563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6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7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8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9" name="Трапеция 28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И-42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0" name="Трапеция 29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Ф-45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 useBgFill="1">
        <p:nvSpPr>
          <p:cNvPr id="31" name="Freeform 13"/>
          <p:cNvSpPr>
            <a:spLocks/>
          </p:cNvSpPr>
          <p:nvPr/>
        </p:nvSpPr>
        <p:spPr bwMode="auto">
          <a:xfrm>
            <a:off x="5286380" y="4714884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21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116 - (26 + 3Х) = 15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 useBgFill="1">
        <p:nvSpPr>
          <p:cNvPr id="18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9" name="Freeform 7"/>
          <p:cNvSpPr>
            <a:spLocks/>
          </p:cNvSpPr>
          <p:nvPr/>
        </p:nvSpPr>
        <p:spPr bwMode="auto">
          <a:xfrm>
            <a:off x="5323260" y="1927990"/>
            <a:ext cx="1591105" cy="1765416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0" name="Freeform 8"/>
          <p:cNvSpPr>
            <a:spLocks/>
          </p:cNvSpPr>
          <p:nvPr/>
        </p:nvSpPr>
        <p:spPr bwMode="auto">
          <a:xfrm>
            <a:off x="4115535" y="1927990"/>
            <a:ext cx="1464408" cy="1773744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1" name="Freeform 9"/>
          <p:cNvSpPr>
            <a:spLocks/>
          </p:cNvSpPr>
          <p:nvPr/>
        </p:nvSpPr>
        <p:spPr bwMode="auto">
          <a:xfrm>
            <a:off x="6652745" y="1927990"/>
            <a:ext cx="1605913" cy="1557231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2" name="Freeform 10"/>
          <p:cNvSpPr>
            <a:spLocks/>
          </p:cNvSpPr>
          <p:nvPr/>
        </p:nvSpPr>
        <p:spPr bwMode="auto">
          <a:xfrm>
            <a:off x="5482865" y="3426928"/>
            <a:ext cx="1640466" cy="1597203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4" name="Freeform 12"/>
          <p:cNvSpPr>
            <a:spLocks/>
          </p:cNvSpPr>
          <p:nvPr/>
        </p:nvSpPr>
        <p:spPr bwMode="auto">
          <a:xfrm>
            <a:off x="6860066" y="4929198"/>
            <a:ext cx="1398592" cy="1612191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5" name="Freeform 13"/>
          <p:cNvSpPr>
            <a:spLocks/>
          </p:cNvSpPr>
          <p:nvPr/>
        </p:nvSpPr>
        <p:spPr bwMode="auto">
          <a:xfrm>
            <a:off x="5305161" y="4721012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6" name="Freeform 14"/>
          <p:cNvSpPr>
            <a:spLocks/>
          </p:cNvSpPr>
          <p:nvPr/>
        </p:nvSpPr>
        <p:spPr bwMode="auto">
          <a:xfrm>
            <a:off x="6817286" y="3187098"/>
            <a:ext cx="1441372" cy="2028563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7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8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9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0" name="Трапеция 29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ю-8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1" name="Трапеция 30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Ь-25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 useBgFill="1">
        <p:nvSpPr>
          <p:cNvPr id="32" name="Freeform 13"/>
          <p:cNvSpPr>
            <a:spLocks/>
          </p:cNvSpPr>
          <p:nvPr/>
        </p:nvSpPr>
        <p:spPr bwMode="auto">
          <a:xfrm>
            <a:off x="5286380" y="4714884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23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2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28000" t="28000" r="9000" b="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4" name="Freeform 7"/>
          <p:cNvSpPr>
            <a:spLocks/>
          </p:cNvSpPr>
          <p:nvPr/>
        </p:nvSpPr>
        <p:spPr bwMode="auto">
          <a:xfrm>
            <a:off x="5323260" y="1927990"/>
            <a:ext cx="1591105" cy="1765416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5" name="Freeform 8"/>
          <p:cNvSpPr>
            <a:spLocks/>
          </p:cNvSpPr>
          <p:nvPr/>
        </p:nvSpPr>
        <p:spPr bwMode="auto">
          <a:xfrm>
            <a:off x="4115535" y="1927990"/>
            <a:ext cx="1464408" cy="1773744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6" name="Freeform 9"/>
          <p:cNvSpPr>
            <a:spLocks/>
          </p:cNvSpPr>
          <p:nvPr/>
        </p:nvSpPr>
        <p:spPr bwMode="auto">
          <a:xfrm>
            <a:off x="6652745" y="1927990"/>
            <a:ext cx="1605913" cy="1557231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7" name="Freeform 10"/>
          <p:cNvSpPr>
            <a:spLocks/>
          </p:cNvSpPr>
          <p:nvPr/>
        </p:nvSpPr>
        <p:spPr bwMode="auto">
          <a:xfrm>
            <a:off x="5482865" y="3426928"/>
            <a:ext cx="1640466" cy="1597203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8" name="Freeform 11"/>
          <p:cNvSpPr>
            <a:spLocks/>
          </p:cNvSpPr>
          <p:nvPr/>
        </p:nvSpPr>
        <p:spPr bwMode="auto">
          <a:xfrm>
            <a:off x="3952641" y="3430259"/>
            <a:ext cx="1818169" cy="184536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6860066" y="4929198"/>
            <a:ext cx="1398592" cy="1612191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0" name="Freeform 13"/>
          <p:cNvSpPr>
            <a:spLocks/>
          </p:cNvSpPr>
          <p:nvPr/>
        </p:nvSpPr>
        <p:spPr bwMode="auto">
          <a:xfrm>
            <a:off x="5305161" y="4721012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1" name="Freeform 14"/>
          <p:cNvSpPr>
            <a:spLocks/>
          </p:cNvSpPr>
          <p:nvPr/>
        </p:nvSpPr>
        <p:spPr bwMode="auto">
          <a:xfrm>
            <a:off x="6817286" y="3187098"/>
            <a:ext cx="1441372" cy="2028563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2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4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 16 - (16 + Х) = 0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Трапеция 15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Е-0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7" name="Трапеция 16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У- 1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 useBgFill="1">
        <p:nvSpPr>
          <p:cNvPr id="19" name="Freeform 13"/>
          <p:cNvSpPr>
            <a:spLocks/>
          </p:cNvSpPr>
          <p:nvPr/>
        </p:nvSpPr>
        <p:spPr bwMode="auto">
          <a:xfrm>
            <a:off x="5286380" y="4714884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20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28000" t="28000" r="9000" b="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4" name="Freeform 7"/>
          <p:cNvSpPr>
            <a:spLocks/>
          </p:cNvSpPr>
          <p:nvPr/>
        </p:nvSpPr>
        <p:spPr bwMode="auto">
          <a:xfrm>
            <a:off x="5323260" y="1927990"/>
            <a:ext cx="1591105" cy="1765416"/>
          </a:xfrm>
          <a:custGeom>
            <a:avLst/>
            <a:gdLst/>
            <a:ahLst/>
            <a:cxnLst>
              <a:cxn ang="0">
                <a:pos x="56" y="87"/>
              </a:cxn>
              <a:cxn ang="0">
                <a:pos x="34" y="127"/>
              </a:cxn>
              <a:cxn ang="0">
                <a:pos x="7" y="175"/>
              </a:cxn>
              <a:cxn ang="0">
                <a:pos x="39" y="185"/>
              </a:cxn>
              <a:cxn ang="0">
                <a:pos x="57" y="207"/>
              </a:cxn>
              <a:cxn ang="0">
                <a:pos x="52" y="393"/>
              </a:cxn>
              <a:cxn ang="0">
                <a:pos x="153" y="400"/>
              </a:cxn>
              <a:cxn ang="0">
                <a:pos x="146" y="426"/>
              </a:cxn>
              <a:cxn ang="0">
                <a:pos x="174" y="445"/>
              </a:cxn>
              <a:cxn ang="0">
                <a:pos x="223" y="436"/>
              </a:cxn>
              <a:cxn ang="0">
                <a:pos x="198" y="398"/>
              </a:cxn>
              <a:cxn ang="0">
                <a:pos x="406" y="390"/>
              </a:cxn>
              <a:cxn ang="0">
                <a:pos x="400" y="286"/>
              </a:cxn>
              <a:cxn ang="0">
                <a:pos x="372" y="259"/>
              </a:cxn>
              <a:cxn ang="0">
                <a:pos x="366" y="198"/>
              </a:cxn>
              <a:cxn ang="0">
                <a:pos x="388" y="211"/>
              </a:cxn>
              <a:cxn ang="0">
                <a:pos x="400" y="218"/>
              </a:cxn>
              <a:cxn ang="0">
                <a:pos x="401" y="57"/>
              </a:cxn>
              <a:cxn ang="0">
                <a:pos x="399" y="0"/>
              </a:cxn>
              <a:cxn ang="0">
                <a:pos x="43" y="0"/>
              </a:cxn>
              <a:cxn ang="0">
                <a:pos x="56" y="87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5" name="Freeform 8"/>
          <p:cNvSpPr>
            <a:spLocks/>
          </p:cNvSpPr>
          <p:nvPr/>
        </p:nvSpPr>
        <p:spPr bwMode="auto">
          <a:xfrm>
            <a:off x="4115535" y="1927990"/>
            <a:ext cx="1464408" cy="1773744"/>
          </a:xfrm>
          <a:custGeom>
            <a:avLst/>
            <a:gdLst/>
            <a:ahLst/>
            <a:cxnLst>
              <a:cxn ang="0">
                <a:pos x="13" y="154"/>
              </a:cxn>
              <a:cxn ang="0">
                <a:pos x="14" y="225"/>
              </a:cxn>
              <a:cxn ang="0">
                <a:pos x="45" y="235"/>
              </a:cxn>
              <a:cxn ang="0">
                <a:pos x="74" y="230"/>
              </a:cxn>
              <a:cxn ang="0">
                <a:pos x="67" y="272"/>
              </a:cxn>
              <a:cxn ang="0">
                <a:pos x="40" y="294"/>
              </a:cxn>
              <a:cxn ang="0">
                <a:pos x="10" y="286"/>
              </a:cxn>
              <a:cxn ang="0">
                <a:pos x="11" y="395"/>
              </a:cxn>
              <a:cxn ang="0">
                <a:pos x="114" y="397"/>
              </a:cxn>
              <a:cxn ang="0">
                <a:pos x="137" y="410"/>
              </a:cxn>
              <a:cxn ang="0">
                <a:pos x="129" y="436"/>
              </a:cxn>
              <a:cxn ang="0">
                <a:pos x="178" y="443"/>
              </a:cxn>
              <a:cxn ang="0">
                <a:pos x="180" y="406"/>
              </a:cxn>
              <a:cxn ang="0">
                <a:pos x="224" y="387"/>
              </a:cxn>
              <a:cxn ang="0">
                <a:pos x="363" y="393"/>
              </a:cxn>
              <a:cxn ang="0">
                <a:pos x="368" y="207"/>
              </a:cxn>
              <a:cxn ang="0">
                <a:pos x="350" y="185"/>
              </a:cxn>
              <a:cxn ang="0">
                <a:pos x="318" y="175"/>
              </a:cxn>
              <a:cxn ang="0">
                <a:pos x="345" y="127"/>
              </a:cxn>
              <a:cxn ang="0">
                <a:pos x="367" y="87"/>
              </a:cxn>
              <a:cxn ang="0">
                <a:pos x="354" y="0"/>
              </a:cxn>
              <a:cxn ang="0">
                <a:pos x="9" y="0"/>
              </a:cxn>
              <a:cxn ang="0">
                <a:pos x="13" y="154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6" name="Freeform 9"/>
          <p:cNvSpPr>
            <a:spLocks/>
          </p:cNvSpPr>
          <p:nvPr/>
        </p:nvSpPr>
        <p:spPr bwMode="auto">
          <a:xfrm>
            <a:off x="6652745" y="1927990"/>
            <a:ext cx="1605913" cy="1557231"/>
          </a:xfrm>
          <a:custGeom>
            <a:avLst/>
            <a:gdLst/>
            <a:ahLst/>
            <a:cxnLst>
              <a:cxn ang="0">
                <a:pos x="59" y="57"/>
              </a:cxn>
              <a:cxn ang="0">
                <a:pos x="58" y="218"/>
              </a:cxn>
              <a:cxn ang="0">
                <a:pos x="46" y="211"/>
              </a:cxn>
              <a:cxn ang="0">
                <a:pos x="24" y="198"/>
              </a:cxn>
              <a:cxn ang="0">
                <a:pos x="30" y="259"/>
              </a:cxn>
              <a:cxn ang="0">
                <a:pos x="58" y="286"/>
              </a:cxn>
              <a:cxn ang="0">
                <a:pos x="64" y="390"/>
              </a:cxn>
              <a:cxn ang="0">
                <a:pos x="161" y="391"/>
              </a:cxn>
              <a:cxn ang="0">
                <a:pos x="199" y="363"/>
              </a:cxn>
              <a:cxn ang="0">
                <a:pos x="172" y="336"/>
              </a:cxn>
              <a:cxn ang="0">
                <a:pos x="221" y="326"/>
              </a:cxn>
              <a:cxn ang="0">
                <a:pos x="246" y="353"/>
              </a:cxn>
              <a:cxn ang="0">
                <a:pos x="264" y="385"/>
              </a:cxn>
              <a:cxn ang="0">
                <a:pos x="413" y="378"/>
              </a:cxn>
              <a:cxn ang="0">
                <a:pos x="413" y="0"/>
              </a:cxn>
              <a:cxn ang="0">
                <a:pos x="57" y="0"/>
              </a:cxn>
              <a:cxn ang="0">
                <a:pos x="59" y="57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7" name="Freeform 10"/>
          <p:cNvSpPr>
            <a:spLocks/>
          </p:cNvSpPr>
          <p:nvPr/>
        </p:nvSpPr>
        <p:spPr bwMode="auto">
          <a:xfrm>
            <a:off x="5482865" y="3426928"/>
            <a:ext cx="1640466" cy="1597203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182" y="55"/>
              </a:cxn>
              <a:cxn ang="0">
                <a:pos x="133" y="64"/>
              </a:cxn>
              <a:cxn ang="0">
                <a:pos x="105" y="45"/>
              </a:cxn>
              <a:cxn ang="0">
                <a:pos x="112" y="19"/>
              </a:cxn>
              <a:cxn ang="0">
                <a:pos x="11" y="12"/>
              </a:cxn>
              <a:cxn ang="0">
                <a:pos x="13" y="162"/>
              </a:cxn>
              <a:cxn ang="0">
                <a:pos x="9" y="235"/>
              </a:cxn>
              <a:cxn ang="0">
                <a:pos x="33" y="256"/>
              </a:cxn>
              <a:cxn ang="0">
                <a:pos x="67" y="248"/>
              </a:cxn>
              <a:cxn ang="0">
                <a:pos x="62" y="285"/>
              </a:cxn>
              <a:cxn ang="0">
                <a:pos x="34" y="316"/>
              </a:cxn>
              <a:cxn ang="0">
                <a:pos x="18" y="299"/>
              </a:cxn>
              <a:cxn ang="0">
                <a:pos x="5" y="299"/>
              </a:cxn>
              <a:cxn ang="0">
                <a:pos x="12" y="399"/>
              </a:cxn>
              <a:cxn ang="0">
                <a:pos x="85" y="392"/>
              </a:cxn>
              <a:cxn ang="0">
                <a:pos x="145" y="368"/>
              </a:cxn>
              <a:cxn ang="0">
                <a:pos x="146" y="337"/>
              </a:cxn>
              <a:cxn ang="0">
                <a:pos x="201" y="334"/>
              </a:cxn>
              <a:cxn ang="0">
                <a:pos x="198" y="364"/>
              </a:cxn>
              <a:cxn ang="0">
                <a:pos x="252" y="392"/>
              </a:cxn>
              <a:cxn ang="0">
                <a:pos x="363" y="401"/>
              </a:cxn>
              <a:cxn ang="0">
                <a:pos x="364" y="246"/>
              </a:cxn>
              <a:cxn ang="0">
                <a:pos x="384" y="199"/>
              </a:cxn>
              <a:cxn ang="0">
                <a:pos x="417" y="196"/>
              </a:cxn>
              <a:cxn ang="0">
                <a:pos x="408" y="157"/>
              </a:cxn>
              <a:cxn ang="0">
                <a:pos x="372" y="159"/>
              </a:cxn>
              <a:cxn ang="0">
                <a:pos x="367" y="125"/>
              </a:cxn>
              <a:cxn ang="0">
                <a:pos x="365" y="9"/>
              </a:cxn>
              <a:cxn ang="0">
                <a:pos x="157" y="17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8" name="Freeform 11"/>
          <p:cNvSpPr>
            <a:spLocks/>
          </p:cNvSpPr>
          <p:nvPr/>
        </p:nvSpPr>
        <p:spPr bwMode="auto">
          <a:xfrm>
            <a:off x="3952641" y="3430259"/>
            <a:ext cx="1818169" cy="1845360"/>
          </a:xfrm>
          <a:custGeom>
            <a:avLst/>
            <a:gdLst/>
            <a:ahLst/>
            <a:cxnLst>
              <a:cxn ang="0">
                <a:pos x="399" y="298"/>
              </a:cxn>
              <a:cxn ang="0">
                <a:pos x="412" y="298"/>
              </a:cxn>
              <a:cxn ang="0">
                <a:pos x="428" y="315"/>
              </a:cxn>
              <a:cxn ang="0">
                <a:pos x="456" y="284"/>
              </a:cxn>
              <a:cxn ang="0">
                <a:pos x="461" y="247"/>
              </a:cxn>
              <a:cxn ang="0">
                <a:pos x="427" y="255"/>
              </a:cxn>
              <a:cxn ang="0">
                <a:pos x="403" y="234"/>
              </a:cxn>
              <a:cxn ang="0">
                <a:pos x="407" y="161"/>
              </a:cxn>
              <a:cxn ang="0">
                <a:pos x="405" y="11"/>
              </a:cxn>
              <a:cxn ang="0">
                <a:pos x="266" y="5"/>
              </a:cxn>
              <a:cxn ang="0">
                <a:pos x="222" y="24"/>
              </a:cxn>
              <a:cxn ang="0">
                <a:pos x="220" y="61"/>
              </a:cxn>
              <a:cxn ang="0">
                <a:pos x="171" y="54"/>
              </a:cxn>
              <a:cxn ang="0">
                <a:pos x="179" y="28"/>
              </a:cxn>
              <a:cxn ang="0">
                <a:pos x="156" y="15"/>
              </a:cxn>
              <a:cxn ang="0">
                <a:pos x="53" y="13"/>
              </a:cxn>
              <a:cxn ang="0">
                <a:pos x="52" y="192"/>
              </a:cxn>
              <a:cxn ang="0">
                <a:pos x="57" y="278"/>
              </a:cxn>
              <a:cxn ang="0">
                <a:pos x="40" y="287"/>
              </a:cxn>
              <a:cxn ang="0">
                <a:pos x="11" y="291"/>
              </a:cxn>
              <a:cxn ang="0">
                <a:pos x="17" y="340"/>
              </a:cxn>
              <a:cxn ang="0">
                <a:pos x="40" y="335"/>
              </a:cxn>
              <a:cxn ang="0">
                <a:pos x="58" y="326"/>
              </a:cxn>
              <a:cxn ang="0">
                <a:pos x="53" y="403"/>
              </a:cxn>
              <a:cxn ang="0">
                <a:pos x="185" y="398"/>
              </a:cxn>
              <a:cxn ang="0">
                <a:pos x="243" y="428"/>
              </a:cxn>
              <a:cxn ang="0">
                <a:pos x="258" y="465"/>
              </a:cxn>
              <a:cxn ang="0">
                <a:pos x="306" y="441"/>
              </a:cxn>
              <a:cxn ang="0">
                <a:pos x="286" y="418"/>
              </a:cxn>
              <a:cxn ang="0">
                <a:pos x="333" y="397"/>
              </a:cxn>
              <a:cxn ang="0">
                <a:pos x="406" y="398"/>
              </a:cxn>
              <a:cxn ang="0">
                <a:pos x="399" y="298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9" name="Freeform 12"/>
          <p:cNvSpPr>
            <a:spLocks/>
          </p:cNvSpPr>
          <p:nvPr/>
        </p:nvSpPr>
        <p:spPr bwMode="auto">
          <a:xfrm>
            <a:off x="6860066" y="4929198"/>
            <a:ext cx="1398592" cy="1612191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0" name="Freeform 13"/>
          <p:cNvSpPr>
            <a:spLocks/>
          </p:cNvSpPr>
          <p:nvPr/>
        </p:nvSpPr>
        <p:spPr bwMode="auto">
          <a:xfrm>
            <a:off x="5305161" y="4721012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1" name="Freeform 14"/>
          <p:cNvSpPr>
            <a:spLocks/>
          </p:cNvSpPr>
          <p:nvPr/>
        </p:nvSpPr>
        <p:spPr bwMode="auto">
          <a:xfrm>
            <a:off x="6817286" y="3187098"/>
            <a:ext cx="1441372" cy="2028563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2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3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4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9" name="Freeform 13"/>
          <p:cNvSpPr>
            <a:spLocks/>
          </p:cNvSpPr>
          <p:nvPr/>
        </p:nvSpPr>
        <p:spPr bwMode="auto">
          <a:xfrm>
            <a:off x="5286380" y="4714884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7" name="Freeform 13"/>
          <p:cNvSpPr>
            <a:spLocks/>
          </p:cNvSpPr>
          <p:nvPr/>
        </p:nvSpPr>
        <p:spPr bwMode="auto">
          <a:xfrm>
            <a:off x="5305161" y="4721012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57158" y="214290"/>
            <a:ext cx="8358246" cy="1500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Молодцы, можжевельник!</a:t>
            </a:r>
            <a:endParaRPr lang="ru-RU" sz="5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трелка влево 33">
            <a:hlinkClick r:id="" action="ppaction://hlinkshowjump?jump=endshow" highlightClick="1"/>
          </p:cNvPr>
          <p:cNvSpPr/>
          <p:nvPr/>
        </p:nvSpPr>
        <p:spPr>
          <a:xfrm>
            <a:off x="428596" y="5643578"/>
            <a:ext cx="1357322" cy="8572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5" name="Рисунок 34" descr="1372612948_gnom9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929066"/>
            <a:ext cx="1643074" cy="164307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6715140" y="578645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трелка вправо с вырезом 3">
            <a:hlinkClick r:id="" action="ppaction://hlinkshowjump?jump=endshow" highlightClick="1"/>
          </p:cNvPr>
          <p:cNvSpPr/>
          <p:nvPr/>
        </p:nvSpPr>
        <p:spPr>
          <a:xfrm>
            <a:off x="7929586" y="5857892"/>
            <a:ext cx="928694" cy="57150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285860"/>
            <a:ext cx="7715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http://dc342.4shared.com/img/ju7WOeNe/s7/12acbfcbee8/Copy_of_</a:t>
            </a:r>
            <a:r>
              <a:rPr lang="ru-RU" dirty="0" smtClean="0">
                <a:hlinkClick r:id="rId2"/>
              </a:rPr>
              <a:t>детские__109_.</a:t>
            </a:r>
            <a:r>
              <a:rPr lang="en-US" dirty="0" err="1" smtClean="0">
                <a:hlinkClick r:id="rId2"/>
              </a:rPr>
              <a:t>png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1 слайд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http://sunveter.ru/uploads/posts/2013-06/1372612948_gnom9m.gif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гном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hlinkClick r:id="rId4"/>
              </a:rPr>
              <a:t>http://rostokfamily.ru/upload/iblock/325/325c84ff198b55d1284a18bce9aba033.jpg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можжевельник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hlinkClick r:id="rId5"/>
              </a:rPr>
              <a:t>http://cs315226.vk.me/v315226254/69bb/0OfXZh-SCSc.jpg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гном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714356"/>
            <a:ext cx="3450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Интернет источники: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/>
          <p:cNvSpPr/>
          <p:nvPr/>
        </p:nvSpPr>
        <p:spPr>
          <a:xfrm>
            <a:off x="642910" y="0"/>
            <a:ext cx="7715304" cy="6357958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714356"/>
            <a:ext cx="692948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Друзья!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 качестве  лекарственного средства первыми в Европе его стали  применять древние греки. В Средневековье им часто пользовались во время эпидемий для окуривания жилищ. Называют же его  северным кипарисом. Помогите гномам решить уравнения и узнать, о каком растении  идет речь?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Прочитайте вопрос, нажмите на ответ. Если вы ответите верно, откроется часть картинки. Для перехода на следующий слайд нажмите на гнома.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Желаю удачи!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786710" y="6072206"/>
            <a:ext cx="1071570" cy="642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  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 Х + 19 = 22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  <p:sp useBgFill="1">
        <p:nvSpPr>
          <p:cNvPr id="8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" name="Трапеция 19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О</a:t>
            </a:r>
            <a:r>
              <a:rPr lang="ru-RU" sz="2000" b="1" dirty="0" smtClean="0">
                <a:solidFill>
                  <a:srgbClr val="002060"/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3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1" name="Трапеция 20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А-4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8" grpId="1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 Х - 18 = 140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 useBgFill="1">
        <p:nvSpPr>
          <p:cNvPr id="9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0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1" name="Трапеция 20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М-158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" name="Трапеция 21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П-122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122 - 2Х = 112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 useBgFill="1">
        <p:nvSpPr>
          <p:cNvPr id="10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0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1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2" name="Трапеция 21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С-6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3" name="Трапеция 22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Н-5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1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 18 +(72 + Х )= 164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 useBgFill="1">
        <p:nvSpPr>
          <p:cNvPr id="11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0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1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2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3" name="Трапеция 22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К-74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4" name="Трапеция 23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О-64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3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 (27 + Х) + 13 = 46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 useBgFill="1">
        <p:nvSpPr>
          <p:cNvPr id="12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1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2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3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4" name="Трапеция 23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Д-9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5" name="Трапеция 24"/>
          <p:cNvSpPr/>
          <p:nvPr/>
        </p:nvSpPr>
        <p:spPr>
          <a:xfrm>
            <a:off x="360000" y="3714752"/>
            <a:ext cx="1152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Л-6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 useBgFill="1">
        <p:nvSpPr>
          <p:cNvPr id="26" name="Freeform 13"/>
          <p:cNvSpPr>
            <a:spLocks/>
          </p:cNvSpPr>
          <p:nvPr/>
        </p:nvSpPr>
        <p:spPr bwMode="auto">
          <a:xfrm>
            <a:off x="5286380" y="4714884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3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 (Х + 16) - 6 = 13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 useBgFill="1">
        <p:nvSpPr>
          <p:cNvPr id="13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19" name="Freeform 12"/>
          <p:cNvSpPr>
            <a:spLocks/>
          </p:cNvSpPr>
          <p:nvPr/>
        </p:nvSpPr>
        <p:spPr bwMode="auto">
          <a:xfrm>
            <a:off x="6860066" y="4929198"/>
            <a:ext cx="1398592" cy="1612191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0" name="Freeform 13"/>
          <p:cNvSpPr>
            <a:spLocks/>
          </p:cNvSpPr>
          <p:nvPr/>
        </p:nvSpPr>
        <p:spPr bwMode="auto">
          <a:xfrm>
            <a:off x="5305161" y="4721012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2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3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4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5" name="Трапеция 24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Ж-3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6" name="Трапеция 25"/>
          <p:cNvSpPr/>
          <p:nvPr/>
        </p:nvSpPr>
        <p:spPr>
          <a:xfrm>
            <a:off x="360000" y="371520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Ч-12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 useBgFill="1">
        <p:nvSpPr>
          <p:cNvPr id="27" name="Freeform 13"/>
          <p:cNvSpPr>
            <a:spLocks/>
          </p:cNvSpPr>
          <p:nvPr/>
        </p:nvSpPr>
        <p:spPr bwMode="auto">
          <a:xfrm>
            <a:off x="5286380" y="4714884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4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178592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Реши уравнение:    86 - (66 + Х) = 14</a:t>
            </a:r>
          </a:p>
          <a:p>
            <a:pPr algn="ctr"/>
            <a:endParaRPr lang="ru-RU" sz="3600" b="1" dirty="0">
              <a:solidFill>
                <a:srgbClr val="C00000"/>
              </a:solidFill>
            </a:endParaRPr>
          </a:p>
        </p:txBody>
      </p:sp>
      <p:sp useBgFill="1">
        <p:nvSpPr>
          <p:cNvPr id="14" name="Freeform 6"/>
          <p:cNvSpPr>
            <a:spLocks/>
          </p:cNvSpPr>
          <p:nvPr/>
        </p:nvSpPr>
        <p:spPr bwMode="auto">
          <a:xfrm>
            <a:off x="2786050" y="1927990"/>
            <a:ext cx="1643757" cy="1553900"/>
          </a:xfrm>
          <a:custGeom>
            <a:avLst/>
            <a:gdLst/>
            <a:ahLst/>
            <a:cxnLst>
              <a:cxn ang="0">
                <a:pos x="108" y="381"/>
              </a:cxn>
              <a:cxn ang="0">
                <a:pos x="90" y="344"/>
              </a:cxn>
              <a:cxn ang="0">
                <a:pos x="148" y="341"/>
              </a:cxn>
              <a:cxn ang="0">
                <a:pos x="165" y="361"/>
              </a:cxn>
              <a:cxn ang="0">
                <a:pos x="149" y="382"/>
              </a:cxn>
              <a:cxn ang="0">
                <a:pos x="160" y="392"/>
              </a:cxn>
              <a:cxn ang="0">
                <a:pos x="353" y="395"/>
              </a:cxn>
              <a:cxn ang="0">
                <a:pos x="352" y="286"/>
              </a:cxn>
              <a:cxn ang="0">
                <a:pos x="382" y="294"/>
              </a:cxn>
              <a:cxn ang="0">
                <a:pos x="409" y="272"/>
              </a:cxn>
              <a:cxn ang="0">
                <a:pos x="416" y="230"/>
              </a:cxn>
              <a:cxn ang="0">
                <a:pos x="387" y="235"/>
              </a:cxn>
              <a:cxn ang="0">
                <a:pos x="356" y="225"/>
              </a:cxn>
              <a:cxn ang="0">
                <a:pos x="355" y="154"/>
              </a:cxn>
              <a:cxn ang="0">
                <a:pos x="351" y="0"/>
              </a:cxn>
              <a:cxn ang="0">
                <a:pos x="0" y="0"/>
              </a:cxn>
              <a:cxn ang="0">
                <a:pos x="0" y="390"/>
              </a:cxn>
              <a:cxn ang="0">
                <a:pos x="108" y="381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0" name="Freeform 12"/>
          <p:cNvSpPr>
            <a:spLocks/>
          </p:cNvSpPr>
          <p:nvPr/>
        </p:nvSpPr>
        <p:spPr bwMode="auto">
          <a:xfrm>
            <a:off x="6860066" y="4929198"/>
            <a:ext cx="1398592" cy="1612191"/>
          </a:xfrm>
          <a:custGeom>
            <a:avLst/>
            <a:gdLst/>
            <a:ahLst/>
            <a:cxnLst>
              <a:cxn ang="0">
                <a:pos x="152" y="22"/>
              </a:cxn>
              <a:cxn ang="0">
                <a:pos x="178" y="60"/>
              </a:cxn>
              <a:cxn ang="0">
                <a:pos x="129" y="69"/>
              </a:cxn>
              <a:cxn ang="0">
                <a:pos x="100" y="50"/>
              </a:cxn>
              <a:cxn ang="0">
                <a:pos x="108" y="23"/>
              </a:cxn>
              <a:cxn ang="0">
                <a:pos x="9" y="19"/>
              </a:cxn>
              <a:cxn ang="0">
                <a:pos x="9" y="154"/>
              </a:cxn>
              <a:cxn ang="0">
                <a:pos x="26" y="236"/>
              </a:cxn>
              <a:cxn ang="0">
                <a:pos x="49" y="209"/>
              </a:cxn>
              <a:cxn ang="0">
                <a:pos x="64" y="250"/>
              </a:cxn>
              <a:cxn ang="0">
                <a:pos x="47" y="284"/>
              </a:cxn>
              <a:cxn ang="0">
                <a:pos x="24" y="277"/>
              </a:cxn>
              <a:cxn ang="0">
                <a:pos x="9" y="325"/>
              </a:cxn>
              <a:cxn ang="0">
                <a:pos x="10" y="410"/>
              </a:cxn>
              <a:cxn ang="0">
                <a:pos x="360" y="410"/>
              </a:cxn>
              <a:cxn ang="0">
                <a:pos x="360" y="29"/>
              </a:cxn>
              <a:cxn ang="0">
                <a:pos x="152" y="22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1" name="Freeform 13"/>
          <p:cNvSpPr>
            <a:spLocks/>
          </p:cNvSpPr>
          <p:nvPr/>
        </p:nvSpPr>
        <p:spPr bwMode="auto">
          <a:xfrm>
            <a:off x="5305161" y="4721012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2" name="Freeform 14"/>
          <p:cNvSpPr>
            <a:spLocks/>
          </p:cNvSpPr>
          <p:nvPr/>
        </p:nvSpPr>
        <p:spPr bwMode="auto">
          <a:xfrm>
            <a:off x="6817286" y="3187098"/>
            <a:ext cx="1441372" cy="2028563"/>
          </a:xfrm>
          <a:custGeom>
            <a:avLst/>
            <a:gdLst/>
            <a:ahLst/>
            <a:cxnLst>
              <a:cxn ang="0">
                <a:pos x="222" y="65"/>
              </a:cxn>
              <a:cxn ang="0">
                <a:pos x="204" y="33"/>
              </a:cxn>
              <a:cxn ang="0">
                <a:pos x="179" y="6"/>
              </a:cxn>
              <a:cxn ang="0">
                <a:pos x="130" y="16"/>
              </a:cxn>
              <a:cxn ang="0">
                <a:pos x="157" y="43"/>
              </a:cxn>
              <a:cxn ang="0">
                <a:pos x="119" y="71"/>
              </a:cxn>
              <a:cxn ang="0">
                <a:pos x="22" y="70"/>
              </a:cxn>
              <a:cxn ang="0">
                <a:pos x="24" y="186"/>
              </a:cxn>
              <a:cxn ang="0">
                <a:pos x="29" y="220"/>
              </a:cxn>
              <a:cxn ang="0">
                <a:pos x="65" y="218"/>
              </a:cxn>
              <a:cxn ang="0">
                <a:pos x="74" y="257"/>
              </a:cxn>
              <a:cxn ang="0">
                <a:pos x="41" y="260"/>
              </a:cxn>
              <a:cxn ang="0">
                <a:pos x="21" y="307"/>
              </a:cxn>
              <a:cxn ang="0">
                <a:pos x="20" y="462"/>
              </a:cxn>
              <a:cxn ang="0">
                <a:pos x="119" y="466"/>
              </a:cxn>
              <a:cxn ang="0">
                <a:pos x="111" y="493"/>
              </a:cxn>
              <a:cxn ang="0">
                <a:pos x="140" y="512"/>
              </a:cxn>
              <a:cxn ang="0">
                <a:pos x="189" y="503"/>
              </a:cxn>
              <a:cxn ang="0">
                <a:pos x="163" y="465"/>
              </a:cxn>
              <a:cxn ang="0">
                <a:pos x="371" y="472"/>
              </a:cxn>
              <a:cxn ang="0">
                <a:pos x="371" y="58"/>
              </a:cxn>
              <a:cxn ang="0">
                <a:pos x="222" y="65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3" name="Freeform 15"/>
          <p:cNvSpPr>
            <a:spLocks/>
          </p:cNvSpPr>
          <p:nvPr/>
        </p:nvSpPr>
        <p:spPr bwMode="auto">
          <a:xfrm>
            <a:off x="4104018" y="4964173"/>
            <a:ext cx="1464408" cy="1577216"/>
          </a:xfrm>
          <a:custGeom>
            <a:avLst/>
            <a:gdLst/>
            <a:ahLst/>
            <a:cxnLst>
              <a:cxn ang="0">
                <a:pos x="363" y="321"/>
              </a:cxn>
              <a:cxn ang="0">
                <a:pos x="368" y="243"/>
              </a:cxn>
              <a:cxn ang="0">
                <a:pos x="350" y="248"/>
              </a:cxn>
              <a:cxn ang="0">
                <a:pos x="321" y="258"/>
              </a:cxn>
              <a:cxn ang="0">
                <a:pos x="311" y="220"/>
              </a:cxn>
              <a:cxn ang="0">
                <a:pos x="334" y="204"/>
              </a:cxn>
              <a:cxn ang="0">
                <a:pos x="356" y="193"/>
              </a:cxn>
              <a:cxn ang="0">
                <a:pos x="368" y="121"/>
              </a:cxn>
              <a:cxn ang="0">
                <a:pos x="367" y="8"/>
              </a:cxn>
              <a:cxn ang="0">
                <a:pos x="294" y="7"/>
              </a:cxn>
              <a:cxn ang="0">
                <a:pos x="247" y="28"/>
              </a:cxn>
              <a:cxn ang="0">
                <a:pos x="267" y="51"/>
              </a:cxn>
              <a:cxn ang="0">
                <a:pos x="219" y="75"/>
              </a:cxn>
              <a:cxn ang="0">
                <a:pos x="204" y="38"/>
              </a:cxn>
              <a:cxn ang="0">
                <a:pos x="146" y="8"/>
              </a:cxn>
              <a:cxn ang="0">
                <a:pos x="14" y="13"/>
              </a:cxn>
              <a:cxn ang="0">
                <a:pos x="3" y="133"/>
              </a:cxn>
              <a:cxn ang="0">
                <a:pos x="24" y="175"/>
              </a:cxn>
              <a:cxn ang="0">
                <a:pos x="44" y="148"/>
              </a:cxn>
              <a:cxn ang="0">
                <a:pos x="66" y="184"/>
              </a:cxn>
              <a:cxn ang="0">
                <a:pos x="31" y="227"/>
              </a:cxn>
              <a:cxn ang="0">
                <a:pos x="2" y="255"/>
              </a:cxn>
              <a:cxn ang="0">
                <a:pos x="15" y="401"/>
              </a:cxn>
              <a:cxn ang="0">
                <a:pos x="372" y="401"/>
              </a:cxn>
              <a:cxn ang="0">
                <a:pos x="363" y="321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4" name="Freeform 16"/>
          <p:cNvSpPr>
            <a:spLocks/>
          </p:cNvSpPr>
          <p:nvPr/>
        </p:nvSpPr>
        <p:spPr bwMode="auto">
          <a:xfrm>
            <a:off x="2786050" y="4929198"/>
            <a:ext cx="1586168" cy="1612191"/>
          </a:xfrm>
          <a:custGeom>
            <a:avLst/>
            <a:gdLst/>
            <a:ahLst/>
            <a:cxnLst>
              <a:cxn ang="0">
                <a:pos x="370" y="236"/>
              </a:cxn>
              <a:cxn ang="0">
                <a:pos x="405" y="193"/>
              </a:cxn>
              <a:cxn ang="0">
                <a:pos x="383" y="157"/>
              </a:cxn>
              <a:cxn ang="0">
                <a:pos x="363" y="184"/>
              </a:cxn>
              <a:cxn ang="0">
                <a:pos x="342" y="142"/>
              </a:cxn>
              <a:cxn ang="0">
                <a:pos x="353" y="22"/>
              </a:cxn>
              <a:cxn ang="0">
                <a:pos x="166" y="18"/>
              </a:cxn>
              <a:cxn ang="0">
                <a:pos x="191" y="55"/>
              </a:cxn>
              <a:cxn ang="0">
                <a:pos x="142" y="65"/>
              </a:cxn>
              <a:cxn ang="0">
                <a:pos x="114" y="45"/>
              </a:cxn>
              <a:cxn ang="0">
                <a:pos x="121" y="19"/>
              </a:cxn>
              <a:cxn ang="0">
                <a:pos x="0" y="22"/>
              </a:cxn>
              <a:cxn ang="0">
                <a:pos x="0" y="410"/>
              </a:cxn>
              <a:cxn ang="0">
                <a:pos x="354" y="410"/>
              </a:cxn>
              <a:cxn ang="0">
                <a:pos x="341" y="264"/>
              </a:cxn>
              <a:cxn ang="0">
                <a:pos x="370" y="236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 useBgFill="1">
        <p:nvSpPr>
          <p:cNvPr id="25" name="Freeform 17"/>
          <p:cNvSpPr>
            <a:spLocks/>
          </p:cNvSpPr>
          <p:nvPr/>
        </p:nvSpPr>
        <p:spPr bwMode="auto">
          <a:xfrm>
            <a:off x="2786050" y="3218743"/>
            <a:ext cx="1461117" cy="1981930"/>
          </a:xfrm>
          <a:custGeom>
            <a:avLst/>
            <a:gdLst/>
            <a:ahLst/>
            <a:cxnLst>
              <a:cxn ang="0">
                <a:pos x="121" y="454"/>
              </a:cxn>
              <a:cxn ang="0">
                <a:pos x="114" y="480"/>
              </a:cxn>
              <a:cxn ang="0">
                <a:pos x="142" y="500"/>
              </a:cxn>
              <a:cxn ang="0">
                <a:pos x="191" y="490"/>
              </a:cxn>
              <a:cxn ang="0">
                <a:pos x="166" y="453"/>
              </a:cxn>
              <a:cxn ang="0">
                <a:pos x="353" y="457"/>
              </a:cxn>
              <a:cxn ang="0">
                <a:pos x="358" y="380"/>
              </a:cxn>
              <a:cxn ang="0">
                <a:pos x="340" y="389"/>
              </a:cxn>
              <a:cxn ang="0">
                <a:pos x="317" y="394"/>
              </a:cxn>
              <a:cxn ang="0">
                <a:pos x="311" y="345"/>
              </a:cxn>
              <a:cxn ang="0">
                <a:pos x="340" y="341"/>
              </a:cxn>
              <a:cxn ang="0">
                <a:pos x="357" y="332"/>
              </a:cxn>
              <a:cxn ang="0">
                <a:pos x="352" y="246"/>
              </a:cxn>
              <a:cxn ang="0">
                <a:pos x="353" y="67"/>
              </a:cxn>
              <a:cxn ang="0">
                <a:pos x="160" y="64"/>
              </a:cxn>
              <a:cxn ang="0">
                <a:pos x="149" y="54"/>
              </a:cxn>
              <a:cxn ang="0">
                <a:pos x="165" y="33"/>
              </a:cxn>
              <a:cxn ang="0">
                <a:pos x="148" y="13"/>
              </a:cxn>
              <a:cxn ang="0">
                <a:pos x="90" y="16"/>
              </a:cxn>
              <a:cxn ang="0">
                <a:pos x="108" y="53"/>
              </a:cxn>
              <a:cxn ang="0">
                <a:pos x="0" y="62"/>
              </a:cxn>
              <a:cxn ang="0">
                <a:pos x="0" y="457"/>
              </a:cxn>
              <a:cxn ang="0">
                <a:pos x="121" y="454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6" name="Трапеция 25"/>
          <p:cNvSpPr/>
          <p:nvPr/>
        </p:nvSpPr>
        <p:spPr>
          <a:xfrm>
            <a:off x="360000" y="2357430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Ж-6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7" name="Трапеция 26"/>
          <p:cNvSpPr/>
          <p:nvPr/>
        </p:nvSpPr>
        <p:spPr>
          <a:xfrm>
            <a:off x="360000" y="3714752"/>
            <a:ext cx="1116000" cy="1008112"/>
          </a:xfrm>
          <a:prstGeom prst="trapezoi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Т-10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 useBgFill="1">
        <p:nvSpPr>
          <p:cNvPr id="28" name="Freeform 13"/>
          <p:cNvSpPr>
            <a:spLocks/>
          </p:cNvSpPr>
          <p:nvPr/>
        </p:nvSpPr>
        <p:spPr bwMode="auto">
          <a:xfrm>
            <a:off x="5286380" y="4714884"/>
            <a:ext cx="1803361" cy="1820377"/>
          </a:xfrm>
          <a:custGeom>
            <a:avLst/>
            <a:gdLst/>
            <a:ahLst/>
            <a:cxnLst>
              <a:cxn ang="0">
                <a:pos x="409" y="378"/>
              </a:cxn>
              <a:cxn ang="0">
                <a:pos x="424" y="330"/>
              </a:cxn>
              <a:cxn ang="0">
                <a:pos x="447" y="337"/>
              </a:cxn>
              <a:cxn ang="0">
                <a:pos x="464" y="303"/>
              </a:cxn>
              <a:cxn ang="0">
                <a:pos x="449" y="262"/>
              </a:cxn>
              <a:cxn ang="0">
                <a:pos x="426" y="289"/>
              </a:cxn>
              <a:cxn ang="0">
                <a:pos x="409" y="207"/>
              </a:cxn>
              <a:cxn ang="0">
                <a:pos x="409" y="72"/>
              </a:cxn>
              <a:cxn ang="0">
                <a:pos x="298" y="63"/>
              </a:cxn>
              <a:cxn ang="0">
                <a:pos x="244" y="35"/>
              </a:cxn>
              <a:cxn ang="0">
                <a:pos x="247" y="5"/>
              </a:cxn>
              <a:cxn ang="0">
                <a:pos x="192" y="8"/>
              </a:cxn>
              <a:cxn ang="0">
                <a:pos x="191" y="39"/>
              </a:cxn>
              <a:cxn ang="0">
                <a:pos x="131" y="63"/>
              </a:cxn>
              <a:cxn ang="0">
                <a:pos x="58" y="70"/>
              </a:cxn>
              <a:cxn ang="0">
                <a:pos x="59" y="183"/>
              </a:cxn>
              <a:cxn ang="0">
                <a:pos x="47" y="255"/>
              </a:cxn>
              <a:cxn ang="0">
                <a:pos x="25" y="266"/>
              </a:cxn>
              <a:cxn ang="0">
                <a:pos x="2" y="282"/>
              </a:cxn>
              <a:cxn ang="0">
                <a:pos x="12" y="320"/>
              </a:cxn>
              <a:cxn ang="0">
                <a:pos x="41" y="310"/>
              </a:cxn>
              <a:cxn ang="0">
                <a:pos x="59" y="305"/>
              </a:cxn>
              <a:cxn ang="0">
                <a:pos x="54" y="383"/>
              </a:cxn>
              <a:cxn ang="0">
                <a:pos x="63" y="463"/>
              </a:cxn>
              <a:cxn ang="0">
                <a:pos x="410" y="463"/>
              </a:cxn>
              <a:cxn ang="0">
                <a:pos x="409" y="378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5" name="Picture 2" descr="C:\Users\Нина\Pictures\0_98fa1_7a592caf_XXL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396000" y="4968000"/>
            <a:ext cx="1048708" cy="162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2" grpId="0" animBg="1"/>
      <p:bldP spid="2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283</Words>
  <PresentationFormat>Экран (4:3)</PresentationFormat>
  <Paragraphs>51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DNS</dc:creator>
  <cp:lastModifiedBy>DNS</cp:lastModifiedBy>
  <cp:revision>58</cp:revision>
  <dcterms:created xsi:type="dcterms:W3CDTF">2016-01-27T20:00:52Z</dcterms:created>
  <dcterms:modified xsi:type="dcterms:W3CDTF">2016-04-12T15:17:49Z</dcterms:modified>
</cp:coreProperties>
</file>