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0" r:id="rId2"/>
    <p:sldId id="258" r:id="rId3"/>
    <p:sldId id="265" r:id="rId4"/>
    <p:sldId id="267" r:id="rId5"/>
    <p:sldId id="269" r:id="rId6"/>
    <p:sldId id="287" r:id="rId7"/>
    <p:sldId id="288" r:id="rId8"/>
    <p:sldId id="277" r:id="rId9"/>
    <p:sldId id="278" r:id="rId10"/>
    <p:sldId id="286" r:id="rId11"/>
    <p:sldId id="279" r:id="rId12"/>
    <p:sldId id="280" r:id="rId13"/>
    <p:sldId id="283" r:id="rId14"/>
    <p:sldId id="282" r:id="rId15"/>
    <p:sldId id="281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99FF"/>
    <a:srgbClr val="99FF99"/>
    <a:srgbClr val="FF9999"/>
    <a:srgbClr val="FFFF99"/>
    <a:srgbClr val="CCFFFF"/>
    <a:srgbClr val="FF99FF"/>
    <a:srgbClr val="CC33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88968" autoAdjust="0"/>
  </p:normalViewPr>
  <p:slideViewPr>
    <p:cSldViewPr>
      <p:cViewPr varScale="1">
        <p:scale>
          <a:sx n="105" d="100"/>
          <a:sy n="105" d="100"/>
        </p:scale>
        <p:origin x="11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49280"/>
          </a:xfrm>
        </p:spPr>
        <p:txBody>
          <a:bodyPr>
            <a:noAutofit/>
          </a:bodyPr>
          <a:lstStyle/>
          <a:p>
            <a:pPr algn="ctr"/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</a:t>
            </a: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1 им. Г.С. Титова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 Краснознаменск Московской области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cap="none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</a:t>
            </a:r>
            <a:r>
              <a:rPr lang="ru-RU" sz="2400" b="1" cap="none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br>
              <a:rPr lang="ru-RU" sz="2400" b="1" cap="none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Поэты г. Краснознаменска. </a:t>
            </a:r>
            <a: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3400" b="1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лены </a:t>
            </a:r>
            <a:r>
              <a:rPr lang="ru-RU" sz="3400" b="1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икторовны </a:t>
            </a:r>
            <a:r>
              <a:rPr lang="ru-RU" sz="3400" b="1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400" b="1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еоновой</a:t>
            </a:r>
            <a:r>
              <a:rPr lang="ru-RU" sz="2600" b="1" cap="none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cap="none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Ольга </a:t>
            </a: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лексеевна</a:t>
            </a: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en-US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МБОУ лицей № 1 им. Г.С. Титова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раснознаменск</a:t>
            </a:r>
            <a:b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cap="none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2515"/>
            <a:ext cx="1261340" cy="14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Тема войны </a:t>
            </a:r>
            <a:r>
              <a:rPr lang="ru-RU" dirty="0" smtClean="0">
                <a:solidFill>
                  <a:srgbClr val="FF0000"/>
                </a:solidFill>
              </a:rPr>
              <a:t>в творчестве Е.В. Леоновой.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14329" y="1600200"/>
            <a:ext cx="675029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«МИР ВО ВСЕМ МИРЕ!»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709261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45371"/>
            <a:ext cx="3168351" cy="4678204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Котенок Сталинграда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C00000"/>
                </a:solidFill>
              </a:rPr>
              <a:t>Был краткий миг затишья. Замолчали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Орудия войны всего на миг!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Солдаты от стрельбы уже устали.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Вдруг в тишине раздался чей-то крик.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Недавно бой гремел здесь, у вокзала.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Котенок выжил, избежав беды.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Поверить было трудно. Из подвала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Шел, оставляя на снегу следы…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Притих котенок на руках солдата.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Согрелся, бедолага, разомлел.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Как будто говорил: «Я свой, ребята!»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 песню промурлыкал им, пропел.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Оттаяли сердца у пехотинцев,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Забыв на миг, что снова будет ад.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Котенка ждали впереди гостинцы:</a:t>
            </a: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Ведь он своим теплом согрел ребят.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4" y="536195"/>
            <a:ext cx="4070832" cy="30531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2174684" cy="18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68760"/>
            <a:ext cx="8638160" cy="3477875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биографией интересного человека и поэта нашего времени и нашего края - Елены Викторовны Леоновой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творчеством,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постарались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 которые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близки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Её творчество заставило задуматься о поэзии в современном мире и о том влиянии, которое она может оказывать на формирование эстетических и гражданских взглядов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читателя.</a:t>
            </a:r>
          </a:p>
          <a:p>
            <a:pPr marL="457200" lvl="0" indent="-457200" algn="just" fontAlgn="base">
              <a:buFont typeface="+mj-lt"/>
              <a:buAutoNum type="arabicPeriod"/>
            </a:pP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buFont typeface="+mj-lt"/>
              <a:buAutoNum type="arabicPeriod"/>
            </a:pPr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buFont typeface="+mj-lt"/>
              <a:buAutoNum type="arabicPeriod"/>
            </a:pP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buFont typeface="+mj-lt"/>
              <a:buAutoNum type="arabicPeriod"/>
            </a:pPr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buFont typeface="+mj-lt"/>
              <a:buAutoNum type="arabicPeriod"/>
            </a:pP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04" y="332656"/>
            <a:ext cx="8638160" cy="646331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8"/>
          <a:stretch/>
        </p:blipFill>
        <p:spPr>
          <a:xfrm rot="5400000">
            <a:off x="6433523" y="3223661"/>
            <a:ext cx="1803522" cy="264624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4047" r="39018" b="9399"/>
          <a:stretch/>
        </p:blipFill>
        <p:spPr>
          <a:xfrm rot="5400000">
            <a:off x="2029488" y="2639218"/>
            <a:ext cx="1688693" cy="396044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6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68760"/>
            <a:ext cx="8638160" cy="1107996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творчеством, своей жизнью поэтесса показала нам, читателям</a:t>
            </a:r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людям, живущим рядом, </a:t>
            </a:r>
            <a:r>
              <a:rPr lang="ru-RU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прожить жизнь честно, достойно, всегда и везде оставаясь </a:t>
            </a:r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</a:t>
            </a:r>
            <a:r>
              <a:rPr lang="ru-RU" sz="2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04" y="332656"/>
            <a:ext cx="8638160" cy="646331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4827018" cy="321801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06550"/>
            <a:ext cx="3121152" cy="207873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9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980728"/>
            <a:ext cx="8638160" cy="2677656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Е.В. Леоновой помогает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личные представления о Великой Отечественной войне 1941-1945 годов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чувства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и гордости к своему народу, стране, к своей малой родине, </a:t>
            </a:r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уважительного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местным и общечеловеческим культурным ценностям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904" y="332656"/>
            <a:ext cx="863816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73" y="4169118"/>
            <a:ext cx="2592288" cy="172650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1271"/>
            <a:ext cx="2448272" cy="17543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" y="4141271"/>
            <a:ext cx="2473256" cy="17543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09-gsm.ru/media/news_icons/563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109413"/>
            <a:ext cx="684908" cy="6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alinkadetsad.ucoz.ru/Pobeda/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59178"/>
            <a:ext cx="1081612" cy="11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980728"/>
            <a:ext cx="8638160" cy="2677656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Е.В. Леоновой помогает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личные представления о Великой Отечественной войне 1941-1945 годов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чувства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и гордости к своему народу, стране, к своей малой родине, </a:t>
            </a:r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уважительного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местным и общечеловеческим культурным ценностям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904" y="332656"/>
            <a:ext cx="863816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73" y="4169118"/>
            <a:ext cx="2592288" cy="172650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1271"/>
            <a:ext cx="2448272" cy="17543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" y="4141271"/>
            <a:ext cx="2473256" cy="17543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09-gsm.ru/media/news_icons/563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109413"/>
            <a:ext cx="684908" cy="6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alinkadetsad.ucoz.ru/Pobeda/5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59178"/>
            <a:ext cx="1081612" cy="11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980728"/>
            <a:ext cx="8638160" cy="1569660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стихотворение Е.В. Леоновой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вопросы для интервью с Е.В. Леоновой.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творческом человеке.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04" y="332656"/>
            <a:ext cx="863816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fs00.infourok.ru/images/doc/312/311857/hello_html_1cc063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38407"/>
            <a:ext cx="2829000" cy="27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784976" cy="5324535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Поэты рядом: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Елены Викторовны Леоновой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 РФ от 12.06.2014 г. № 426 «О проведении в Российской Федерации Года литературы» 2015 год был объявлен «Годом литературы». </a:t>
            </a:r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06.02.2016 г. вышло Распоряжение Правительства РФ № 173-р о продолжении координации и организации работы по поддержке отечественной литературы, книгоиздания и чтения в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в период 2016-2018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/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6" y="1412776"/>
            <a:ext cx="8700430" cy="93610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99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2161" y="2288216"/>
            <a:ext cx="7064320" cy="3139321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что такое поэзия и кто такой поэт.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роль поэзии и место поэта в жизни общества.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классификацию стихотворений.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творчеством Е. В. Леоновой.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творчестве и биографии поэта.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темы стихотворений Е. В. Леоновой.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стихи Е. В. Леоновой о войне и выяснить её личное отношение к событиям 1941-1945 годов.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своеобразный мир поэта и привлечь внимание к его творчеству.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748" y="422529"/>
            <a:ext cx="8712968" cy="1815882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alt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творчеством поэтов нашего города</a:t>
            </a: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о поэте-земляке  Е. В.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своеобразный мир её поэзии и привлечь внимание к её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alt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патриотическую направленность поэтических </a:t>
            </a:r>
            <a:r>
              <a:rPr lang="ru-RU" alt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произведений.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" y="4398710"/>
            <a:ext cx="1917813" cy="15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7064320" cy="1815882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поэты?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и её предназначение? 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поэзии и поэта в жизни общества?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6672"/>
            <a:ext cx="8712968" cy="954107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1" algn="ctr"/>
            <a:r>
              <a:rPr lang="ru-RU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актуализации знаний.</a:t>
            </a:r>
          </a:p>
          <a:p>
            <a:pPr lvl="1" algn="ctr"/>
            <a:endParaRPr lang="ru-RU" sz="2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1512168" cy="1188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22" y="4149080"/>
            <a:ext cx="1689228" cy="16926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98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4824536" cy="3970318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/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знаем о наших выдающихся поэтах-современниках, поэтах-земляках. </a:t>
            </a:r>
          </a:p>
          <a:p>
            <a:pPr marL="514350" lvl="0" indent="-514350">
              <a:buFont typeface="+mj-lt"/>
              <a:buAutoNum type="arabicPeriod" startAt="4"/>
            </a:pPr>
            <a:endParaRPr lang="ru-RU" sz="32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Е.В.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признанный 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почитаемый поэт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 Краснознаменск</a:t>
            </a:r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94" y="3964540"/>
            <a:ext cx="2079163" cy="124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7800"/>
            <a:ext cx="2286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7992888" cy="1015663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человек,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 во все хорошее и много делает для горожан: для ветеранов и просто для всех, кого встречает на своем пути. </a:t>
            </a: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stihi.ru/pics/2014/03/31/2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032448" cy="26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pervie.ucoz.ru/kosmonavt_shargin_ju.g-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128393" cy="26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568952" cy="1569660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 заведует музеем Г.С. Титова.</a:t>
            </a:r>
          </a:p>
          <a:p>
            <a:pPr lvl="0"/>
            <a:r>
              <a:rPr lang="ru-RU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молодежью, а дети ее просто обожают.</a:t>
            </a:r>
            <a:endParaRPr lang="ru-RU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epar.ru/i/mages/galleries/17051/38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06" y="2780928"/>
            <a:ext cx="4044114" cy="30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rasnoznamensk.com/upload/medialibrary/868/8683340cbaebba48541d0293addc8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7"/>
            <a:ext cx="4491847" cy="29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980728"/>
            <a:ext cx="8638160" cy="5047536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Елены Викторовны Леоновой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жанровом 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</a:t>
            </a:r>
            <a:r>
              <a:rPr lang="ru-RU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разнообразна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42781"/>
              </p:ext>
            </p:extLst>
          </p:nvPr>
        </p:nvGraphicFramePr>
        <p:xfrm>
          <a:off x="588026" y="1988840"/>
          <a:ext cx="8088429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96143"/>
                <a:gridCol w="2696143"/>
                <a:gridCol w="2696143"/>
              </a:tblGrid>
              <a:tr h="345638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Авторская песня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Акростихи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Басни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рубрики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лирика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лирика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Иронические стихи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Любовная лирика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Мистика и эзотерика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Пейзажная лирика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Поэма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Пьесы</a:t>
                      </a:r>
                      <a:endParaRPr lang="ru-RU" sz="2400" dirty="0" smtClean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Религиозные стихи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Стихи для детей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Философская лирика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Шуточные стихи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058" y="188640"/>
            <a:ext cx="8638160" cy="3647152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ru-RU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4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4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83282"/>
              </p:ext>
            </p:extLst>
          </p:nvPr>
        </p:nvGraphicFramePr>
        <p:xfrm>
          <a:off x="395536" y="764704"/>
          <a:ext cx="8280920" cy="484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43"/>
                <a:gridCol w="2816243"/>
                <a:gridCol w="2648434"/>
              </a:tblGrid>
              <a:tr h="26763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родины»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родной природы»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детства»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216654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семьи»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любви»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«тема героев и подвигов»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(«тема космоса» и «тема войны»)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1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1">
      <a:dk1>
        <a:sysClr val="windowText" lastClr="000000"/>
      </a:dk1>
      <a:lt1>
        <a:sysClr val="window" lastClr="FFFFFF"/>
      </a:lt1>
      <a:dk2>
        <a:srgbClr val="BDD1F9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544</TotalTime>
  <Words>590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Министерство образования и науки Российской Федерации Муниципальное бюджетное общеобразовательное учреждение Лицей № 1 им. Г.С. Титова г.о. Краснознаменск Московской области  Урок литературы 5 класс  Поэты г. Краснознаменска.  Творчество Елены Викторовны Леоновой                                                                                                                                                                                                                                                         Орлова Ольга Алексеевна,                                                                                                               учитель русского языка и литературы                                                                                                                                         I квалификационной категории                                                                                                                                     МБОУ лицей № 1 им. Г.С. Титова   Краснознаменск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войны в творчестве Е.В. Леоновой.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99</cp:revision>
  <dcterms:created xsi:type="dcterms:W3CDTF">2016-03-09T19:26:17Z</dcterms:created>
  <dcterms:modified xsi:type="dcterms:W3CDTF">2016-04-12T14:13:52Z</dcterms:modified>
</cp:coreProperties>
</file>