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8" r:id="rId4"/>
    <p:sldId id="259" r:id="rId5"/>
    <p:sldId id="260" r:id="rId6"/>
    <p:sldId id="268" r:id="rId7"/>
    <p:sldId id="261" r:id="rId8"/>
    <p:sldId id="269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269" autoAdjust="0"/>
    <p:restoredTop sz="94660"/>
  </p:normalViewPr>
  <p:slideViewPr>
    <p:cSldViewPr>
      <p:cViewPr>
        <p:scale>
          <a:sx n="40" d="100"/>
          <a:sy n="40" d="100"/>
        </p:scale>
        <p:origin x="-103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7BF63-B1C9-4E27-AA10-141AA4D9F41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4E623-D374-45D6-97F6-39888D146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7BF63-B1C9-4E27-AA10-141AA4D9F41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4E623-D374-45D6-97F6-39888D146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7BF63-B1C9-4E27-AA10-141AA4D9F41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4E623-D374-45D6-97F6-39888D146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7BF63-B1C9-4E27-AA10-141AA4D9F41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4E623-D374-45D6-97F6-39888D146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7BF63-B1C9-4E27-AA10-141AA4D9F41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4E623-D374-45D6-97F6-39888D146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7BF63-B1C9-4E27-AA10-141AA4D9F41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4E623-D374-45D6-97F6-39888D146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7BF63-B1C9-4E27-AA10-141AA4D9F41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4E623-D374-45D6-97F6-39888D146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7BF63-B1C9-4E27-AA10-141AA4D9F41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4E623-D374-45D6-97F6-39888D146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7BF63-B1C9-4E27-AA10-141AA4D9F41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4E623-D374-45D6-97F6-39888D146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7BF63-B1C9-4E27-AA10-141AA4D9F41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4E623-D374-45D6-97F6-39888D146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47BF63-B1C9-4E27-AA10-141AA4D9F41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4E623-D374-45D6-97F6-39888D146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3739" y="247650"/>
            <a:ext cx="8839200" cy="63817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800" y="71414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24400" y="0"/>
            <a:ext cx="44196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000"/>
          </a:blip>
          <a:srcRect l="18333" t="22222" r="23333"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4343400" cy="1981200"/>
          </a:xfrm>
        </p:spPr>
        <p:txBody>
          <a:bodyPr/>
          <a:lstStyle/>
          <a:p>
            <a:pPr algn="l"/>
            <a:r>
              <a:rPr lang="en-US" sz="4000" b="1" dirty="0" err="1" smtClean="0">
                <a:solidFill>
                  <a:schemeClr val="bg1"/>
                </a:solidFill>
              </a:rPr>
              <a:t>Bab</a:t>
            </a:r>
            <a:r>
              <a:rPr lang="en-US" sz="4000" b="1" dirty="0" smtClean="0">
                <a:solidFill>
                  <a:schemeClr val="bg1"/>
                </a:solidFill>
              </a:rPr>
              <a:t> 3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err="1" smtClean="0">
                <a:solidFill>
                  <a:schemeClr val="bg1"/>
                </a:solidFill>
              </a:rPr>
              <a:t>Gerak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Melingkar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err="1" smtClean="0">
                <a:solidFill>
                  <a:schemeClr val="bg1"/>
                </a:solidFill>
              </a:rPr>
              <a:t>Beraturan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824663" y="0"/>
            <a:ext cx="4267200" cy="3124200"/>
          </a:xfrm>
          <a:noFill/>
        </p:spPr>
        <p:txBody>
          <a:bodyPr>
            <a:noAutofit/>
          </a:bodyPr>
          <a:lstStyle/>
          <a:p>
            <a:pPr algn="l"/>
            <a:endParaRPr lang="en-US" sz="2400" dirty="0" smtClean="0">
              <a:solidFill>
                <a:schemeClr val="bg1"/>
              </a:solidFill>
            </a:endParaRPr>
          </a:p>
          <a:p>
            <a:pPr algn="l"/>
            <a:r>
              <a:rPr lang="en-US" sz="2400" dirty="0" err="1" smtClean="0">
                <a:solidFill>
                  <a:schemeClr val="bg1"/>
                </a:solidFill>
              </a:rPr>
              <a:t>Kemampuan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dasar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miliki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setelah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mempelajari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bab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berikut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menganalisis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besaran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fisika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gerak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melingkar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beraturan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3810000"/>
            <a:ext cx="43434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lphaUcPeriod"/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Besaran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Gerak</a:t>
            </a:r>
            <a:r>
              <a:rPr lang="en-US" sz="3200" b="1" dirty="0" smtClean="0">
                <a:solidFill>
                  <a:schemeClr val="bg1"/>
                </a:solidFill>
              </a:rPr>
              <a:t>    </a:t>
            </a:r>
          </a:p>
          <a:p>
            <a:pPr marL="342900" indent="-342900">
              <a:spcBef>
                <a:spcPts val="6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	 </a:t>
            </a:r>
            <a:r>
              <a:rPr lang="en-US" sz="3200" b="1" dirty="0" err="1" smtClean="0">
                <a:solidFill>
                  <a:schemeClr val="bg1"/>
                </a:solidFill>
              </a:rPr>
              <a:t>Melingkar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B. </a:t>
            </a:r>
            <a:r>
              <a:rPr lang="en-US" sz="3200" b="1" dirty="0" err="1" smtClean="0">
                <a:solidFill>
                  <a:schemeClr val="bg1"/>
                </a:solidFill>
              </a:rPr>
              <a:t>Gerak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Melingkar</a:t>
            </a:r>
            <a:r>
              <a:rPr lang="en-US" sz="3200" b="1" dirty="0" smtClean="0">
                <a:solidFill>
                  <a:schemeClr val="bg1"/>
                </a:solidFill>
              </a:rPr>
              <a:t>   </a:t>
            </a:r>
          </a:p>
          <a:p>
            <a:pPr marL="342900" indent="-342900">
              <a:spcBef>
                <a:spcPts val="6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	 </a:t>
            </a:r>
            <a:r>
              <a:rPr lang="en-US" sz="3200" b="1" dirty="0" err="1" smtClean="0">
                <a:solidFill>
                  <a:schemeClr val="bg1"/>
                </a:solidFill>
              </a:rPr>
              <a:t>Beraturan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5240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Percepatan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slalu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tegak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lurus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terhadap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kecepatan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linearnya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mengarah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pusat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lingkaran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ini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dinamakan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percepatan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sentripetal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700" y="457200"/>
            <a:ext cx="8229600" cy="6397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Apakah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Percepatan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Sentripetal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Itu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274" y="2667000"/>
            <a:ext cx="8229600" cy="383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Penurunan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Rumus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Besar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Percepatan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Sentripetal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8043"/>
            <a:ext cx="2895600" cy="45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534" y="2547938"/>
            <a:ext cx="5474866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3398024" y="4191000"/>
            <a:ext cx="5212576" cy="1857077"/>
            <a:chOff x="3398024" y="4186535"/>
            <a:chExt cx="5212576" cy="1857077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14800" y="4953000"/>
              <a:ext cx="4383026" cy="109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3398024" y="4186535"/>
              <a:ext cx="52125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Percepatan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sentripetal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" y="814681"/>
            <a:ext cx="8229600" cy="685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Kinematika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Gerak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Melingkar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Beraturan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989" y="3100681"/>
            <a:ext cx="8382000" cy="269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17526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Analogi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gerak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lurus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beraturan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gerak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melingkar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beraturan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10668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b="1" dirty="0" err="1" smtClean="0">
                <a:solidFill>
                  <a:schemeClr val="bg1"/>
                </a:solidFill>
              </a:rPr>
              <a:t>Besaran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dalam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Gerak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Melingkar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698" r="14286" b="6349"/>
          <a:stretch>
            <a:fillRect/>
          </a:stretch>
        </p:blipFill>
        <p:spPr bwMode="auto">
          <a:xfrm>
            <a:off x="609600" y="2057400"/>
            <a:ext cx="31487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14800" y="3124200"/>
            <a:ext cx="472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Pusat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sebuah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bola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Bumi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berputar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tetap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terhadap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ruang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namun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posisi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partikel-partikel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pinggir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bola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setiap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saat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berubah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1981200"/>
            <a:ext cx="87630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Perpindahan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Sudut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Perpindahan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disapu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sebuah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garis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radial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garis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θ₀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akhir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garis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θ₀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putaran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berlawanan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jarum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putaran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jarum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4800" y="381000"/>
            <a:ext cx="8229600" cy="1219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dirty="0" smtClean="0">
                <a:solidFill>
                  <a:schemeClr val="bg1"/>
                </a:solidFill>
              </a:rPr>
              <a:t>  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Apakah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Perpindahan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Gerak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Melingkar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Itu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37" y="457200"/>
            <a:ext cx="8686800" cy="7620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</a:rPr>
              <a:t>Apakah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Kecepatan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dalam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Gerak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Melingkar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Itu</a:t>
            </a:r>
            <a:r>
              <a:rPr lang="en-US" sz="3200" b="1" i="1" dirty="0" smtClean="0">
                <a:solidFill>
                  <a:schemeClr val="bg1"/>
                </a:solidFill>
              </a:rPr>
              <a:t> ?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3048000"/>
            <a:ext cx="8638674" cy="121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Kecepatan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sudut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sesaat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ω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diperoleh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mengukur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perpindahan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sudut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Δ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θ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selang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waktu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sangat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singkat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Δt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 → 0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  <a:endParaRPr lang="en-US" sz="24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4953000"/>
            <a:ext cx="80772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Arah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kecepatan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sudut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ω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ω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&gt; 0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putaran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berlawanan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arah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jarum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jam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ω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&lt; 0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putaran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searah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jarum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jam 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Satuan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SI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ω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rad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/s.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1526" y="1267326"/>
            <a:ext cx="8153400" cy="1666374"/>
            <a:chOff x="581526" y="1267326"/>
            <a:chExt cx="8153400" cy="1666374"/>
          </a:xfrm>
        </p:grpSpPr>
        <p:sp>
          <p:nvSpPr>
            <p:cNvPr id="20" name="Rectangle 19"/>
            <p:cNvSpPr/>
            <p:nvPr/>
          </p:nvSpPr>
          <p:spPr>
            <a:xfrm>
              <a:off x="581526" y="1267326"/>
              <a:ext cx="8153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400" b="1" dirty="0" err="1" smtClean="0">
                  <a:solidFill>
                    <a:schemeClr val="tx2">
                      <a:lumMod val="50000"/>
                    </a:schemeClr>
                  </a:solidFill>
                </a:rPr>
                <a:t>Kecepatan</a:t>
              </a:r>
              <a:r>
                <a:rPr lang="en-US" sz="24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2">
                      <a:lumMod val="50000"/>
                    </a:schemeClr>
                  </a:solidFill>
                </a:rPr>
                <a:t>sudut</a:t>
              </a:r>
              <a:r>
                <a:rPr lang="en-US" sz="24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rata-rata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di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definisikan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sebagai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hasil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bagi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perpindahan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sudut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dengan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selang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waktu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00400" y="2133600"/>
              <a:ext cx="3071813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114800"/>
            <a:ext cx="4029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  </a:t>
            </a:r>
            <a:r>
              <a:rPr lang="en-US" sz="3200" b="1" dirty="0" err="1" smtClean="0">
                <a:solidFill>
                  <a:schemeClr val="bg1"/>
                </a:solidFill>
              </a:rPr>
              <a:t>Hubungan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antara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Besaran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Gerak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Melingkar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    </a:t>
            </a:r>
            <a:r>
              <a:rPr lang="en-US" sz="3200" b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Gerak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Lurus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1"/>
            <a:ext cx="4724400" cy="1066799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800" b="1" dirty="0" err="1" smtClean="0"/>
              <a:t>Hubungan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kecepatan</a:t>
            </a:r>
            <a:r>
              <a:rPr lang="en-US" sz="2800" b="1" dirty="0" smtClean="0"/>
              <a:t> linear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kecepatan</a:t>
            </a:r>
            <a:endParaRPr lang="en-US" sz="2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5872" y="1905000"/>
            <a:ext cx="224892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08" y="3429000"/>
            <a:ext cx="86698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26829"/>
          <a:stretch>
            <a:fillRect/>
          </a:stretch>
        </p:blipFill>
        <p:spPr bwMode="auto">
          <a:xfrm>
            <a:off x="204537" y="2403257"/>
            <a:ext cx="4648200" cy="247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0668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b="1" dirty="0" err="1" smtClean="0">
                <a:solidFill>
                  <a:schemeClr val="bg1"/>
                </a:solidFill>
              </a:rPr>
              <a:t>Gerak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Melingkar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Beraturan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590800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Sebuah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melakukan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gerak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melingkar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beraturan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bidang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datar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arah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berlawanan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jarum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jam.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676400"/>
          </a:xfrm>
          <a:solidFill>
            <a:schemeClr val="bg1"/>
          </a:solidFill>
        </p:spPr>
        <p:txBody>
          <a:bodyPr/>
          <a:lstStyle/>
          <a:p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Apakah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Gerak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Melingkar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Beraturan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Itu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2590800"/>
            <a:ext cx="7848600" cy="3352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b="1" dirty="0" err="1" smtClean="0">
                <a:solidFill>
                  <a:schemeClr val="bg1"/>
                </a:solidFill>
              </a:rPr>
              <a:t>Gerak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Melingkar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Beraturan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didefinisikan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sebagai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gerak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suatu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benda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menempuh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lintasan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melingkar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dengan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kelajuan</a:t>
            </a:r>
            <a:r>
              <a:rPr lang="en-US" sz="3600" dirty="0" smtClean="0">
                <a:solidFill>
                  <a:schemeClr val="bg1"/>
                </a:solidFill>
              </a:rPr>
              <a:t> (</a:t>
            </a:r>
            <a:r>
              <a:rPr lang="en-US" sz="3600" dirty="0" err="1" smtClean="0">
                <a:solidFill>
                  <a:schemeClr val="bg1"/>
                </a:solidFill>
              </a:rPr>
              <a:t>atau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besar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kecepatan</a:t>
            </a:r>
            <a:r>
              <a:rPr lang="en-US" sz="3600" dirty="0" smtClean="0">
                <a:solidFill>
                  <a:schemeClr val="bg1"/>
                </a:solidFill>
              </a:rPr>
              <a:t>) </a:t>
            </a:r>
            <a:r>
              <a:rPr lang="en-US" sz="3600" dirty="0" err="1" smtClean="0">
                <a:solidFill>
                  <a:schemeClr val="bg1"/>
                </a:solidFill>
              </a:rPr>
              <a:t>tetap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9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Dapatkah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kita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nyatakan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bahwa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kasus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gerak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melingkar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beraturan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133600"/>
            <a:ext cx="75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besar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kecepatan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linear (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kelajuan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linear)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tetap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tetapi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vektor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kecepatan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linear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setiap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saat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berubah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tetap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),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52634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2.	(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vektor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kecepatan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sudut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tetap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karena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baik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besar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maupun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arah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kecepatan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sudut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setiap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saat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tetap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.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266700" y="533400"/>
            <a:ext cx="8229600" cy="1371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Periode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Frekuensi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Kecepatan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Linear,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Kecepatan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Sudut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0828" y="2362200"/>
            <a:ext cx="2914714" cy="9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3810000" cy="42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2468" y="3657600"/>
            <a:ext cx="3204562" cy="112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7063" y="5025857"/>
            <a:ext cx="3252537" cy="126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226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Bab 3 Gerak Melingkar  Beraturan</vt:lpstr>
      <vt:lpstr>Besaran dalam Gerak Melingkar</vt:lpstr>
      <vt:lpstr>Slide 3</vt:lpstr>
      <vt:lpstr>Apakah Kecepatan dalam Gerak Melingkar Itu ?</vt:lpstr>
      <vt:lpstr>   Hubungan antara Besaran Gerak Melingkar      dan Gerak Lurus </vt:lpstr>
      <vt:lpstr>Gerak Melingkar Beraturan</vt:lpstr>
      <vt:lpstr>Apakah Gerak Melingkar Beraturan Itu?</vt:lpstr>
      <vt:lpstr>Slide 8</vt:lpstr>
      <vt:lpstr>Slide 9</vt:lpstr>
      <vt:lpstr>Slide 10</vt:lpstr>
      <vt:lpstr>Slide 11</vt:lpstr>
      <vt:lpstr>Slide 12</vt:lpstr>
    </vt:vector>
  </TitlesOfParts>
  <Company>PKD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3 Gerak Melingkar Beraturan</dc:title>
  <dc:creator>BAMBANG</dc:creator>
  <cp:lastModifiedBy>user</cp:lastModifiedBy>
  <cp:revision>59</cp:revision>
  <dcterms:created xsi:type="dcterms:W3CDTF">2012-01-05T02:48:57Z</dcterms:created>
  <dcterms:modified xsi:type="dcterms:W3CDTF">2012-01-30T03:07:22Z</dcterms:modified>
</cp:coreProperties>
</file>