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7" r:id="rId3"/>
    <p:sldId id="27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80" r:id="rId12"/>
    <p:sldId id="268" r:id="rId13"/>
    <p:sldId id="269" r:id="rId14"/>
    <p:sldId id="266" r:id="rId15"/>
    <p:sldId id="281" r:id="rId16"/>
    <p:sldId id="270" r:id="rId17"/>
    <p:sldId id="271" r:id="rId18"/>
    <p:sldId id="272" r:id="rId19"/>
    <p:sldId id="273" r:id="rId20"/>
    <p:sldId id="274" r:id="rId21"/>
    <p:sldId id="275" r:id="rId22"/>
    <p:sldId id="259" r:id="rId23"/>
    <p:sldId id="284" r:id="rId24"/>
    <p:sldId id="285" r:id="rId25"/>
    <p:sldId id="286" r:id="rId26"/>
    <p:sldId id="287" r:id="rId27"/>
    <p:sldId id="288" r:id="rId28"/>
    <p:sldId id="277" r:id="rId29"/>
    <p:sldId id="289" r:id="rId30"/>
    <p:sldId id="276" r:id="rId31"/>
    <p:sldId id="258" r:id="rId32"/>
    <p:sldId id="291" r:id="rId33"/>
    <p:sldId id="293" r:id="rId34"/>
    <p:sldId id="29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72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74;&#1099;&#1093;&#1086;&#1076;&#1085;&#1086;&#1081;%20&#1084;&#1072;&#1088;&#1096;.wma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83;&#1077;&#1090;&#1091;&#1095;&#1072;&#1103;%20&#1084;&#1099;&#1096;&#1100;.wm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89;&#1080;&#1085;&#1077;&#1084;&#1072;.wma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84;&#1072;&#1084;&#1072;,%20&#1087;&#1072;&#1087;&#1072;.wma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lev_leshhenko_-_roditelskijj_dom.mp3" TargetMode="External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75;&#1080;&#1084;&#1085;%20&#1089;&#1077;&#1084;&#1100;&#1080;.wma" TargetMode="Externa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uzofon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6;&#1085;&#1082;&#1091;&#1088;&#1089;\&#1101;&#1092;&#1092;&#1077;&#1082;&#1090;&#1080;&#1082;&#1086;%202016\&#1085;&#1086;&#1074;&#1080;&#1095;&#1082;&#1086;&#1074;&#1072;%20&#1090;&#1088;&#1072;&#1076;&#1080;&#1094;&#1080;&#1080;%20&#1074;&#1086;&#1089;&#1087;&#1080;&#1090;&#1072;&#1085;&#1080;&#1103;\&#1073;&#1072;&#1093;%20&#1090;&#1086;&#1082;&#1072;&#1090;&#1090;&#1072;.wma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mi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7166"/>
            <a:ext cx="6072230" cy="530408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43608" y="2132856"/>
            <a:ext cx="73338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Традиции воспитания </a:t>
            </a:r>
          </a:p>
          <a:p>
            <a:pPr algn="ctr"/>
            <a:r>
              <a:rPr lang="ru-RU" sz="54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в великих династиях</a:t>
            </a:r>
            <a:endParaRPr lang="ru-RU" sz="54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524000" y="1524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средняя общеобразовательная школа №60 г.Пензы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444208" y="2924944"/>
            <a:ext cx="2357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Музыка, 7 класс</a:t>
            </a:r>
          </a:p>
        </p:txBody>
      </p:sp>
      <p:sp>
        <p:nvSpPr>
          <p:cNvPr id="10" name="Прямоугольник 16"/>
          <p:cNvSpPr>
            <a:spLocks noChangeArrowheads="1"/>
          </p:cNvSpPr>
          <p:nvPr/>
        </p:nvSpPr>
        <p:spPr bwMode="auto">
          <a:xfrm>
            <a:off x="4572000" y="5445224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Новичкова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Ольга Николаевна, </a:t>
            </a:r>
          </a:p>
          <a:p>
            <a:pPr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учитель музыки и искусства МБОУСОШ № 60 г.Пензы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5000"/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2984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Цирковая династия  Дуровых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Lena\Рабочий стол\02966822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59883">
            <a:off x="710116" y="1165213"/>
            <a:ext cx="5092726" cy="3086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7" name="Picture 5" descr="C:\Documents and Settings\Lena\Рабочий стол\182434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00438"/>
            <a:ext cx="4985332" cy="2817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выходной марш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Цирковая династия  Дуровых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0298200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2857520" cy="42491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C:\Users\Елена\Desktop\35838241_Durov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285860"/>
            <a:ext cx="2928958" cy="42862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85720" y="585789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Владимир Дуров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585789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Анатолий Дуров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Елена\Desktop\ugolok_durova_ol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214686"/>
            <a:ext cx="3471871" cy="268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Цирковая династия  Дуровых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000636"/>
            <a:ext cx="3429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Тереза Васильевна Дурова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6072206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Тереза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Ганнибаловна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Дурова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лена\Desktop\22_01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285860"/>
            <a:ext cx="2381250" cy="362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Елена\Desktop\16.jpg"/>
          <p:cNvPicPr>
            <a:picLocks noChangeAspect="1" noChangeArrowheads="1"/>
          </p:cNvPicPr>
          <p:nvPr/>
        </p:nvPicPr>
        <p:blipFill>
          <a:blip r:embed="rId4" cstate="print"/>
          <a:srcRect l="11915" r="6663" b="10635"/>
          <a:stretch>
            <a:fillRect/>
          </a:stretch>
        </p:blipFill>
        <p:spPr bwMode="auto">
          <a:xfrm>
            <a:off x="4357686" y="1285860"/>
            <a:ext cx="2928958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Елена\Desktop\teatr_klounady1.jpg"/>
          <p:cNvPicPr>
            <a:picLocks noChangeAspect="1" noChangeArrowheads="1"/>
          </p:cNvPicPr>
          <p:nvPr/>
        </p:nvPicPr>
        <p:blipFill>
          <a:blip r:embed="rId5" cstate="print"/>
          <a:srcRect t="8321" b="8107"/>
          <a:stretch>
            <a:fillRect/>
          </a:stretch>
        </p:blipFill>
        <p:spPr bwMode="auto">
          <a:xfrm>
            <a:off x="5572132" y="3571876"/>
            <a:ext cx="307730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Цирковая династия  Дуровых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5643578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Наталья Юрьевна Дурова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Елена\Desktop\durova-obe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285860"/>
            <a:ext cx="2857500" cy="37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Елена\Desktop\l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14650">
            <a:off x="457453" y="3568794"/>
            <a:ext cx="3011507" cy="2023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Елена\Desktop\_STR3351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2343">
            <a:off x="5786446" y="3500438"/>
            <a:ext cx="2990427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21444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Театральная династия Райкиных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Lena\Рабочий стол\95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39691">
            <a:off x="1836100" y="1647487"/>
            <a:ext cx="3483736" cy="4603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летучая мышь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21444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Театральная династия Райкиных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Елена\Desktop\ray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2920147" cy="41322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571472" y="564357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Аркадий Райкин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Елена\Desktop\b77d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357430"/>
            <a:ext cx="3624550" cy="38782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0"/>
            <a:ext cx="5286380" cy="1214446"/>
          </a:xfrm>
        </p:spPr>
        <p:txBody>
          <a:bodyPr>
            <a:no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Театральная династия Райкиных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Елена\Desktop\ray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506" y="214290"/>
            <a:ext cx="1304697" cy="18462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214311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Аркадий Райкин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Елена\Desktop\69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142984"/>
            <a:ext cx="1622888" cy="1273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928926" y="2500306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Максим Максимов (Райкин),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младший брат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28794" y="1643050"/>
            <a:ext cx="150019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78629" y="2464587"/>
            <a:ext cx="857256" cy="714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 descr="C:\Users\Елена\Desktop\image1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000372"/>
            <a:ext cx="1241009" cy="1924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0" y="492919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Екатерина Райкина,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дочь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142976" y="2071678"/>
            <a:ext cx="1785950" cy="15716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C:\Users\Елена\Desktop\161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5" y="3571876"/>
            <a:ext cx="1721703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2428860" y="564357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Константин Райкин,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сын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714876" y="4500570"/>
            <a:ext cx="1071570" cy="571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5" descr="C:\Users\Елена\Desktop\5676827624be1d6594be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643446"/>
            <a:ext cx="2225656" cy="1422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5572132" y="6150114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Полина Райкина,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внучка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4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21444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Театральная династия Райкиных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Елена\Desktop\raykin_untitled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00174"/>
            <a:ext cx="5338784" cy="4755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Династия Михалковых -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Кончаловских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Елена\Desktop\185176569.jpg"/>
          <p:cNvPicPr>
            <a:picLocks noChangeAspect="1" noChangeArrowheads="1"/>
          </p:cNvPicPr>
          <p:nvPr/>
        </p:nvPicPr>
        <p:blipFill>
          <a:blip r:embed="rId4" cstate="print"/>
          <a:srcRect b="4207"/>
          <a:stretch>
            <a:fillRect/>
          </a:stretch>
        </p:blipFill>
        <p:spPr bwMode="auto">
          <a:xfrm>
            <a:off x="1142976" y="571480"/>
            <a:ext cx="6858048" cy="608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инем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7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Династия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Михалковых-Кончаловских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Елена\Desktop\c79677b9338fbb32365cdf957c21f63e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642918"/>
            <a:ext cx="1788519" cy="20717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3929066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Кончаловский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Елена\Desktop\1_5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16" y="2071678"/>
            <a:ext cx="2468603" cy="1851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428992" y="2643182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Василий Суриков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Елена\Desktop\kul20080117-2045.jpg"/>
          <p:cNvPicPr>
            <a:picLocks noChangeAspect="1" noChangeArrowheads="1"/>
          </p:cNvPicPr>
          <p:nvPr/>
        </p:nvPicPr>
        <p:blipFill>
          <a:blip r:embed="rId5" cstate="print"/>
          <a:srcRect l="1808" r="9614" b="5998"/>
          <a:stretch>
            <a:fillRect/>
          </a:stretch>
        </p:blipFill>
        <p:spPr bwMode="auto">
          <a:xfrm>
            <a:off x="3500430" y="3357562"/>
            <a:ext cx="2500330" cy="1990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86116" y="5357826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Наталья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Кончаловская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C:\Users\Елена\Desktop\8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3357562"/>
            <a:ext cx="1742586" cy="2078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500794" y="5500702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Сергей Михалков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ама, пап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Династия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Михалковых-Кончаловских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Елена\Desktop\mih-konch3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714356"/>
            <a:ext cx="2871790" cy="21423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214546" y="2928934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Никита Михалков     Андрей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Кончаловский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Елена\Desktop\1557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3286124"/>
            <a:ext cx="1899504" cy="1428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786578" y="471488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Кончаловский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C:\Users\Елена\Desktop\fb07_6966_png_484501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785926"/>
            <a:ext cx="1285884" cy="1928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4282" y="378619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Степан Михалков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C:\Users\Елена\Desktop\4437686adfd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214818"/>
            <a:ext cx="1259151" cy="1516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14282" y="5786454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Артём Михалков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 descr="C:\Users\Елена\Desktop\04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4214818"/>
            <a:ext cx="1500198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23" name="Picture 7" descr="C:\Users\Елена\Desktop\mixalkova_nad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1" y="4214818"/>
            <a:ext cx="1143008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857356" y="5715016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Анна Михалкова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5715016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Надежда Михалкова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000924" cy="78579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Семейные династии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Елена\Desktop\sem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85860"/>
            <a:ext cx="6729481" cy="3847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ArchUp">
              <a:avLst>
                <a:gd name="adj" fmla="val 9897735"/>
              </a:avLst>
            </a:prstTxWarp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Моё генеалогическое древо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5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в имени тебе моём?..</a:t>
            </a:r>
            <a:endParaRPr lang="ru-RU" sz="5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402b02089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357298"/>
            <a:ext cx="3500462" cy="46511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2000"/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i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реликвии</a:t>
            </a:r>
            <a:endParaRPr lang="ru-RU" sz="7200" b="1" i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Семейное застолье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Documents and Settings\Lena\Рабочий стол\25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2"/>
            <a:ext cx="6572296" cy="5170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3" name="Picture 5" descr="C:\Documents and Settings\Lena\Рабочий стол\51780552_CHay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214422"/>
            <a:ext cx="5607499" cy="5214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 descr="C:\Documents and Settings\Lena\Рабочий стол\5.1255684521.jpg"/>
          <p:cNvPicPr>
            <a:picLocks noChangeAspect="1" noChangeArrowheads="1"/>
          </p:cNvPicPr>
          <p:nvPr/>
        </p:nvPicPr>
        <p:blipFill>
          <a:blip r:embed="rId5" cstate="print"/>
          <a:srcRect l="2980" t="3973" r="4635" b="8609"/>
          <a:stretch>
            <a:fillRect/>
          </a:stretch>
        </p:blipFill>
        <p:spPr bwMode="auto">
          <a:xfrm>
            <a:off x="928662" y="1643050"/>
            <a:ext cx="7549698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5" name="Picture 7" descr="C:\Documents and Settings\Lena\Рабочий стол\utilities1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928662" y="1285860"/>
            <a:ext cx="7495136" cy="5000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5000"/>
            <a:ext cx="8229600" cy="1143000"/>
          </a:xfrm>
        </p:spPr>
        <p:txBody>
          <a:bodyPr>
            <a:prstTxWarp prst="textInflateBottom">
              <a:avLst/>
            </a:prstTxWarp>
            <a:normAutofit/>
          </a:bodyPr>
          <a:lstStyle/>
          <a:p>
            <a:r>
              <a:rPr lang="ru-RU" sz="6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Семейные праздники</a:t>
            </a:r>
            <a:endParaRPr lang="ru-RU" sz="6000" b="1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 rot="20966815">
            <a:off x="-9234" y="19377"/>
            <a:ext cx="4429156" cy="342902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533734">
            <a:off x="4810485" y="-106826"/>
            <a:ext cx="4429156" cy="342902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357422" y="1285860"/>
            <a:ext cx="4429156" cy="342902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7224" y="428604"/>
            <a:ext cx="700092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ArchUp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Семейные традиции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0" y="2928934"/>
            <a:ext cx="4429156" cy="342902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929190" y="2714620"/>
            <a:ext cx="4429156" cy="3429024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214546" y="3643314"/>
            <a:ext cx="4429156" cy="3429024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8391"/>
          <a:stretch>
            <a:fillRect/>
          </a:stretch>
        </p:blipFill>
        <p:spPr bwMode="auto">
          <a:xfrm rot="21220795">
            <a:off x="695492" y="1173837"/>
            <a:ext cx="3290766" cy="24348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928802"/>
            <a:ext cx="3874527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 t="20339" b="16101"/>
          <a:stretch>
            <a:fillRect/>
          </a:stretch>
        </p:blipFill>
        <p:spPr bwMode="auto">
          <a:xfrm>
            <a:off x="785786" y="3714752"/>
            <a:ext cx="3000396" cy="27841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214818"/>
            <a:ext cx="3638550" cy="23680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4" y="285728"/>
            <a:ext cx="8229600" cy="939784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Wave1">
              <a:avLst/>
            </a:prstTxWarp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 мы отдыхаем</a:t>
            </a:r>
            <a:endParaRPr kumimoji="0" lang="ru-RU" sz="6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468052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Моя семья - моя обитель.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Мой дом, мой замок, мой покой.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Убереги, Господь Спаситель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Ее от нечисти лихой.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Убереги нас от  соблазнов,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сохрани от бурь и бед.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Спаси от зависти и сглаза.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 если нужно, дай совет.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Моей семье я всем обязан.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 знаю, как благодарить,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Тех, с кем душой и сердцем связан,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узелок не разрубить.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семье мы все как будто прутья,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 в веник связаны тугой.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Сплелись, да так, что не раскрутишь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Опасны. На пути не стой.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Пока мы вместе, друг за друга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Нас поломать никак нельзя.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беде мы все стоим упруго.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Мы клан, мы племя, мы семья.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85862" y="4457672"/>
            <a:ext cx="7758138" cy="240032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«Как хорошо, что есть семья,</a:t>
            </a:r>
          </a:p>
          <a:p>
            <a:pPr algn="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которая от бед любых</a:t>
            </a:r>
          </a:p>
          <a:p>
            <a:pPr algn="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всегда хранит меня»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lev_leshhenko_-_roditelskijj_d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5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Lena\Рабочий стол\b7504716e0d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-2430"/>
            <a:ext cx="5214974" cy="6860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омашка - символ дня любви и верн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86346" cy="47863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гимн семь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31640" y="332656"/>
            <a:ext cx="7010400" cy="838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1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Источники информации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1268760"/>
            <a:ext cx="756084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Учебно-методический комплект «Музыка 5-9 классы» авторов Г.П.Сергеевой, Е.Д.Критской: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Программа «Музыка 5-7классы. Искусство 8-9 классы», М., Просвещение, 2010г.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Методическое пособие для учителя «Музыка 7 класс», М., Просвещение, 2009г.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Г.П. Сергеева «Музыка. 7 класс» фонохрестоматия. 2 СD, mp3,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М,Просвещение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2009 г.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Учебник «Музыка. 7 класс», М.,  Просвещение, 2011г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  <a:hlinkClick r:id="rId3"/>
              </a:rPr>
              <a:t>http://yandex.ru/images/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u="sng" dirty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  <a:hlinkClick r:id="rId4"/>
              </a:rPr>
              <a:t>http://muzofon.com</a:t>
            </a:r>
            <a:endParaRPr lang="ru-RU" b="1" u="sng" dirty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u="sng" dirty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https://yandex.ru/images/search?text=</a:t>
            </a:r>
            <a:r>
              <a:rPr lang="ru-RU" b="1" u="sng" dirty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ткачёвы%20матери&amp;</a:t>
            </a:r>
            <a:r>
              <a:rPr lang="en-US" b="1" u="sng" dirty="0" err="1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uinfo</a:t>
            </a:r>
            <a:r>
              <a:rPr lang="en-US" b="1" u="sng" dirty="0">
                <a:ln>
                  <a:solidFill>
                    <a:srgbClr val="C00000"/>
                  </a:solidFill>
                </a:ln>
                <a:latin typeface="Times New Roman" pitchFamily="18" charset="0"/>
                <a:cs typeface="Times New Roman" pitchFamily="18" charset="0"/>
              </a:rPr>
              <a:t>=sw-1366-sh-768-ww-1349-wh-659-pd-1-wp-16x9_1366x768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t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300" b="1" i="1" dirty="0" err="1" smtClean="0">
                <a:latin typeface="Times New Roman" pitchFamily="18" charset="0"/>
                <a:cs typeface="Times New Roman" pitchFamily="18" charset="0"/>
              </a:rPr>
              <a:t>Дина́стия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греч.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δῠναστεία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власть, господство) — в монархических государствах несколько монархов из одного и того же рода (семьи), сменявших друг друга на престоле по праву наследования, а также члены их семей.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В переносном значении — череда людей, происходящих из одного рода, которые продолжают дела своих родителей, идут по их стопам.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3978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Династия Романовых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Елена\Desktop\673px-Династия_Романовых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857232"/>
            <a:ext cx="6858048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4000"/>
            <a:lum/>
          </a:blip>
          <a:srcRect/>
          <a:stretch>
            <a:fillRect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Династия </a:t>
            </a:r>
            <a:b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Иоганна Себастьяна Баха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Елена\Desktop\post-610-12897637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5357826"/>
            <a:ext cx="969469" cy="1250927"/>
          </a:xfrm>
          <a:prstGeom prst="rect">
            <a:avLst/>
          </a:prstGeom>
          <a:noFill/>
        </p:spPr>
      </p:pic>
      <p:pic>
        <p:nvPicPr>
          <p:cNvPr id="5" name="бах токатт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лена\Desktop\1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071678"/>
            <a:ext cx="6265154" cy="4276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Династия </a:t>
            </a:r>
            <a:b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Иоганна Себастьяна Баха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Династия </a:t>
            </a:r>
            <a:b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Иоганна Себастьяна Баха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Елена\Desktop\11805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071678"/>
            <a:ext cx="6543165" cy="3925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Династия </a:t>
            </a:r>
            <a:b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Иоганна Себастьяна Баха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Елена\Desktop\408353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857364"/>
            <a:ext cx="6827838" cy="44275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438</Words>
  <Application>Microsoft Office PowerPoint</Application>
  <PresentationFormat>Экран (4:3)</PresentationFormat>
  <Paragraphs>92</Paragraphs>
  <Slides>34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Династия Романовых</vt:lpstr>
      <vt:lpstr>Династия  Иоганна Себастьяна Баха</vt:lpstr>
      <vt:lpstr>Династия  Иоганна Себастьяна Баха</vt:lpstr>
      <vt:lpstr>Династия  Иоганна Себастьяна Баха</vt:lpstr>
      <vt:lpstr>Династия  Иоганна Себастьяна Баха</vt:lpstr>
      <vt:lpstr>Цирковая династия  Дуровых</vt:lpstr>
      <vt:lpstr>Цирковая династия  Дуровых</vt:lpstr>
      <vt:lpstr>Цирковая династия  Дуровых</vt:lpstr>
      <vt:lpstr>Цирковая династия  Дуровых</vt:lpstr>
      <vt:lpstr>Театральная династия Райкиных</vt:lpstr>
      <vt:lpstr>Театральная династия Райкиных</vt:lpstr>
      <vt:lpstr>Театральная династия Райкиных</vt:lpstr>
      <vt:lpstr>Театральная династия Райкиных</vt:lpstr>
      <vt:lpstr>Династия Михалковых - Кончаловских</vt:lpstr>
      <vt:lpstr>Династия Михалковых-Кончаловских</vt:lpstr>
      <vt:lpstr>Династия Михалковых-Кончаловских</vt:lpstr>
      <vt:lpstr>Семейные династии</vt:lpstr>
      <vt:lpstr>Моё генеалогическое древо</vt:lpstr>
      <vt:lpstr>Что в имени тебе моём?..</vt:lpstr>
      <vt:lpstr>Слайд 24</vt:lpstr>
      <vt:lpstr>Семейные реликвии</vt:lpstr>
      <vt:lpstr>Семейное застолье</vt:lpstr>
      <vt:lpstr>Семейные праздники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Elena</cp:lastModifiedBy>
  <cp:revision>65</cp:revision>
  <dcterms:created xsi:type="dcterms:W3CDTF">2011-04-01T06:45:33Z</dcterms:created>
  <dcterms:modified xsi:type="dcterms:W3CDTF">2016-03-29T18:02:41Z</dcterms:modified>
</cp:coreProperties>
</file>