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7" d="100"/>
          <a:sy n="67" d="100"/>
        </p:scale>
        <p:origin x="-4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E%D1%81%D0%BC%D0%B0%D0%BD%D1%81%D0%BA%D0%B0%D1%8F_%D0%B8%D0%BC%D0%BF%D0%B5%D1%80%D0%B8%D1%8F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ru.wikipedia.org/wiki/%D0%93%D0%B5%D1%80%D0%BC%D0%B0%D0%BD%D1%81%D0%BA%D0%B0%D1%8F_%D0%B8%D0%BC%D0%BF%D0%B5%D1%80%D0%B8%D1%8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0%D0%BE%D1%81%D1%81%D0%B8%D0%B9%D1%81%D0%BA%D0%B0%D1%8F_%D0%B8%D0%BC%D0%BF%D0%B5%D1%80%D0%B8%D1%8F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hyperlink" Target="https://ru.wikipedia.org/wiki/%D0%90%D0%B2%D1%81%D1%82%D1%80%D0%BE-%D0%92%D0%B5%D0%BD%D0%B3%D1%80%D0%B8%D1%8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ru.wikipedia.org/wiki/7_%D0%BD%D0%BE%D1%8F%D0%B1%D1%80%D1%8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История, которая </a:t>
            </a:r>
            <a:r>
              <a:rPr lang="ru-RU" sz="5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продолжается и </a:t>
            </a:r>
            <a:r>
              <a:rPr lang="ru-RU" sz="5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сегодня</a:t>
            </a:r>
          </a:p>
          <a:p>
            <a:pPr algn="ctr"/>
            <a:endParaRPr lang="ru-RU" sz="54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 algn="r">
              <a:buNone/>
            </a:pP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МАОУ «</a:t>
            </a:r>
            <a:r>
              <a:rPr lang="ru-RU" sz="16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Давыдовский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лицей»</a:t>
            </a:r>
          </a:p>
          <a:p>
            <a:pPr marL="0" indent="0" algn="r">
              <a:buNone/>
            </a:pP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Учитель начальных классов</a:t>
            </a:r>
          </a:p>
          <a:p>
            <a:pPr marL="0" indent="0" algn="r">
              <a:buNone/>
            </a:pP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Аникеева Л.Д.</a:t>
            </a:r>
            <a:endParaRPr lang="ru-RU" sz="1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ru-RU" sz="5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Новейшая история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1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16016" y="2132857"/>
            <a:ext cx="3728736" cy="399330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25 декабря 1991</a:t>
            </a:r>
            <a:r>
              <a:rPr lang="ru-RU" dirty="0">
                <a:solidFill>
                  <a:schemeClr val="accent1"/>
                </a:solidFill>
              </a:rPr>
              <a:t> </a:t>
            </a:r>
            <a:r>
              <a:rPr lang="ru-RU" dirty="0" smtClean="0">
                <a:solidFill>
                  <a:schemeClr val="accent1"/>
                </a:solidFill>
              </a:rPr>
              <a:t>—М</a:t>
            </a:r>
            <a:r>
              <a:rPr lang="ru-RU" dirty="0">
                <a:solidFill>
                  <a:schemeClr val="accent1"/>
                </a:solidFill>
              </a:rPr>
              <a:t>. С. Горбачёв объявил о прекращении своей деятельности на посту Президента </a:t>
            </a:r>
            <a:r>
              <a:rPr lang="ru-RU" dirty="0" smtClean="0">
                <a:solidFill>
                  <a:schemeClr val="accent1"/>
                </a:solidFill>
              </a:rPr>
              <a:t>СССР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26 декабря приняли декларацию о </a:t>
            </a:r>
            <a:r>
              <a:rPr lang="ru-RU" dirty="0">
                <a:solidFill>
                  <a:schemeClr val="accent1"/>
                </a:solidFill>
              </a:rPr>
              <a:t>прекращении существования СССР в связи с образованием СНГ.</a:t>
            </a:r>
            <a:endParaRPr lang="ru-RU" dirty="0" smtClean="0">
              <a:solidFill>
                <a:schemeClr val="accent1"/>
              </a:solidFill>
            </a:endParaRPr>
          </a:p>
          <a:p>
            <a:r>
              <a:rPr lang="ru-RU" dirty="0" smtClean="0">
                <a:solidFill>
                  <a:schemeClr val="accent1"/>
                </a:solidFill>
              </a:rPr>
              <a:t>Распад </a:t>
            </a:r>
            <a:r>
              <a:rPr lang="ru-RU" dirty="0">
                <a:solidFill>
                  <a:schemeClr val="accent1"/>
                </a:solidFill>
              </a:rPr>
              <a:t>СССР привёл к независимости </a:t>
            </a:r>
            <a:r>
              <a:rPr lang="ru-RU" dirty="0" smtClean="0">
                <a:solidFill>
                  <a:schemeClr val="accent1"/>
                </a:solidFill>
              </a:rPr>
              <a:t>15 республик СССР и появлению их </a:t>
            </a:r>
            <a:r>
              <a:rPr lang="ru-RU" dirty="0">
                <a:solidFill>
                  <a:schemeClr val="accent1"/>
                </a:solidFill>
              </a:rPr>
              <a:t>как самостоятельных </a:t>
            </a:r>
            <a:r>
              <a:rPr lang="ru-RU" dirty="0" smtClean="0">
                <a:solidFill>
                  <a:schemeClr val="accent1"/>
                </a:solidFill>
              </a:rPr>
              <a:t>государств.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Распад СССР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25 декабря 1991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59" y="3212976"/>
            <a:ext cx="3559507" cy="238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01208"/>
            <a:ext cx="1796982" cy="134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737" y="2060848"/>
            <a:ext cx="153984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53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56263" cy="1054250"/>
          </a:xfrm>
        </p:spPr>
        <p:txBody>
          <a:bodyPr/>
          <a:lstStyle/>
          <a:p>
            <a:r>
              <a:rPr lang="ru-RU" sz="3600" dirty="0" smtClean="0"/>
              <a:t>Как изменилась наша жизнь</a:t>
            </a:r>
            <a:endParaRPr lang="ru-RU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69538"/>
            <a:ext cx="3302749" cy="2107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35550"/>
            <a:ext cx="3113267" cy="199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 descr="1 сентября. Как это было - Челябинский государственный краеведческий музе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83" y="3935476"/>
            <a:ext cx="2978613" cy="207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35475"/>
            <a:ext cx="3113267" cy="2079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98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56263" cy="1054250"/>
          </a:xfrm>
        </p:spPr>
        <p:txBody>
          <a:bodyPr/>
          <a:lstStyle/>
          <a:p>
            <a:r>
              <a:rPr lang="ru-RU" sz="3600" dirty="0" smtClean="0"/>
              <a:t>Как изменилась наша жизнь</a:t>
            </a:r>
            <a:endParaRPr lang="ru-RU" sz="3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32857"/>
            <a:ext cx="3113267" cy="189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77" y="2204864"/>
            <a:ext cx="2984719" cy="182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77" y="4028858"/>
            <a:ext cx="2984719" cy="202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4028859"/>
            <a:ext cx="3173601" cy="2029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07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39727"/>
            <a:ext cx="6388769" cy="3049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250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Самая короткая историческая эпоха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886463"/>
            <a:ext cx="7488832" cy="167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290608" y="3639801"/>
            <a:ext cx="0" cy="2687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32" y="2628607"/>
            <a:ext cx="1142868" cy="71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674632" y="4053776"/>
            <a:ext cx="0" cy="21602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002576" y="3346403"/>
            <a:ext cx="576064" cy="324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1909-1911</a:t>
            </a:r>
            <a:endParaRPr lang="ru-RU" sz="11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75636" y="4283904"/>
            <a:ext cx="576064" cy="324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1914</a:t>
            </a:r>
            <a:endParaRPr lang="ru-RU" sz="11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98" y="4649784"/>
            <a:ext cx="1128467" cy="78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881" y="2588138"/>
            <a:ext cx="936104" cy="768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 flipH="1">
            <a:off x="2789103" y="3562427"/>
            <a:ext cx="2952" cy="34611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419872" y="4268031"/>
            <a:ext cx="576064" cy="324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1939</a:t>
            </a:r>
            <a:endParaRPr lang="ru-RU" sz="11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01071" y="3350638"/>
            <a:ext cx="576064" cy="282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1917</a:t>
            </a:r>
            <a:endParaRPr lang="ru-RU" sz="11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707904" y="4042591"/>
            <a:ext cx="0" cy="21602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58" y="4592067"/>
            <a:ext cx="1091091" cy="82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19" y="2550161"/>
            <a:ext cx="1125341" cy="843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315482" y="3388257"/>
            <a:ext cx="576064" cy="282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1945</a:t>
            </a:r>
            <a:endParaRPr lang="ru-RU" sz="11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579214" y="3670439"/>
            <a:ext cx="0" cy="21602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460" y="4586375"/>
            <a:ext cx="1163693" cy="97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5801070" y="4076615"/>
            <a:ext cx="0" cy="21602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508103" y="4282267"/>
            <a:ext cx="576064" cy="324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1945</a:t>
            </a:r>
            <a:endParaRPr lang="ru-RU" sz="1100" dirty="0"/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54166"/>
            <a:ext cx="115212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576097"/>
            <a:ext cx="1115201" cy="89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6516216" y="3421392"/>
            <a:ext cx="576064" cy="2821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1961</a:t>
            </a:r>
            <a:endParaRPr lang="ru-RU" sz="11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804248" y="3692514"/>
            <a:ext cx="0" cy="21602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812360" y="4042591"/>
            <a:ext cx="0" cy="21602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7524328" y="4258615"/>
            <a:ext cx="576064" cy="324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1991</a:t>
            </a:r>
            <a:endParaRPr lang="ru-RU" sz="1100" dirty="0"/>
          </a:p>
        </p:txBody>
      </p:sp>
      <p:sp>
        <p:nvSpPr>
          <p:cNvPr id="16" name="Стрелка вниз 15"/>
          <p:cNvSpPr/>
          <p:nvPr/>
        </p:nvSpPr>
        <p:spPr>
          <a:xfrm rot="5400000">
            <a:off x="456226" y="3790430"/>
            <a:ext cx="361261" cy="381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 rot="16200000">
            <a:off x="8326513" y="3773797"/>
            <a:ext cx="361261" cy="381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6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Освоение Арктики и Антарктики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Роберт </a:t>
            </a:r>
            <a:r>
              <a:rPr lang="ru-RU" sz="20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Пири</a:t>
            </a: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</a:t>
            </a:r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1856-1920)</a:t>
            </a:r>
          </a:p>
          <a:p>
            <a:endParaRPr lang="ru-RU" sz="1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Американский    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адмирал, </a:t>
            </a:r>
            <a:endParaRPr lang="ru-RU" sz="16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     полярный  </a:t>
            </a:r>
            <a:endParaRPr lang="ru-RU" sz="1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путешественник.</a:t>
            </a:r>
          </a:p>
          <a:p>
            <a:pPr marL="0" indent="0">
              <a:buNone/>
            </a:pPr>
            <a:endParaRPr lang="ru-RU" sz="1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sz="16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6 апреля 1909 года на собачьих упряжках достиг района Северного полюса</a:t>
            </a:r>
          </a:p>
          <a:p>
            <a:pPr marL="0" indent="0">
              <a:buNone/>
            </a:pPr>
            <a:endParaRPr lang="ru-RU" sz="1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4644008" y="2276872"/>
            <a:ext cx="3803904" cy="3877056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Руаль</a:t>
            </a:r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Амундсен (1872-1928)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    Норвежский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         полярный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путешественник и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                                   исследователь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endParaRPr lang="ru-RU" sz="20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ru-RU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ru-RU" sz="20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14 декабря 1911 года покорил Южный полюс</a:t>
            </a:r>
          </a:p>
          <a:p>
            <a:pPr marL="0" indent="0">
              <a:buNone/>
            </a:pPr>
            <a:endParaRPr lang="ru-RU" sz="2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87108"/>
            <a:ext cx="1823863" cy="240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87108"/>
            <a:ext cx="1710179" cy="24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25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</a:t>
            </a:r>
            <a:r>
              <a:rPr lang="ru-RU" sz="3600" dirty="0" smtClean="0"/>
              <a:t> первая мировая война</a:t>
            </a:r>
            <a:br>
              <a:rPr lang="ru-RU" sz="3600" dirty="0" smtClean="0"/>
            </a:br>
            <a:r>
              <a:rPr lang="ru-RU" sz="1600" dirty="0" smtClean="0"/>
              <a:t>1 августа 1914 – 11 ноября 1918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73" y="3431366"/>
            <a:ext cx="2880320" cy="188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192" y="4360314"/>
            <a:ext cx="2761967" cy="193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3418398"/>
            <a:ext cx="2880321" cy="1909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192" y="2523952"/>
            <a:ext cx="2761968" cy="183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8473" y="2204864"/>
            <a:ext cx="2753367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Участвовали 38 государств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39113" y="2204864"/>
            <a:ext cx="2825375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Сражались более 70 млн. человек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8473" y="5373216"/>
            <a:ext cx="2753367" cy="1181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Из них 10 млн. погибли, а 20 млн. получили ранения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75635" y="5373216"/>
            <a:ext cx="2888853" cy="1181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Результатами Первой мировой войны стали </a:t>
            </a:r>
            <a:r>
              <a:rPr lang="ru-RU" sz="1200" dirty="0" smtClean="0"/>
              <a:t>ликвидация </a:t>
            </a:r>
            <a:r>
              <a:rPr lang="ru-RU" sz="1200" dirty="0"/>
              <a:t>четырёх империй: </a:t>
            </a:r>
            <a:r>
              <a:rPr lang="ru-RU" sz="1200" dirty="0">
                <a:solidFill>
                  <a:schemeClr val="bg1"/>
                </a:solidFill>
                <a:hlinkClick r:id="rId6" tooltip="Российская империя"/>
              </a:rPr>
              <a:t>Российской</a:t>
            </a:r>
            <a:r>
              <a:rPr lang="ru-RU" sz="1200" dirty="0">
                <a:solidFill>
                  <a:schemeClr val="bg1"/>
                </a:solidFill>
              </a:rPr>
              <a:t>, </a:t>
            </a:r>
            <a:r>
              <a:rPr lang="ru-RU" sz="1200" dirty="0">
                <a:solidFill>
                  <a:schemeClr val="bg1"/>
                </a:solidFill>
                <a:hlinkClick r:id="rId7" tooltip="Германская империя"/>
              </a:rPr>
              <a:t>Германской</a:t>
            </a:r>
            <a:r>
              <a:rPr lang="ru-RU" sz="1200" dirty="0">
                <a:solidFill>
                  <a:schemeClr val="bg1"/>
                </a:solidFill>
              </a:rPr>
              <a:t>, </a:t>
            </a:r>
            <a:r>
              <a:rPr lang="ru-RU" sz="1200" dirty="0">
                <a:solidFill>
                  <a:schemeClr val="bg1"/>
                </a:solidFill>
                <a:hlinkClick r:id="rId8" tooltip="Османская империя"/>
              </a:rPr>
              <a:t>Османской империй</a:t>
            </a:r>
            <a:r>
              <a:rPr lang="ru-RU" sz="1200" dirty="0">
                <a:solidFill>
                  <a:schemeClr val="bg1"/>
                </a:solidFill>
              </a:rPr>
              <a:t> и </a:t>
            </a:r>
            <a:r>
              <a:rPr lang="ru-RU" sz="1200" dirty="0">
                <a:solidFill>
                  <a:schemeClr val="bg1"/>
                </a:solidFill>
                <a:hlinkClick r:id="rId9" tooltip="Австро-Венгрия"/>
              </a:rPr>
              <a:t>Австро-Венгрии</a:t>
            </a:r>
            <a:r>
              <a:rPr lang="ru-RU" sz="1200" dirty="0">
                <a:solidFill>
                  <a:schemeClr val="bg1"/>
                </a:solidFill>
              </a:rPr>
              <a:t>, причём две последние были разделены.</a:t>
            </a:r>
          </a:p>
        </p:txBody>
      </p:sp>
    </p:spTree>
    <p:extLst>
      <p:ext uri="{BB962C8B-B14F-4D97-AF65-F5344CB8AC3E}">
        <p14:creationId xmlns:p14="http://schemas.microsoft.com/office/powerpoint/2010/main" val="23717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8049217" cy="442101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В феврале 1917 года царская власть была </a:t>
            </a:r>
            <a:r>
              <a:rPr lang="ru-RU" dirty="0" smtClean="0">
                <a:solidFill>
                  <a:schemeClr val="accent1"/>
                </a:solidFill>
              </a:rPr>
              <a:t>свергнута. Образовано Временное правительство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В </a:t>
            </a:r>
            <a:r>
              <a:rPr lang="ru-RU" dirty="0">
                <a:solidFill>
                  <a:schemeClr val="accent1"/>
                </a:solidFill>
              </a:rPr>
              <a:t>результате </a:t>
            </a:r>
            <a:r>
              <a:rPr lang="ru-RU" dirty="0" smtClean="0">
                <a:solidFill>
                  <a:schemeClr val="accent1"/>
                </a:solidFill>
              </a:rPr>
              <a:t>началась Гражданская война, Временное правительство</a:t>
            </a:r>
          </a:p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  <a:p>
            <a:r>
              <a:rPr lang="ru-RU" dirty="0" smtClean="0">
                <a:solidFill>
                  <a:schemeClr val="accent1"/>
                </a:solidFill>
              </a:rPr>
              <a:t>Николай </a:t>
            </a:r>
            <a:r>
              <a:rPr lang="en-US" dirty="0" smtClean="0">
                <a:solidFill>
                  <a:schemeClr val="accent1"/>
                </a:solidFill>
              </a:rPr>
              <a:t>II </a:t>
            </a:r>
            <a:r>
              <a:rPr lang="ru-RU" dirty="0" smtClean="0">
                <a:solidFill>
                  <a:schemeClr val="accent1"/>
                </a:solidFill>
              </a:rPr>
              <a:t>– последний российский император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Развал </a:t>
            </a:r>
            <a:r>
              <a:rPr lang="ru-RU" sz="3600" dirty="0"/>
              <a:t>Российском империи</a:t>
            </a:r>
            <a:br>
              <a:rPr lang="ru-RU" sz="3600" dirty="0"/>
            </a:br>
            <a:r>
              <a:rPr lang="ru-RU" sz="1800" dirty="0"/>
              <a:t>25 октября (</a:t>
            </a:r>
            <a:r>
              <a:rPr lang="ru-RU" sz="1800" dirty="0">
                <a:hlinkClick r:id="rId2" tooltip="7 ноября"/>
              </a:rPr>
              <a:t>7 ноября</a:t>
            </a:r>
            <a:r>
              <a:rPr lang="ru-RU" sz="1800" dirty="0"/>
              <a:t>) </a:t>
            </a:r>
            <a:r>
              <a:rPr lang="ru-RU" sz="1800" dirty="0" smtClean="0"/>
              <a:t>1917</a:t>
            </a:r>
            <a:endParaRPr lang="ru-RU" sz="1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76882"/>
            <a:ext cx="2802181" cy="207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 descr="SOKSKAL-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238" y="3861048"/>
            <a:ext cx="2808824" cy="207361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nikolay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851920" y="3861048"/>
            <a:ext cx="1512168" cy="2089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330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</a:t>
            </a:r>
            <a:r>
              <a:rPr lang="en-US" sz="3600" dirty="0"/>
              <a:t>I</a:t>
            </a:r>
            <a:r>
              <a:rPr lang="ru-RU" sz="3600" dirty="0" smtClean="0"/>
              <a:t> первая мировая война</a:t>
            </a:r>
            <a:br>
              <a:rPr lang="ru-RU" sz="3600" dirty="0" smtClean="0"/>
            </a:br>
            <a:r>
              <a:rPr lang="ru-RU" sz="1600" dirty="0" smtClean="0"/>
              <a:t>1 сентября 1939 – 2 сентября 1945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8473" y="2204864"/>
            <a:ext cx="2753367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Участвовали 62 государства</a:t>
            </a:r>
          </a:p>
          <a:p>
            <a:pPr algn="ctr"/>
            <a:r>
              <a:rPr lang="ru-RU" sz="1600" dirty="0"/>
              <a:t>Военные действия велись на территории 40 </a:t>
            </a:r>
            <a:r>
              <a:rPr lang="ru-RU" sz="1600" dirty="0" smtClean="0"/>
              <a:t>стран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39113" y="2204864"/>
            <a:ext cx="2825375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Великая Отечественная война</a:t>
            </a:r>
          </a:p>
          <a:p>
            <a:pPr algn="ctr"/>
            <a:r>
              <a:rPr lang="ru-RU" dirty="0" smtClean="0"/>
              <a:t>22 июня 1941-9 мая 1945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8473" y="5373216"/>
            <a:ext cx="2753367" cy="1181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Из них </a:t>
            </a:r>
            <a:r>
              <a:rPr lang="ru-RU" dirty="0" smtClean="0"/>
              <a:t>32 </a:t>
            </a:r>
            <a:r>
              <a:rPr lang="ru-RU" dirty="0"/>
              <a:t>млн. погибли, а </a:t>
            </a:r>
            <a:r>
              <a:rPr lang="ru-RU" dirty="0" smtClean="0"/>
              <a:t>35 </a:t>
            </a:r>
            <a:r>
              <a:rPr lang="ru-RU" dirty="0"/>
              <a:t>млн. получили </a:t>
            </a:r>
            <a:r>
              <a:rPr lang="ru-RU" dirty="0" smtClean="0"/>
              <a:t>ранения</a:t>
            </a:r>
            <a:br>
              <a:rPr lang="ru-RU" dirty="0" smtClean="0"/>
            </a:br>
            <a:r>
              <a:rPr lang="ru-RU" dirty="0" smtClean="0"/>
              <a:t>(6,3 млн Советских граждан убиты)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75635" y="5373216"/>
            <a:ext cx="2888853" cy="1181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В результате войны ослабла роль Западной Европы в общемировой </a:t>
            </a:r>
            <a:r>
              <a:rPr lang="ru-RU" sz="1200" dirty="0" err="1"/>
              <a:t>политике.Главными</a:t>
            </a:r>
            <a:r>
              <a:rPr lang="ru-RU" sz="1200" dirty="0"/>
              <a:t> державами в мире стали СССР и США.</a:t>
            </a:r>
            <a:r>
              <a:rPr lang="ru-RU" sz="1200" dirty="0" smtClean="0">
                <a:solidFill>
                  <a:schemeClr val="bg1"/>
                </a:solidFill>
              </a:rPr>
              <a:t>.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793" y="2498566"/>
            <a:ext cx="2753366" cy="374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3327648"/>
            <a:ext cx="2983782" cy="1973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47" y="3353365"/>
            <a:ext cx="2961545" cy="1947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20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14628"/>
          </a:xfrm>
        </p:spPr>
        <p:txBody>
          <a:bodyPr/>
          <a:lstStyle/>
          <a:p>
            <a:r>
              <a:rPr lang="ru-RU" sz="3600" dirty="0" smtClean="0"/>
              <a:t>Атомное оружие</a:t>
            </a:r>
            <a:br>
              <a:rPr lang="ru-RU" sz="3600" dirty="0" smtClean="0"/>
            </a:br>
            <a:r>
              <a:rPr lang="ru-RU" sz="2800" dirty="0" smtClean="0"/>
              <a:t>-страшное разрушительное оружие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16 июля 1945г.  – 1 испытание ядерной бомбы США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6 и 9 августа 1945 г. – </a:t>
            </a:r>
            <a:r>
              <a:rPr lang="ru-RU" dirty="0">
                <a:solidFill>
                  <a:schemeClr val="accent1"/>
                </a:solidFill>
              </a:rPr>
              <a:t>Атомные бомбардировки Хиросимы и Нагасаки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29 августа 1949 г. - испытание </a:t>
            </a:r>
            <a:r>
              <a:rPr lang="ru-RU" dirty="0">
                <a:solidFill>
                  <a:schemeClr val="accent1"/>
                </a:solidFill>
              </a:rPr>
              <a:t>первой советской атомной бомбы было </a:t>
            </a:r>
            <a:r>
              <a:rPr lang="ru-RU" dirty="0" smtClean="0">
                <a:solidFill>
                  <a:schemeClr val="accent1"/>
                </a:solidFill>
              </a:rPr>
              <a:t>на полигоне в районе Семипалатинск (Казахстан)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84117"/>
            <a:ext cx="3692408" cy="195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1594"/>
            <a:ext cx="3713398" cy="205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131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Цели:</a:t>
            </a:r>
            <a:endParaRPr lang="ru-RU" dirty="0"/>
          </a:p>
          <a:p>
            <a:r>
              <a:rPr lang="ru-RU" dirty="0" smtClean="0"/>
              <a:t>Поддерживать </a:t>
            </a:r>
            <a:r>
              <a:rPr lang="ru-RU" dirty="0"/>
              <a:t>международный мир и безопасность </a:t>
            </a:r>
            <a:endParaRPr lang="ru-RU" dirty="0" smtClean="0"/>
          </a:p>
          <a:p>
            <a:r>
              <a:rPr lang="ru-RU" dirty="0" smtClean="0"/>
              <a:t>Развивать </a:t>
            </a:r>
            <a:r>
              <a:rPr lang="ru-RU" dirty="0"/>
              <a:t>дружественные отношения м/у нациями </a:t>
            </a:r>
            <a:endParaRPr lang="ru-RU" dirty="0" smtClean="0"/>
          </a:p>
          <a:p>
            <a:r>
              <a:rPr lang="ru-RU" dirty="0" smtClean="0"/>
              <a:t>Осуществлять </a:t>
            </a:r>
            <a:r>
              <a:rPr lang="ru-RU" dirty="0"/>
              <a:t>международное сотрудничество в разрешении международных проблем экономического, социального, культурного и гуманитарного </a:t>
            </a:r>
            <a:r>
              <a:rPr lang="ru-RU" dirty="0" smtClean="0"/>
              <a:t>характера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Организация Объединенных Наций</a:t>
            </a:r>
            <a:br>
              <a:rPr lang="ru-RU" sz="3600" dirty="0" smtClean="0"/>
            </a:br>
            <a:r>
              <a:rPr lang="ru-RU" sz="2400" dirty="0"/>
              <a:t>26 июня 1945 года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566" y="4696920"/>
            <a:ext cx="3130111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845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95736" y="2348880"/>
            <a:ext cx="4680520" cy="43964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>
                <a:solidFill>
                  <a:schemeClr val="accent1"/>
                </a:solidFill>
              </a:rPr>
              <a:t>4 октября 1957 года был запущен первый искусственный спутник Земли.</a:t>
            </a:r>
          </a:p>
          <a:p>
            <a:pPr>
              <a:buNone/>
            </a:pPr>
            <a:endParaRPr lang="ru-RU" dirty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1"/>
                </a:solidFill>
              </a:rPr>
              <a:t>Затем в космосе побывали собаки.</a:t>
            </a:r>
          </a:p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</a:rPr>
              <a:t>Стало </a:t>
            </a:r>
            <a:r>
              <a:rPr lang="ru-RU" dirty="0">
                <a:solidFill>
                  <a:schemeClr val="accent1"/>
                </a:solidFill>
              </a:rPr>
              <a:t>ясно, что в невесомости можно жить</a:t>
            </a:r>
            <a:r>
              <a:rPr lang="ru-RU" dirty="0" smtClean="0">
                <a:solidFill>
                  <a:schemeClr val="accent1"/>
                </a:solidFill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dirty="0">
                <a:solidFill>
                  <a:schemeClr val="accent1"/>
                </a:solidFill>
              </a:rPr>
              <a:t>12 апреля 1961 </a:t>
            </a:r>
            <a:r>
              <a:rPr lang="ru-RU" dirty="0" smtClean="0">
                <a:solidFill>
                  <a:schemeClr val="accent1"/>
                </a:solidFill>
              </a:rPr>
              <a:t>года Юрий Гагарин </a:t>
            </a:r>
            <a:r>
              <a:rPr lang="ru-RU" dirty="0">
                <a:solidFill>
                  <a:schemeClr val="accent1"/>
                </a:solidFill>
              </a:rPr>
              <a:t>совершил полёт в космос</a:t>
            </a:r>
            <a:r>
              <a:rPr lang="ru-RU" dirty="0" smtClean="0">
                <a:solidFill>
                  <a:schemeClr val="accent1"/>
                </a:solidFill>
              </a:rPr>
              <a:t>.</a:t>
            </a:r>
            <a:endParaRPr lang="ru-RU" dirty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dirty="0">
                <a:solidFill>
                  <a:schemeClr val="accent1"/>
                </a:solidFill>
              </a:rPr>
              <a:t>Он сделал один виток вокруг Земли на корабле «Восток»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Жизнь в космосе</a:t>
            </a:r>
            <a:endParaRPr lang="ru-RU" dirty="0"/>
          </a:p>
        </p:txBody>
      </p:sp>
      <p:pic>
        <p:nvPicPr>
          <p:cNvPr id="7170" name="Picture 2" descr="ЯПлакалъ - Архив от 04.10.2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" y="2132856"/>
            <a:ext cx="212740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051" y="2780928"/>
            <a:ext cx="2387767" cy="351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38" y="4432068"/>
            <a:ext cx="2175176" cy="231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556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181</TotalTime>
  <Words>315</Words>
  <Application>Microsoft Office PowerPoint</Application>
  <PresentationFormat>Экран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Твердый переплет</vt:lpstr>
      <vt:lpstr>Новейшая история </vt:lpstr>
      <vt:lpstr>Самая короткая историческая эпоха</vt:lpstr>
      <vt:lpstr>Освоение Арктики и Антарктики</vt:lpstr>
      <vt:lpstr>I первая мировая война 1 августа 1914 – 11 ноября 1918</vt:lpstr>
      <vt:lpstr>Развал Российском империи 25 октября (7 ноября) 1917</vt:lpstr>
      <vt:lpstr>II первая мировая война 1 сентября 1939 – 2 сентября 1945</vt:lpstr>
      <vt:lpstr>Атомное оружие -страшное разрушительное оружие</vt:lpstr>
      <vt:lpstr>Организация Объединенных Наций 26 июня 1945 года</vt:lpstr>
      <vt:lpstr>Жизнь в космосе</vt:lpstr>
      <vt:lpstr>Распад СССР 25 декабря 1991</vt:lpstr>
      <vt:lpstr>Как изменилась наша жизнь</vt:lpstr>
      <vt:lpstr>Как изменилась наша жизнь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Новейшая история </dc:title>
  <dc:creator>User</dc:creator>
  <cp:lastModifiedBy>User</cp:lastModifiedBy>
  <cp:revision>20</cp:revision>
  <dcterms:created xsi:type="dcterms:W3CDTF">2015-03-01T14:10:15Z</dcterms:created>
  <dcterms:modified xsi:type="dcterms:W3CDTF">2015-03-15T18:53:54Z</dcterms:modified>
</cp:coreProperties>
</file>