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59" r:id="rId5"/>
    <p:sldId id="260" r:id="rId6"/>
    <p:sldId id="261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98"/>
  </p:normalViewPr>
  <p:slideViewPr>
    <p:cSldViewPr snapToGrid="0" snapToObjects="1">
      <p:cViewPr varScale="1">
        <p:scale>
          <a:sx n="88" d="100"/>
          <a:sy n="88" d="100"/>
        </p:scale>
        <p:origin x="184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FF785-7A71-544C-879F-3387B10E1B36}" type="datetimeFigureOut">
              <a:rPr lang="en-US" smtClean="0"/>
              <a:t>4/7/17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D5D86-9D27-994D-8B9B-2D5752FB2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5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2AD6-23D0-F945-9C04-E4E3ECA3CAC4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9F61-7023-CC44-A179-FF0E236E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9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2AD6-23D0-F945-9C04-E4E3ECA3CAC4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9F61-7023-CC44-A179-FF0E236E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2AD6-23D0-F945-9C04-E4E3ECA3CAC4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9F61-7023-CC44-A179-FF0E236E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3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2AD6-23D0-F945-9C04-E4E3ECA3CAC4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9F61-7023-CC44-A179-FF0E236E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2AD6-23D0-F945-9C04-E4E3ECA3CAC4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9F61-7023-CC44-A179-FF0E236E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1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2AD6-23D0-F945-9C04-E4E3ECA3CAC4}" type="datetimeFigureOut">
              <a:rPr lang="en-US" smtClean="0"/>
              <a:t>4/7/17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9F61-7023-CC44-A179-FF0E236E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1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2AD6-23D0-F945-9C04-E4E3ECA3CAC4}" type="datetimeFigureOut">
              <a:rPr lang="en-US" smtClean="0"/>
              <a:t>4/7/17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9F61-7023-CC44-A179-FF0E236E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2AD6-23D0-F945-9C04-E4E3ECA3CAC4}" type="datetimeFigureOut">
              <a:rPr lang="en-US" smtClean="0"/>
              <a:t>4/7/17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9F61-7023-CC44-A179-FF0E236E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2AD6-23D0-F945-9C04-E4E3ECA3CAC4}" type="datetimeFigureOut">
              <a:rPr lang="en-US" smtClean="0"/>
              <a:t>4/7/17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9F61-7023-CC44-A179-FF0E236E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6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2AD6-23D0-F945-9C04-E4E3ECA3CAC4}" type="datetimeFigureOut">
              <a:rPr lang="en-US" smtClean="0"/>
              <a:t>4/7/17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9F61-7023-CC44-A179-FF0E236E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7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2AD6-23D0-F945-9C04-E4E3ECA3CAC4}" type="datetimeFigureOut">
              <a:rPr lang="en-US" smtClean="0"/>
              <a:t>4/7/17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9F61-7023-CC44-A179-FF0E236E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0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C2AD6-23D0-F945-9C04-E4E3ECA3CAC4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29F61-7023-CC44-A179-FF0E236E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2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27277"/>
            <a:ext cx="9144000" cy="2387600"/>
          </a:xfrm>
        </p:spPr>
        <p:txBody>
          <a:bodyPr/>
          <a:lstStyle/>
          <a:p>
            <a:r>
              <a:rPr lang="en-US" dirty="0" smtClean="0"/>
              <a:t>Ethics &amp; Interviews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Methods Workshop Discussion</a:t>
            </a:r>
          </a:p>
          <a:p>
            <a:r>
              <a:rPr lang="en-US" dirty="0" smtClean="0"/>
              <a:t>Stephanie Schwartz</a:t>
            </a:r>
          </a:p>
          <a:p>
            <a:r>
              <a:rPr lang="en-US" dirty="0" smtClean="0"/>
              <a:t>April 7,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36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Considerations in ‘Fieldwork’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Hierarchies of Knowledge</a:t>
            </a:r>
          </a:p>
          <a:p>
            <a:r>
              <a:rPr lang="en-US" dirty="0" smtClean="0"/>
              <a:t>Getting there</a:t>
            </a:r>
          </a:p>
          <a:p>
            <a:r>
              <a:rPr lang="en-US" dirty="0" smtClean="0"/>
              <a:t>Conducting the research</a:t>
            </a:r>
          </a:p>
          <a:p>
            <a:r>
              <a:rPr lang="en-US" dirty="0" smtClean="0"/>
              <a:t>Writing up/Coming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7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Considerations in ‘Fieldwork’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Hierarchies of Knowledge</a:t>
            </a:r>
          </a:p>
          <a:p>
            <a:r>
              <a:rPr lang="en-US" dirty="0" smtClean="0"/>
              <a:t>Getting there</a:t>
            </a:r>
          </a:p>
          <a:p>
            <a:r>
              <a:rPr lang="en-US" dirty="0" smtClean="0"/>
              <a:t>Conducting the research</a:t>
            </a:r>
          </a:p>
          <a:p>
            <a:r>
              <a:rPr lang="en-US" dirty="0" smtClean="0"/>
              <a:t>Writing up/Coming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12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Considerations in ‘Fieldwork’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Hierarchies of Knowledge</a:t>
            </a:r>
            <a:endParaRPr lang="en-US" b="1" dirty="0" smtClean="0"/>
          </a:p>
          <a:p>
            <a:r>
              <a:rPr lang="en-US" b="1" dirty="0" smtClean="0"/>
              <a:t>Getting there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Permits</a:t>
            </a:r>
          </a:p>
          <a:p>
            <a:pPr lvl="1"/>
            <a:r>
              <a:rPr lang="en-US" dirty="0" smtClean="0"/>
              <a:t>Visas</a:t>
            </a:r>
          </a:p>
          <a:p>
            <a:r>
              <a:rPr lang="en-US" dirty="0" smtClean="0"/>
              <a:t>Conducting the research</a:t>
            </a:r>
          </a:p>
          <a:p>
            <a:r>
              <a:rPr lang="en-US" dirty="0" smtClean="0"/>
              <a:t>Writing up/Coming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45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Considerations in ‘Fieldwork’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Hierarchies of Knowledge</a:t>
            </a:r>
            <a:endParaRPr lang="en-US" dirty="0" smtClean="0"/>
          </a:p>
          <a:p>
            <a:r>
              <a:rPr lang="en-US" dirty="0" smtClean="0"/>
              <a:t>Getting there</a:t>
            </a:r>
          </a:p>
          <a:p>
            <a:r>
              <a:rPr lang="en-US" b="1" dirty="0" smtClean="0"/>
              <a:t>Conducting the research</a:t>
            </a:r>
          </a:p>
          <a:p>
            <a:pPr lvl="1"/>
            <a:r>
              <a:rPr lang="en-US" dirty="0" smtClean="0"/>
              <a:t>Ease of access? Power asymmetries</a:t>
            </a:r>
          </a:p>
          <a:p>
            <a:pPr lvl="1"/>
            <a:r>
              <a:rPr lang="en-US" dirty="0" smtClean="0"/>
              <a:t>Trauma</a:t>
            </a:r>
          </a:p>
          <a:p>
            <a:pPr lvl="1"/>
            <a:r>
              <a:rPr lang="en-US" dirty="0" smtClean="0"/>
              <a:t>Incentive Structures</a:t>
            </a:r>
          </a:p>
          <a:p>
            <a:pPr lvl="1"/>
            <a:r>
              <a:rPr lang="en-US" dirty="0" smtClean="0"/>
              <a:t>Making Safety Calls</a:t>
            </a:r>
          </a:p>
          <a:p>
            <a:pPr lvl="1"/>
            <a:r>
              <a:rPr lang="en-US" dirty="0" smtClean="0"/>
              <a:t>Partnerships &amp; Money</a:t>
            </a:r>
          </a:p>
          <a:p>
            <a:r>
              <a:rPr lang="en-US" dirty="0" smtClean="0"/>
              <a:t>Writing up/Coming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06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Considerations in ‘Fieldwork’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Hierarchies of Knowledge</a:t>
            </a:r>
            <a:endParaRPr lang="en-US" dirty="0" smtClean="0"/>
          </a:p>
          <a:p>
            <a:r>
              <a:rPr lang="en-US" dirty="0" smtClean="0"/>
              <a:t>Getting there</a:t>
            </a:r>
          </a:p>
          <a:p>
            <a:r>
              <a:rPr lang="en-US" dirty="0" smtClean="0"/>
              <a:t>Conducting the research</a:t>
            </a:r>
          </a:p>
          <a:p>
            <a:r>
              <a:rPr lang="en-US" b="1" dirty="0" smtClean="0"/>
              <a:t>Writing up/Coming home</a:t>
            </a:r>
          </a:p>
          <a:p>
            <a:pPr lvl="1"/>
            <a:r>
              <a:rPr lang="en-US" dirty="0" smtClean="0"/>
              <a:t>Extraction </a:t>
            </a:r>
          </a:p>
          <a:p>
            <a:pPr lvl="1"/>
            <a:r>
              <a:rPr lang="en-US" dirty="0" smtClean="0"/>
              <a:t>Transparency &amp; reflection</a:t>
            </a:r>
          </a:p>
          <a:p>
            <a:pPr lvl="2"/>
            <a:r>
              <a:rPr lang="en-US" dirty="0" smtClean="0"/>
              <a:t>Substance</a:t>
            </a:r>
          </a:p>
          <a:p>
            <a:pPr lvl="2"/>
            <a:r>
              <a:rPr lang="en-US" dirty="0" smtClean="0"/>
              <a:t>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48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Conducting Semi-Structured Interviews &amp; Participant Observation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Why?</a:t>
            </a:r>
          </a:p>
          <a:p>
            <a:r>
              <a:rPr lang="en-US" dirty="0" smtClean="0"/>
              <a:t>How?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Everything is Data!</a:t>
            </a:r>
          </a:p>
          <a:p>
            <a:pPr lvl="1"/>
            <a:r>
              <a:rPr lang="en-US" dirty="0" smtClean="0"/>
              <a:t>So how do I capture it</a:t>
            </a:r>
            <a:r>
              <a:rPr lang="is-IS" dirty="0" smtClean="0"/>
              <a:t>…</a:t>
            </a:r>
          </a:p>
          <a:p>
            <a:pPr lvl="2"/>
            <a:r>
              <a:rPr lang="is-IS" dirty="0" smtClean="0"/>
              <a:t>Jottings</a:t>
            </a:r>
          </a:p>
          <a:p>
            <a:pPr lvl="2"/>
            <a:r>
              <a:rPr lang="is-IS" dirty="0" smtClean="0"/>
              <a:t>Diary/Log</a:t>
            </a:r>
          </a:p>
          <a:p>
            <a:pPr lvl="2"/>
            <a:r>
              <a:rPr lang="is-IS" dirty="0" smtClean="0"/>
              <a:t>Fieldnotes (Methods, Descriptive, Analytic)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(Bernard 2006)</a:t>
            </a:r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17890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131</Words>
  <Application>Microsoft Macintosh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Ethics &amp; Interviews</vt:lpstr>
      <vt:lpstr>Ethical Considerations in ‘Fieldwork’</vt:lpstr>
      <vt:lpstr>Ethical Considerations in ‘Fieldwork’</vt:lpstr>
      <vt:lpstr>Ethical Considerations in ‘Fieldwork’</vt:lpstr>
      <vt:lpstr>Ethical Considerations in ‘Fieldwork’</vt:lpstr>
      <vt:lpstr>Ethical Considerations in ‘Fieldwork’</vt:lpstr>
      <vt:lpstr>Conducting Semi-Structured Interviews &amp; Participant Observation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&amp; Interviews</dc:title>
  <dc:creator>Stephanie Schwartz</dc:creator>
  <cp:lastModifiedBy>Stephanie Schwartz</cp:lastModifiedBy>
  <cp:revision>6</cp:revision>
  <dcterms:created xsi:type="dcterms:W3CDTF">2017-04-07T14:37:59Z</dcterms:created>
  <dcterms:modified xsi:type="dcterms:W3CDTF">2017-04-07T18:21:43Z</dcterms:modified>
</cp:coreProperties>
</file>