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35" r:id="rId3"/>
    <p:sldId id="337" r:id="rId4"/>
    <p:sldId id="338" r:id="rId5"/>
    <p:sldId id="373" r:id="rId6"/>
    <p:sldId id="375" r:id="rId7"/>
    <p:sldId id="376" r:id="rId8"/>
    <p:sldId id="357" r:id="rId9"/>
    <p:sldId id="343" r:id="rId10"/>
    <p:sldId id="345" r:id="rId11"/>
    <p:sldId id="378" r:id="rId12"/>
    <p:sldId id="351" r:id="rId13"/>
    <p:sldId id="360" r:id="rId14"/>
    <p:sldId id="365" r:id="rId15"/>
    <p:sldId id="369" r:id="rId16"/>
    <p:sldId id="380" r:id="rId17"/>
    <p:sldId id="370" r:id="rId18"/>
    <p:sldId id="37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12" autoAdjust="0"/>
  </p:normalViewPr>
  <p:slideViewPr>
    <p:cSldViewPr snapToGrid="0" showGuides="1">
      <p:cViewPr>
        <p:scale>
          <a:sx n="75" d="100"/>
          <a:sy n="75" d="100"/>
        </p:scale>
        <p:origin x="1812" y="798"/>
      </p:cViewPr>
      <p:guideLst>
        <p:guide orient="horz" pos="2160"/>
        <p:guide pos="3840"/>
      </p:guideLst>
    </p:cSldViewPr>
  </p:slideViewPr>
  <p:outlineViewPr>
    <p:cViewPr>
      <p:scale>
        <a:sx n="33" d="100"/>
        <a:sy n="33" d="100"/>
      </p:scale>
      <p:origin x="0" y="-221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D0161-5B03-8745-B6A9-891FFE91EB5E}" type="datetimeFigureOut">
              <a:rPr lang="nl-NL" smtClean="0"/>
              <a:t>12-2-2017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A220A-E4E6-BC4C-AF6D-E9CD8EF0D1FC}" type="slidenum">
              <a:rPr lang="nl-NL" smtClean="0"/>
              <a:t>‹nr.›</a:t>
            </a:fld>
            <a:endParaRPr lang="nl-NL"/>
          </a:p>
        </p:txBody>
      </p:sp>
    </p:spTree>
    <p:extLst>
      <p:ext uri="{BB962C8B-B14F-4D97-AF65-F5344CB8AC3E}">
        <p14:creationId xmlns:p14="http://schemas.microsoft.com/office/powerpoint/2010/main" val="54203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4B50D-C0CB-4F9B-9747-45A083240219}" type="datetimeFigureOut">
              <a:rPr lang="nl-NL" smtClean="0"/>
              <a:t>12-2-2017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07DE-AF35-49F6-B1FD-3A86046E0F1C}" type="slidenum">
              <a:rPr lang="nl-NL" smtClean="0"/>
              <a:t>‹nr.›</a:t>
            </a:fld>
            <a:endParaRPr lang="nl-NL"/>
          </a:p>
        </p:txBody>
      </p:sp>
    </p:spTree>
    <p:extLst>
      <p:ext uri="{BB962C8B-B14F-4D97-AF65-F5344CB8AC3E}">
        <p14:creationId xmlns:p14="http://schemas.microsoft.com/office/powerpoint/2010/main" val="163314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2</a:t>
            </a:fld>
            <a:endParaRPr lang="nl-NL"/>
          </a:p>
        </p:txBody>
      </p:sp>
    </p:spTree>
    <p:extLst>
      <p:ext uri="{BB962C8B-B14F-4D97-AF65-F5344CB8AC3E}">
        <p14:creationId xmlns:p14="http://schemas.microsoft.com/office/powerpoint/2010/main" val="220016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11</a:t>
            </a:fld>
            <a:endParaRPr lang="nl-NL"/>
          </a:p>
        </p:txBody>
      </p:sp>
    </p:spTree>
    <p:extLst>
      <p:ext uri="{BB962C8B-B14F-4D97-AF65-F5344CB8AC3E}">
        <p14:creationId xmlns:p14="http://schemas.microsoft.com/office/powerpoint/2010/main" val="353050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12</a:t>
            </a:fld>
            <a:endParaRPr lang="nl-NL"/>
          </a:p>
        </p:txBody>
      </p:sp>
    </p:spTree>
    <p:extLst>
      <p:ext uri="{BB962C8B-B14F-4D97-AF65-F5344CB8AC3E}">
        <p14:creationId xmlns:p14="http://schemas.microsoft.com/office/powerpoint/2010/main" val="171975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13</a:t>
            </a:fld>
            <a:endParaRPr lang="nl-NL"/>
          </a:p>
        </p:txBody>
      </p:sp>
    </p:spTree>
    <p:extLst>
      <p:ext uri="{BB962C8B-B14F-4D97-AF65-F5344CB8AC3E}">
        <p14:creationId xmlns:p14="http://schemas.microsoft.com/office/powerpoint/2010/main" val="308117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14</a:t>
            </a:fld>
            <a:endParaRPr lang="nl-NL"/>
          </a:p>
        </p:txBody>
      </p:sp>
    </p:spTree>
    <p:extLst>
      <p:ext uri="{BB962C8B-B14F-4D97-AF65-F5344CB8AC3E}">
        <p14:creationId xmlns:p14="http://schemas.microsoft.com/office/powerpoint/2010/main" val="135012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15</a:t>
            </a:fld>
            <a:endParaRPr lang="nl-NL"/>
          </a:p>
        </p:txBody>
      </p:sp>
    </p:spTree>
    <p:extLst>
      <p:ext uri="{BB962C8B-B14F-4D97-AF65-F5344CB8AC3E}">
        <p14:creationId xmlns:p14="http://schemas.microsoft.com/office/powerpoint/2010/main" val="12112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16</a:t>
            </a:fld>
            <a:endParaRPr lang="nl-NL"/>
          </a:p>
        </p:txBody>
      </p:sp>
    </p:spTree>
    <p:extLst>
      <p:ext uri="{BB962C8B-B14F-4D97-AF65-F5344CB8AC3E}">
        <p14:creationId xmlns:p14="http://schemas.microsoft.com/office/powerpoint/2010/main" val="261273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17</a:t>
            </a:fld>
            <a:endParaRPr lang="nl-NL"/>
          </a:p>
        </p:txBody>
      </p:sp>
    </p:spTree>
    <p:extLst>
      <p:ext uri="{BB962C8B-B14F-4D97-AF65-F5344CB8AC3E}">
        <p14:creationId xmlns:p14="http://schemas.microsoft.com/office/powerpoint/2010/main" val="67642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3</a:t>
            </a:fld>
            <a:endParaRPr lang="nl-NL"/>
          </a:p>
        </p:txBody>
      </p:sp>
    </p:spTree>
    <p:extLst>
      <p:ext uri="{BB962C8B-B14F-4D97-AF65-F5344CB8AC3E}">
        <p14:creationId xmlns:p14="http://schemas.microsoft.com/office/powerpoint/2010/main" val="29727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4</a:t>
            </a:fld>
            <a:endParaRPr lang="nl-NL"/>
          </a:p>
        </p:txBody>
      </p:sp>
    </p:spTree>
    <p:extLst>
      <p:ext uri="{BB962C8B-B14F-4D97-AF65-F5344CB8AC3E}">
        <p14:creationId xmlns:p14="http://schemas.microsoft.com/office/powerpoint/2010/main" val="50585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5</a:t>
            </a:fld>
            <a:endParaRPr lang="nl-NL"/>
          </a:p>
        </p:txBody>
      </p:sp>
    </p:spTree>
    <p:extLst>
      <p:ext uri="{BB962C8B-B14F-4D97-AF65-F5344CB8AC3E}">
        <p14:creationId xmlns:p14="http://schemas.microsoft.com/office/powerpoint/2010/main" val="390019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6</a:t>
            </a:fld>
            <a:endParaRPr lang="nl-NL"/>
          </a:p>
        </p:txBody>
      </p:sp>
    </p:spTree>
    <p:extLst>
      <p:ext uri="{BB962C8B-B14F-4D97-AF65-F5344CB8AC3E}">
        <p14:creationId xmlns:p14="http://schemas.microsoft.com/office/powerpoint/2010/main" val="204611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a:p>
            <a:endParaRPr lang="nl-NL" baseline="0"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7</a:t>
            </a:fld>
            <a:endParaRPr lang="nl-NL"/>
          </a:p>
        </p:txBody>
      </p:sp>
    </p:spTree>
    <p:extLst>
      <p:ext uri="{BB962C8B-B14F-4D97-AF65-F5344CB8AC3E}">
        <p14:creationId xmlns:p14="http://schemas.microsoft.com/office/powerpoint/2010/main" val="367177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8</a:t>
            </a:fld>
            <a:endParaRPr lang="nl-NL"/>
          </a:p>
        </p:txBody>
      </p:sp>
    </p:spTree>
    <p:extLst>
      <p:ext uri="{BB962C8B-B14F-4D97-AF65-F5344CB8AC3E}">
        <p14:creationId xmlns:p14="http://schemas.microsoft.com/office/powerpoint/2010/main" val="53443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9</a:t>
            </a:fld>
            <a:endParaRPr lang="nl-NL"/>
          </a:p>
        </p:txBody>
      </p:sp>
    </p:spTree>
    <p:extLst>
      <p:ext uri="{BB962C8B-B14F-4D97-AF65-F5344CB8AC3E}">
        <p14:creationId xmlns:p14="http://schemas.microsoft.com/office/powerpoint/2010/main" val="198969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6C807DE-AF35-49F6-B1FD-3A86046E0F1C}" type="slidenum">
              <a:rPr lang="nl-NL" smtClean="0"/>
              <a:t>10</a:t>
            </a:fld>
            <a:endParaRPr lang="nl-NL"/>
          </a:p>
        </p:txBody>
      </p:sp>
    </p:spTree>
    <p:extLst>
      <p:ext uri="{BB962C8B-B14F-4D97-AF65-F5344CB8AC3E}">
        <p14:creationId xmlns:p14="http://schemas.microsoft.com/office/powerpoint/2010/main" val="342560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207199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205442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6309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353874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299251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F85D9A-428A-4B3E-920D-50C566FD32A3}" type="datetimeFigureOut">
              <a:rPr lang="nl-NL" smtClean="0"/>
              <a:t>12-2-2017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51465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F85D9A-428A-4B3E-920D-50C566FD32A3}" type="datetimeFigureOut">
              <a:rPr lang="nl-NL" smtClean="0"/>
              <a:t>12-2-2017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170912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F85D9A-428A-4B3E-920D-50C566FD32A3}" type="datetimeFigureOut">
              <a:rPr lang="nl-NL" smtClean="0"/>
              <a:t>12-2-2017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373537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F85D9A-428A-4B3E-920D-50C566FD32A3}" type="datetimeFigureOut">
              <a:rPr lang="nl-NL" smtClean="0"/>
              <a:t>12-2-2017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323843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0F85D9A-428A-4B3E-920D-50C566FD32A3}" type="datetimeFigureOut">
              <a:rPr lang="nl-NL" smtClean="0"/>
              <a:t>12-2-2017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16435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0F85D9A-428A-4B3E-920D-50C566FD32A3}" type="datetimeFigureOut">
              <a:rPr lang="nl-NL" smtClean="0"/>
              <a:t>12-2-2017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F0E154-D48B-4430-9499-CB29C4018850}" type="slidenum">
              <a:rPr lang="nl-NL" smtClean="0"/>
              <a:t>‹nr.›</a:t>
            </a:fld>
            <a:endParaRPr lang="nl-NL"/>
          </a:p>
        </p:txBody>
      </p:sp>
    </p:spTree>
    <p:extLst>
      <p:ext uri="{BB962C8B-B14F-4D97-AF65-F5344CB8AC3E}">
        <p14:creationId xmlns:p14="http://schemas.microsoft.com/office/powerpoint/2010/main" val="271665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3"/>
          <a:srcRect l="45833"/>
          <a:stretch/>
        </p:blipFill>
        <p:spPr>
          <a:xfrm>
            <a:off x="-43542" y="-47958"/>
            <a:ext cx="12351657" cy="6905958"/>
          </a:xfrm>
          <a:prstGeom prst="rect">
            <a:avLst/>
          </a:prstGeom>
        </p:spPr>
      </p:pic>
      <p:sp>
        <p:nvSpPr>
          <p:cNvPr id="3" name="Tijdelijke aanduiding voor tekst 2"/>
          <p:cNvSpPr>
            <a:spLocks noGrp="1"/>
          </p:cNvSpPr>
          <p:nvPr>
            <p:ph type="body" idx="1"/>
          </p:nvPr>
        </p:nvSpPr>
        <p:spPr>
          <a:xfrm>
            <a:off x="1210733" y="702733"/>
            <a:ext cx="9745134" cy="4817534"/>
          </a:xfrm>
          <a:prstGeom prst="rect">
            <a:avLst/>
          </a:prstGeom>
        </p:spPr>
        <p:txBody>
          <a:bodyPr vert="horz" lIns="91440" tIns="45720" rIns="91440" bIns="45720" rtlCol="0" anchor="ctr">
            <a:normAutofit/>
          </a:bodyPr>
          <a:lstStyle/>
          <a:p>
            <a:pPr lvl="0"/>
            <a:r>
              <a:rPr lang="nl-NL" dirty="0"/>
              <a:t>Tekststijl van het model bewerken</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85D9A-428A-4B3E-920D-50C566FD32A3}" type="datetimeFigureOut">
              <a:rPr lang="nl-NL" smtClean="0"/>
              <a:t>12-2-2017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0E154-D48B-4430-9499-CB29C4018850}" type="slidenum">
              <a:rPr lang="nl-NL" smtClean="0"/>
              <a:t>‹nr.›</a:t>
            </a:fld>
            <a:endParaRPr lang="nl-NL"/>
          </a:p>
        </p:txBody>
      </p:sp>
      <p:sp>
        <p:nvSpPr>
          <p:cNvPr id="10" name="Rechthoek 9"/>
          <p:cNvSpPr/>
          <p:nvPr userDrawn="1"/>
        </p:nvSpPr>
        <p:spPr>
          <a:xfrm>
            <a:off x="-12700" y="0"/>
            <a:ext cx="12320815" cy="6905958"/>
          </a:xfrm>
          <a:prstGeom prst="rect">
            <a:avLst/>
          </a:prstGeom>
          <a:blipFill dpi="0" rotWithShape="1">
            <a:blip r:embed="rId14">
              <a:alphaModFix amt="18000"/>
              <a:extLst>
                <a:ext uri="{BEBA8EAE-BF5A-486C-A8C5-ECC9F3942E4B}">
                  <a14:imgProps xmlns:a14="http://schemas.microsoft.com/office/drawing/2010/main">
                    <a14:imgLayer r:embed="rId15">
                      <a14:imgEffect>
                        <a14:artisticCutout/>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274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31210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solidFill>
                <a:schemeClr val="tx2">
                  <a:lumMod val="50000"/>
                </a:schemeClr>
              </a:solidFill>
            </a:endParaRP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60578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lstStyle/>
          <a:p>
            <a:pPr algn="ctr"/>
            <a:r>
              <a:rPr lang="nl-NL" sz="4000" dirty="0">
                <a:solidFill>
                  <a:schemeClr val="tx2">
                    <a:lumMod val="50000"/>
                  </a:schemeClr>
                </a:solidFill>
              </a:rPr>
              <a:t>Openb. 4:1 (NBV) Hierna had ik een visioen. Er stond een deur open in de hemel. De stem die me eerder had toegesproken met het geluid van een bazuin, zei nu: ‘Kom hierboven, dan laat ik je zien wat er hierna gebeuren moet.’</a:t>
            </a:r>
          </a:p>
        </p:txBody>
      </p:sp>
    </p:spTree>
    <p:extLst>
      <p:ext uri="{BB962C8B-B14F-4D97-AF65-F5344CB8AC3E}">
        <p14:creationId xmlns:p14="http://schemas.microsoft.com/office/powerpoint/2010/main" val="335968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lstStyle/>
          <a:p>
            <a:r>
              <a:rPr lang="nl-NL" sz="4000" dirty="0">
                <a:solidFill>
                  <a:schemeClr val="tx2">
                    <a:lumMod val="50000"/>
                  </a:schemeClr>
                </a:solidFill>
              </a:rPr>
              <a:t>De Bijbel spreekt over drie hemelen:</a:t>
            </a:r>
          </a:p>
          <a:p>
            <a:pPr marL="442913" indent="-442913">
              <a:buFont typeface="Wingdings" panose="05000000000000000000" pitchFamily="2" charset="2"/>
              <a:buChar char="§"/>
            </a:pPr>
            <a:r>
              <a:rPr lang="nl-NL" sz="4000" dirty="0">
                <a:solidFill>
                  <a:schemeClr val="tx2">
                    <a:lumMod val="50000"/>
                  </a:schemeClr>
                </a:solidFill>
              </a:rPr>
              <a:t>De wolkenhemel, de atmosfeer</a:t>
            </a:r>
          </a:p>
          <a:p>
            <a:pPr marL="442913" indent="-442913">
              <a:buFont typeface="Wingdings" panose="05000000000000000000" pitchFamily="2" charset="2"/>
              <a:buChar char="§"/>
            </a:pPr>
            <a:r>
              <a:rPr lang="nl-NL" sz="4000" dirty="0">
                <a:solidFill>
                  <a:schemeClr val="tx2">
                    <a:lumMod val="50000"/>
                  </a:schemeClr>
                </a:solidFill>
              </a:rPr>
              <a:t>De sterrenhemel, het heelal</a:t>
            </a:r>
          </a:p>
          <a:p>
            <a:pPr marL="442913" indent="-442913">
              <a:buFont typeface="Wingdings" panose="05000000000000000000" pitchFamily="2" charset="2"/>
              <a:buChar char="§"/>
            </a:pPr>
            <a:r>
              <a:rPr lang="nl-NL" sz="4000" dirty="0">
                <a:solidFill>
                  <a:schemeClr val="tx2">
                    <a:lumMod val="50000"/>
                  </a:schemeClr>
                </a:solidFill>
              </a:rPr>
              <a:t>De woonplaats van God</a:t>
            </a:r>
          </a:p>
        </p:txBody>
      </p:sp>
    </p:spTree>
    <p:extLst>
      <p:ext uri="{BB962C8B-B14F-4D97-AF65-F5344CB8AC3E}">
        <p14:creationId xmlns:p14="http://schemas.microsoft.com/office/powerpoint/2010/main" val="272595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26473"/>
            <a:ext cx="9750493" cy="4876799"/>
          </a:xfrm>
        </p:spPr>
        <p:txBody>
          <a:bodyPr anchor="ctr">
            <a:normAutofit/>
          </a:bodyPr>
          <a:lstStyle/>
          <a:p>
            <a:pPr marL="442913" indent="-442913">
              <a:buFont typeface="Wingdings" panose="05000000000000000000" pitchFamily="2" charset="2"/>
              <a:buChar char="§"/>
            </a:pPr>
            <a:r>
              <a:rPr lang="nl-NL" sz="4000" dirty="0">
                <a:solidFill>
                  <a:schemeClr val="tx2">
                    <a:lumMod val="50000"/>
                  </a:schemeClr>
                </a:solidFill>
              </a:rPr>
              <a:t>Huis van de Vader</a:t>
            </a:r>
          </a:p>
          <a:p>
            <a:pPr marL="442913" indent="-442913">
              <a:buFont typeface="Wingdings" panose="05000000000000000000" pitchFamily="2" charset="2"/>
              <a:buChar char="§"/>
            </a:pPr>
            <a:r>
              <a:rPr lang="nl-NL" sz="4000" dirty="0">
                <a:solidFill>
                  <a:schemeClr val="tx2">
                    <a:lumMod val="50000"/>
                  </a:schemeClr>
                </a:solidFill>
              </a:rPr>
              <a:t>Hemels vaderland</a:t>
            </a:r>
          </a:p>
          <a:p>
            <a:pPr marL="442913" indent="-442913">
              <a:buFont typeface="Wingdings" panose="05000000000000000000" pitchFamily="2" charset="2"/>
              <a:buChar char="§"/>
            </a:pPr>
            <a:r>
              <a:rPr lang="nl-NL" sz="4000" dirty="0">
                <a:solidFill>
                  <a:schemeClr val="tx2">
                    <a:lumMod val="50000"/>
                  </a:schemeClr>
                </a:solidFill>
              </a:rPr>
              <a:t>Stad Gods</a:t>
            </a:r>
          </a:p>
        </p:txBody>
      </p:sp>
      <p:sp>
        <p:nvSpPr>
          <p:cNvPr id="4" name="Tijdelijke aanduiding voor inhoud 2"/>
          <p:cNvSpPr txBox="1">
            <a:spLocks/>
          </p:cNvSpPr>
          <p:nvPr/>
        </p:nvSpPr>
        <p:spPr>
          <a:xfrm>
            <a:off x="6248400" y="526473"/>
            <a:ext cx="4712823" cy="48767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31210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buFont typeface="Wingdings" panose="05000000000000000000" pitchFamily="2" charset="2"/>
              <a:buChar char="§"/>
            </a:pPr>
            <a:r>
              <a:rPr lang="nl-NL" sz="4000" dirty="0"/>
              <a:t>Nieuw Jeruzalem</a:t>
            </a:r>
          </a:p>
          <a:p>
            <a:pPr marL="442913" indent="-442913">
              <a:buFont typeface="Wingdings" panose="05000000000000000000" pitchFamily="2" charset="2"/>
              <a:buChar char="§"/>
            </a:pPr>
            <a:r>
              <a:rPr lang="nl-NL" sz="4000" dirty="0"/>
              <a:t>Derde hemel</a:t>
            </a:r>
          </a:p>
          <a:p>
            <a:pPr marL="442913" indent="-442913">
              <a:buFont typeface="Wingdings" panose="05000000000000000000" pitchFamily="2" charset="2"/>
              <a:buChar char="§"/>
            </a:pPr>
            <a:r>
              <a:rPr lang="nl-NL" sz="4000" dirty="0"/>
              <a:t>Paradijs</a:t>
            </a:r>
          </a:p>
        </p:txBody>
      </p:sp>
    </p:spTree>
    <p:extLst>
      <p:ext uri="{BB962C8B-B14F-4D97-AF65-F5344CB8AC3E}">
        <p14:creationId xmlns:p14="http://schemas.microsoft.com/office/powerpoint/2010/main" val="30792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Vijf kenmerken                        van de hemel</a:t>
            </a:r>
          </a:p>
        </p:txBody>
      </p:sp>
    </p:spTree>
    <p:extLst>
      <p:ext uri="{BB962C8B-B14F-4D97-AF65-F5344CB8AC3E}">
        <p14:creationId xmlns:p14="http://schemas.microsoft.com/office/powerpoint/2010/main" val="416688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lstStyle/>
          <a:p>
            <a:pPr marL="539750" indent="-539750">
              <a:buFont typeface="+mj-lt"/>
              <a:buAutoNum type="arabicPeriod"/>
            </a:pPr>
            <a:r>
              <a:rPr lang="nl-NL" sz="4000" dirty="0">
                <a:solidFill>
                  <a:schemeClr val="tx2">
                    <a:lumMod val="50000"/>
                  </a:schemeClr>
                </a:solidFill>
              </a:rPr>
              <a:t>Een onvoorstelbare schoonheid</a:t>
            </a:r>
          </a:p>
          <a:p>
            <a:pPr marL="539750" indent="-539750">
              <a:buFont typeface="+mj-lt"/>
              <a:buAutoNum type="arabicPeriod"/>
            </a:pPr>
            <a:r>
              <a:rPr lang="nl-NL" sz="4000" dirty="0">
                <a:solidFill>
                  <a:schemeClr val="tx2">
                    <a:lumMod val="50000"/>
                  </a:schemeClr>
                </a:solidFill>
              </a:rPr>
              <a:t>Leven in Gods heerlijkheid</a:t>
            </a:r>
          </a:p>
          <a:p>
            <a:pPr marL="539750" indent="-539750">
              <a:buFont typeface="+mj-lt"/>
              <a:buAutoNum type="arabicPeriod"/>
            </a:pPr>
            <a:r>
              <a:rPr lang="nl-NL" sz="4000" dirty="0">
                <a:solidFill>
                  <a:schemeClr val="tx2">
                    <a:lumMod val="50000"/>
                  </a:schemeClr>
                </a:solidFill>
              </a:rPr>
              <a:t>Een uitbundig feest vol shalom</a:t>
            </a:r>
          </a:p>
          <a:p>
            <a:pPr marL="539750" indent="-539750">
              <a:buFont typeface="+mj-lt"/>
              <a:buAutoNum type="arabicPeriod"/>
            </a:pPr>
            <a:r>
              <a:rPr lang="nl-NL" sz="4000" dirty="0">
                <a:solidFill>
                  <a:schemeClr val="tx2">
                    <a:lumMod val="50000"/>
                  </a:schemeClr>
                </a:solidFill>
              </a:rPr>
              <a:t>Alles komt tot z’n volle bestemming</a:t>
            </a:r>
          </a:p>
          <a:p>
            <a:pPr marL="539750" indent="-539750">
              <a:buFont typeface="+mj-lt"/>
              <a:buAutoNum type="arabicPeriod"/>
            </a:pPr>
            <a:r>
              <a:rPr lang="nl-NL" sz="4000" dirty="0">
                <a:solidFill>
                  <a:schemeClr val="tx2">
                    <a:lumMod val="50000"/>
                  </a:schemeClr>
                </a:solidFill>
              </a:rPr>
              <a:t>De hemel is dichterbij dan je denkt</a:t>
            </a:r>
          </a:p>
        </p:txBody>
      </p:sp>
    </p:spTree>
    <p:extLst>
      <p:ext uri="{BB962C8B-B14F-4D97-AF65-F5344CB8AC3E}">
        <p14:creationId xmlns:p14="http://schemas.microsoft.com/office/powerpoint/2010/main" val="405830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Hoe kom je in de hemel?</a:t>
            </a:r>
          </a:p>
        </p:txBody>
      </p:sp>
    </p:spTree>
    <p:extLst>
      <p:ext uri="{BB962C8B-B14F-4D97-AF65-F5344CB8AC3E}">
        <p14:creationId xmlns:p14="http://schemas.microsoft.com/office/powerpoint/2010/main" val="46845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ctr"/>
            <a:r>
              <a:rPr lang="nl-NL" altLang="nl-NL" noProof="1">
                <a:solidFill>
                  <a:schemeClr val="tx2">
                    <a:lumMod val="50000"/>
                  </a:schemeClr>
                </a:solidFill>
              </a:rPr>
              <a:t>Joh. 3:18 (BGT) Want wie in de Zoon gelooft, zal niet veroordeeld worden. Maar de mensen die niet in hem willen geloven, die zijn al veroordeeld. Zij zullen gestraft worden, omdat ze niet willen geloven in de enige Zoon van God.</a:t>
            </a:r>
          </a:p>
        </p:txBody>
      </p:sp>
    </p:spTree>
    <p:extLst>
      <p:ext uri="{BB962C8B-B14F-4D97-AF65-F5344CB8AC3E}">
        <p14:creationId xmlns:p14="http://schemas.microsoft.com/office/powerpoint/2010/main" val="266001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Zo’n toekomst...</a:t>
            </a:r>
          </a:p>
        </p:txBody>
      </p:sp>
    </p:spTree>
    <p:extLst>
      <p:ext uri="{BB962C8B-B14F-4D97-AF65-F5344CB8AC3E}">
        <p14:creationId xmlns:p14="http://schemas.microsoft.com/office/powerpoint/2010/main" val="309156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solidFill>
                <a:schemeClr val="tx2">
                  <a:lumMod val="50000"/>
                </a:schemeClr>
              </a:solidFill>
            </a:endParaRP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54153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4000" dirty="0">
                <a:solidFill>
                  <a:schemeClr val="tx2">
                    <a:lumMod val="50000"/>
                  </a:schemeClr>
                </a:solidFill>
              </a:rPr>
              <a:t>Hebr. 11:13 (NBV) Zij allen zijn in geloof gestorven; wat hun beloofd was zagen ze   geen werkelijkheid worden, ze hebben   slechts een glimp ervan begroet, en ze    zeiden van zichzelf dat zij op aarde leefden   als vreemdelingen en gasten. </a:t>
            </a:r>
          </a:p>
        </p:txBody>
      </p:sp>
    </p:spTree>
    <p:extLst>
      <p:ext uri="{BB962C8B-B14F-4D97-AF65-F5344CB8AC3E}">
        <p14:creationId xmlns:p14="http://schemas.microsoft.com/office/powerpoint/2010/main" val="12166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4000" dirty="0">
                <a:solidFill>
                  <a:schemeClr val="tx2">
                    <a:lumMod val="50000"/>
                  </a:schemeClr>
                </a:solidFill>
              </a:rPr>
              <a:t>14 Door zo te spreken lieten ze blijken op doorreis te zijn naar een vaderland. 15 En daarmee bedoelden ze niet het vaderland waaruit ze weggetrokken waren, anders waren ze daarheen wel teruggekeerd. </a:t>
            </a:r>
          </a:p>
        </p:txBody>
      </p:sp>
    </p:spTree>
    <p:extLst>
      <p:ext uri="{BB962C8B-B14F-4D97-AF65-F5344CB8AC3E}">
        <p14:creationId xmlns:p14="http://schemas.microsoft.com/office/powerpoint/2010/main" val="20966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lstStyle/>
          <a:p>
            <a:pPr algn="ctr"/>
            <a:r>
              <a:rPr lang="nl-NL" sz="4000" dirty="0">
                <a:solidFill>
                  <a:schemeClr val="tx2">
                    <a:lumMod val="50000"/>
                  </a:schemeClr>
                </a:solidFill>
              </a:rPr>
              <a:t>16 Nee, ze keken reikhalzend uit naar een beter vaderland: het hemelse. Daarom schaamt God zich er niet voor hun God genoemd te worden en heeft hij voor           hen een stad gereedgemaakt.</a:t>
            </a:r>
          </a:p>
        </p:txBody>
      </p:sp>
    </p:spTree>
    <p:extLst>
      <p:ext uri="{BB962C8B-B14F-4D97-AF65-F5344CB8AC3E}">
        <p14:creationId xmlns:p14="http://schemas.microsoft.com/office/powerpoint/2010/main" val="148497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Wat is heimwee?</a:t>
            </a:r>
          </a:p>
          <a:p>
            <a:pPr algn="ctr"/>
            <a:endParaRPr lang="nl-NL" sz="2000" b="1" dirty="0">
              <a:solidFill>
                <a:schemeClr val="tx2">
                  <a:lumMod val="50000"/>
                </a:schemeClr>
              </a:solidFill>
            </a:endParaRPr>
          </a:p>
          <a:p>
            <a:pPr algn="ctr"/>
            <a:r>
              <a:rPr lang="nl-NL" altLang="nl-NL" sz="4400" dirty="0">
                <a:solidFill>
                  <a:schemeClr val="tx2">
                    <a:lumMod val="50000"/>
                  </a:schemeClr>
                </a:solidFill>
              </a:rPr>
              <a:t>Verlangen naar een vroegere omgeving of naar wat als bestemming gedacht wordt </a:t>
            </a:r>
          </a:p>
        </p:txBody>
      </p:sp>
    </p:spTree>
    <p:extLst>
      <p:ext uri="{BB962C8B-B14F-4D97-AF65-F5344CB8AC3E}">
        <p14:creationId xmlns:p14="http://schemas.microsoft.com/office/powerpoint/2010/main" val="25768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Vreemdelingen en gasten</a:t>
            </a:r>
          </a:p>
        </p:txBody>
      </p:sp>
    </p:spTree>
    <p:extLst>
      <p:ext uri="{BB962C8B-B14F-4D97-AF65-F5344CB8AC3E}">
        <p14:creationId xmlns:p14="http://schemas.microsoft.com/office/powerpoint/2010/main" val="174860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marL="442913" indent="-442913">
              <a:buFont typeface="Wingdings" panose="05000000000000000000" pitchFamily="2" charset="2"/>
              <a:buChar char="§"/>
            </a:pPr>
            <a:r>
              <a:rPr lang="nl-NL" sz="4000" dirty="0">
                <a:solidFill>
                  <a:schemeClr val="tx2">
                    <a:lumMod val="50000"/>
                  </a:schemeClr>
                </a:solidFill>
              </a:rPr>
              <a:t>U bent als vreemdelingen die ver van huis zijn (1 Petr. 2:11 NBV).</a:t>
            </a:r>
            <a:r>
              <a:rPr lang="nl-NL" sz="4000" dirty="0">
                <a:solidFill>
                  <a:schemeClr val="tx2">
                    <a:lumMod val="50000"/>
                  </a:schemeClr>
                </a:solidFill>
              </a:rPr>
              <a:t>   </a:t>
            </a:r>
          </a:p>
          <a:p>
            <a:pPr marL="442913" indent="-442913">
              <a:buFont typeface="Wingdings" panose="05000000000000000000" pitchFamily="2" charset="2"/>
              <a:buChar char="§"/>
            </a:pPr>
            <a:r>
              <a:rPr lang="nl-NL" sz="4000" dirty="0">
                <a:solidFill>
                  <a:schemeClr val="tx2">
                    <a:lumMod val="50000"/>
                  </a:schemeClr>
                </a:solidFill>
              </a:rPr>
              <a:t>Het gevaar is dat we ons hier zo thuis </a:t>
            </a:r>
            <a:r>
              <a:rPr lang="nl-NL" sz="4000" dirty="0" err="1">
                <a:solidFill>
                  <a:schemeClr val="tx2">
                    <a:lumMod val="50000"/>
                  </a:schemeClr>
                </a:solidFill>
              </a:rPr>
              <a:t>voe-len</a:t>
            </a:r>
            <a:r>
              <a:rPr lang="nl-NL" sz="4000" dirty="0">
                <a:solidFill>
                  <a:schemeClr val="tx2">
                    <a:lumMod val="50000"/>
                  </a:schemeClr>
                </a:solidFill>
              </a:rPr>
              <a:t>, dat we vergeten dat we onderweg zijn.       </a:t>
            </a:r>
          </a:p>
          <a:p>
            <a:pPr marL="442913" indent="-442913">
              <a:buFont typeface="Wingdings" panose="05000000000000000000" pitchFamily="2" charset="2"/>
              <a:buChar char="§"/>
            </a:pPr>
            <a:r>
              <a:rPr lang="nl-NL" sz="4000" dirty="0">
                <a:solidFill>
                  <a:schemeClr val="tx2">
                    <a:lumMod val="50000"/>
                  </a:schemeClr>
                </a:solidFill>
              </a:rPr>
              <a:t>We kijken reikhalzend uit naar een beter vaderland: het hemelse. </a:t>
            </a:r>
          </a:p>
        </p:txBody>
      </p:sp>
    </p:spTree>
    <p:extLst>
      <p:ext uri="{BB962C8B-B14F-4D97-AF65-F5344CB8AC3E}">
        <p14:creationId xmlns:p14="http://schemas.microsoft.com/office/powerpoint/2010/main" val="142226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normAutofit/>
          </a:bodyPr>
          <a:lstStyle/>
          <a:p>
            <a:pPr algn="ctr"/>
            <a:r>
              <a:rPr lang="nl-NL" sz="6000" b="1" dirty="0">
                <a:solidFill>
                  <a:schemeClr val="tx2">
                    <a:lumMod val="50000"/>
                  </a:schemeClr>
                </a:solidFill>
              </a:rPr>
              <a:t>Waarom hebben we vaak zo weinig met de hemel?</a:t>
            </a:r>
          </a:p>
        </p:txBody>
      </p:sp>
    </p:spTree>
    <p:extLst>
      <p:ext uri="{BB962C8B-B14F-4D97-AF65-F5344CB8AC3E}">
        <p14:creationId xmlns:p14="http://schemas.microsoft.com/office/powerpoint/2010/main" val="73605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0732" y="537029"/>
            <a:ext cx="9750493" cy="4876800"/>
          </a:xfrm>
        </p:spPr>
        <p:txBody>
          <a:bodyPr/>
          <a:lstStyle/>
          <a:p>
            <a:pPr marL="539750" indent="-539750">
              <a:buFont typeface="+mj-lt"/>
              <a:buAutoNum type="arabicPeriod"/>
            </a:pPr>
            <a:r>
              <a:rPr lang="nl-NL" sz="4000" dirty="0">
                <a:solidFill>
                  <a:schemeClr val="tx2">
                    <a:lumMod val="50000"/>
                  </a:schemeClr>
                </a:solidFill>
              </a:rPr>
              <a:t>Te druk met ons leven hier op aarde</a:t>
            </a:r>
          </a:p>
          <a:p>
            <a:pPr marL="539750" indent="-539750">
              <a:buFont typeface="+mj-lt"/>
              <a:buAutoNum type="arabicPeriod"/>
            </a:pPr>
            <a:r>
              <a:rPr lang="nl-NL" sz="4000" dirty="0">
                <a:solidFill>
                  <a:schemeClr val="tx2">
                    <a:lumMod val="50000"/>
                  </a:schemeClr>
                </a:solidFill>
              </a:rPr>
              <a:t>Oppervlakkige relatie met God</a:t>
            </a:r>
          </a:p>
          <a:p>
            <a:pPr marL="539750" indent="-539750">
              <a:buFont typeface="+mj-lt"/>
              <a:buAutoNum type="arabicPeriod"/>
            </a:pPr>
            <a:r>
              <a:rPr lang="nl-NL" sz="4000" dirty="0">
                <a:solidFill>
                  <a:schemeClr val="tx2">
                    <a:lumMod val="50000"/>
                  </a:schemeClr>
                </a:solidFill>
              </a:rPr>
              <a:t>Verkeerd beeld van de hemel</a:t>
            </a:r>
          </a:p>
          <a:p>
            <a:pPr marL="539750" indent="-539750">
              <a:buFont typeface="+mj-lt"/>
              <a:buAutoNum type="arabicPeriod"/>
            </a:pPr>
            <a:r>
              <a:rPr lang="nl-NL" sz="4000" dirty="0">
                <a:solidFill>
                  <a:schemeClr val="tx2">
                    <a:lumMod val="50000"/>
                  </a:schemeClr>
                </a:solidFill>
              </a:rPr>
              <a:t>Het is (nog) zo onbekend en onzichtbaar</a:t>
            </a:r>
          </a:p>
        </p:txBody>
      </p:sp>
    </p:spTree>
    <p:extLst>
      <p:ext uri="{BB962C8B-B14F-4D97-AF65-F5344CB8AC3E}">
        <p14:creationId xmlns:p14="http://schemas.microsoft.com/office/powerpoint/2010/main" val="23987228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413</Words>
  <Application>Microsoft Office PowerPoint</Application>
  <PresentationFormat>Breedbeeld</PresentationFormat>
  <Paragraphs>52</Paragraphs>
  <Slides>18</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Grandia</dc:creator>
  <cp:lastModifiedBy>Wim Grandia</cp:lastModifiedBy>
  <cp:revision>245</cp:revision>
  <dcterms:created xsi:type="dcterms:W3CDTF">2016-11-10T09:57:57Z</dcterms:created>
  <dcterms:modified xsi:type="dcterms:W3CDTF">2017-02-12T07:20:20Z</dcterms:modified>
</cp:coreProperties>
</file>