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ED6ADB2-952D-43F1-A7CE-11205227FCCB}" type="datetimeFigureOut">
              <a:rPr lang="id-ID" smtClean="0"/>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6ADB2-952D-43F1-A7CE-11205227FCCB}" type="datetimeFigureOut">
              <a:rPr lang="id-ID" smtClean="0"/>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6ADB2-952D-43F1-A7CE-11205227FCCB}" type="datetimeFigureOut">
              <a:rPr lang="id-ID" smtClean="0"/>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ED6ADB2-952D-43F1-A7CE-11205227FCCB}" type="datetimeFigureOut">
              <a:rPr lang="id-ID" smtClean="0"/>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6ADB2-952D-43F1-A7CE-11205227FCCB}" type="datetimeFigureOut">
              <a:rPr lang="id-ID" smtClean="0"/>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ED6ADB2-952D-43F1-A7CE-11205227FCCB}" type="datetimeFigureOut">
              <a:rPr lang="id-ID" smtClean="0"/>
              <a:t>04/12/2012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ED6ADB2-952D-43F1-A7CE-11205227FCCB}" type="datetimeFigureOut">
              <a:rPr lang="id-ID" smtClean="0"/>
              <a:t>04/12/2012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ED6ADB2-952D-43F1-A7CE-11205227FCCB}" type="datetimeFigureOut">
              <a:rPr lang="id-ID" smtClean="0"/>
              <a:t>04/12/2012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6ADB2-952D-43F1-A7CE-11205227FCCB}" type="datetimeFigureOut">
              <a:rPr lang="id-ID" smtClean="0"/>
              <a:t>04/12/2012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6ADB2-952D-43F1-A7CE-11205227FCCB}" type="datetimeFigureOut">
              <a:rPr lang="id-ID" smtClean="0"/>
              <a:t>04/12/2012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6ADB2-952D-43F1-A7CE-11205227FCCB}" type="datetimeFigureOut">
              <a:rPr lang="id-ID" smtClean="0"/>
              <a:t>04/12/2012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D9514A-75E1-403A-ABC8-98075BE42977}"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6ADB2-952D-43F1-A7CE-11205227FCCB}" type="datetimeFigureOut">
              <a:rPr lang="id-ID" smtClean="0"/>
              <a:t>04/12/2012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9514A-75E1-403A-ABC8-98075BE4297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14348" y="2530475"/>
            <a:ext cx="7772400" cy="1470025"/>
          </a:xfrm>
        </p:spPr>
        <p:txBody>
          <a:bodyPr/>
          <a:lstStyle/>
          <a:p>
            <a:r>
              <a:rPr lang="id-ID" dirty="0" smtClean="0"/>
              <a:t>Perkembangan dan Klasifikasi Akuntansi Internasional</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071546"/>
            <a:ext cx="8143932" cy="4661276"/>
          </a:xfrm>
          <a:prstGeom prst="rect">
            <a:avLst/>
          </a:prstGeom>
        </p:spPr>
        <p:txBody>
          <a:bodyPr wrap="square">
            <a:spAutoFit/>
          </a:bodyPr>
          <a:lstStyle/>
          <a:p>
            <a:pPr algn="just">
              <a:lnSpc>
                <a:spcPct val="150000"/>
              </a:lnSpc>
            </a:pPr>
            <a:r>
              <a:rPr lang="id-ID" sz="2000" dirty="0"/>
              <a:t>Bersamaan dengan berkembangnya kesadaran terhadap faktor-faktor yang mempengaruhi perkembangan akuntansi dalam konteks global, beberapa ahli berpendapat bahwa secara sistematis terdapat perbedaan pola prilaku akuntansi yang diterapkan di berbagai negara. Untuk mengetahui dan mengidentifikasi perbedaan dan kesamaan sistem akuntansi suatu negara dalam suatu kelompok tertentu adalah penting menentukan skema klasifikasi yang memadai. Esensinya bahwa  klasifikasi akuntansi dan sistem pelaporan  yang dipengaruhi seperti oleh masalah ekonomi dan politik, sistem hukum, perlu dilakukan agar kita mampu menganalisa dan memprediksi perkembangan sistem akuntansi.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343425"/>
            <a:ext cx="8215370" cy="37286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Pemahaman dengan lebih baik sistem akuntansi suatu negara adalah dengan mengetahui faktor-faktor dasar yang mempengaruhi  perkembangannya. Perbedaan-perbedaan yang terlihat, serta persamaan-persamaan dapat dijelaskan melalui faktor-faktor tersebut. Akuntansi berbeda dari satu tempat ke tempat lain,arena akuntansi bereaksi terhadap lingkungannya, lingkungan budaya, ekonomi, hukum, dan politik yang berbeda-beda menghasilkan sistem akuntansi yang berbeda, begitu pun sebaliknya.</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034" y="1096074"/>
            <a:ext cx="8143932" cy="4190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Timbulnya perusahaan modern mendorong pelaporan keuangan dan auditing secara periodik. Agar dapat mengikuti perhatian masyarakat terhadap lingkungan yang makin meningkat dan perhatian terhadap integritas perusahaan, akuntan telah menemukan cara untuk mengukur dan melaporkan kewajiban pemulihan kondisi lingkungan dan pengungkapan.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Akuntansi telah memperluas lingkupnya terhadap konsultasi manajemen dan menggabungkan teknologi informasi yang makin berkembang ke dalam sistem dan prosedurnya.</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52"/>
            <a:ext cx="8429684" cy="830997"/>
          </a:xfrm>
          <a:prstGeom prst="rect">
            <a:avLst/>
          </a:prstGeom>
        </p:spPr>
        <p:txBody>
          <a:bodyPr wrap="square">
            <a:spAutoFit/>
          </a:bodyPr>
          <a:lstStyle/>
          <a:p>
            <a:pPr algn="ctr"/>
            <a:r>
              <a:rPr lang="id-ID" sz="2400" dirty="0"/>
              <a:t>Klasifikasi merupakan dasar untuk memahami dan menganalisis mengapa dan bagaimana sistem akuntansi nasional berbeda-beda. </a:t>
            </a:r>
          </a:p>
        </p:txBody>
      </p:sp>
      <p:sp>
        <p:nvSpPr>
          <p:cNvPr id="17409" name="Rectangle 1"/>
          <p:cNvSpPr>
            <a:spLocks noChangeArrowheads="1"/>
          </p:cNvSpPr>
          <p:nvPr/>
        </p:nvSpPr>
        <p:spPr bwMode="auto">
          <a:xfrm>
            <a:off x="285720" y="1225997"/>
            <a:ext cx="8501122"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Tujuan pengklasifikasian adalah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450850" marR="0" lvl="0" indent="-450850" algn="just" defTabSz="914400" rtl="0" eaLnBrk="0" fontAlgn="base" latinLnBrk="0" hangingPunct="0">
              <a:lnSpc>
                <a:spcPct val="150000"/>
              </a:lnSpc>
              <a:spcBef>
                <a:spcPct val="0"/>
              </a:spcBef>
              <a:spcAft>
                <a:spcPct val="0"/>
              </a:spcAft>
              <a:buClrTx/>
              <a:buSzTx/>
              <a:buFont typeface="Arial" pitchFamily="34" charset="0"/>
              <a:buChar char="•"/>
              <a:tabLst>
                <a:tab pos="45720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Dapat membantu mengetahu sejauh mana suatu sistem memiliki kesamaan dan perbedaan,</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450850" marR="0" lvl="0" indent="-450850" algn="just" defTabSz="914400" rtl="0" eaLnBrk="0" fontAlgn="base" latinLnBrk="0" hangingPunct="0">
              <a:lnSpc>
                <a:spcPct val="150000"/>
              </a:lnSpc>
              <a:spcBef>
                <a:spcPct val="0"/>
              </a:spcBef>
              <a:spcAft>
                <a:spcPct val="0"/>
              </a:spcAft>
              <a:buClrTx/>
              <a:buSzTx/>
              <a:buFont typeface="Arial" pitchFamily="34" charset="0"/>
              <a:buChar char="•"/>
              <a:tabLst>
                <a:tab pos="45720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Bentuk-bentuk perkembangan sistem akuntansi suatu negara dibandingkan dengan yang lain serta kemungkinannya untuk berubah, dan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a:p>
            <a:pPr marL="450850" marR="0" lvl="0" indent="-450850" algn="just" defTabSz="914400" rtl="0" eaLnBrk="0" fontAlgn="base" latinLnBrk="0" hangingPunct="0">
              <a:lnSpc>
                <a:spcPct val="150000"/>
              </a:lnSpc>
              <a:spcBef>
                <a:spcPct val="0"/>
              </a:spcBef>
              <a:spcAft>
                <a:spcPct val="0"/>
              </a:spcAft>
              <a:buClrTx/>
              <a:buSzTx/>
              <a:buFont typeface="Arial" pitchFamily="34" charset="0"/>
              <a:buChar char="•"/>
              <a:tabLst>
                <a:tab pos="457200" algn="l"/>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Alasan mengapa suatu sistem mempunyai pengaruh dominan dibandingkan dengan yang lain. </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1214422"/>
            <a:ext cx="828680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Dengan kata lain tujuan klasifikasi adalah </a:t>
            </a:r>
            <a:r>
              <a:rPr kumimoji="0" lang="id-ID" sz="2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untuk mengelompokkan sistem akuntansi keuangan menurut karakteristik khususnya dan hal ini mengungkapkan struktur dasar di mana anggota-anggota kelompok memiliki kesamaan dan yang membedakan kelompok-kelompok yang beraneka ragam satu sama lain</a:t>
            </a: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Dengan mengenali kesamaan dan perbedaan, pemahaman kita mengenai sistem akuntansi akan lebih baik.</a:t>
            </a:r>
            <a:endParaRPr kumimoji="0" lang="id-ID"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306</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Perkembangan dan Klasifikasi Akuntansi Internasional</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dan Klasifikasi Akuntansi Internasional</dc:title>
  <cp:lastModifiedBy>Zube</cp:lastModifiedBy>
  <cp:revision>3</cp:revision>
  <dcterms:created xsi:type="dcterms:W3CDTF">2012-12-04T05:51:09Z</dcterms:created>
  <dcterms:modified xsi:type="dcterms:W3CDTF">2012-12-04T06:16:43Z</dcterms:modified>
</cp:coreProperties>
</file>