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7CFB-1D05-4E7D-B2AF-F61120D56CDA}" type="datetimeFigureOut">
              <a:rPr lang="nl-BE" smtClean="0"/>
              <a:t>9/05/2014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988C-B449-477E-B8E8-B71C7C6F3632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7CFB-1D05-4E7D-B2AF-F61120D56CDA}" type="datetimeFigureOut">
              <a:rPr lang="nl-BE" smtClean="0"/>
              <a:t>9/05/2014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988C-B449-477E-B8E8-B71C7C6F3632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7CFB-1D05-4E7D-B2AF-F61120D56CDA}" type="datetimeFigureOut">
              <a:rPr lang="nl-BE" smtClean="0"/>
              <a:t>9/05/2014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988C-B449-477E-B8E8-B71C7C6F3632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7CFB-1D05-4E7D-B2AF-F61120D56CDA}" type="datetimeFigureOut">
              <a:rPr lang="nl-BE" smtClean="0"/>
              <a:t>9/05/2014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988C-B449-477E-B8E8-B71C7C6F3632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7CFB-1D05-4E7D-B2AF-F61120D56CDA}" type="datetimeFigureOut">
              <a:rPr lang="nl-BE" smtClean="0"/>
              <a:t>9/05/2014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988C-B449-477E-B8E8-B71C7C6F3632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7CFB-1D05-4E7D-B2AF-F61120D56CDA}" type="datetimeFigureOut">
              <a:rPr lang="nl-BE" smtClean="0"/>
              <a:t>9/05/2014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988C-B449-477E-B8E8-B71C7C6F3632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7CFB-1D05-4E7D-B2AF-F61120D56CDA}" type="datetimeFigureOut">
              <a:rPr lang="nl-BE" smtClean="0"/>
              <a:t>9/05/2014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988C-B449-477E-B8E8-B71C7C6F3632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7CFB-1D05-4E7D-B2AF-F61120D56CDA}" type="datetimeFigureOut">
              <a:rPr lang="nl-BE" smtClean="0"/>
              <a:t>9/05/2014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988C-B449-477E-B8E8-B71C7C6F3632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7CFB-1D05-4E7D-B2AF-F61120D56CDA}" type="datetimeFigureOut">
              <a:rPr lang="nl-BE" smtClean="0"/>
              <a:t>9/05/2014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988C-B449-477E-B8E8-B71C7C6F3632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7CFB-1D05-4E7D-B2AF-F61120D56CDA}" type="datetimeFigureOut">
              <a:rPr lang="nl-BE" smtClean="0"/>
              <a:t>9/05/2014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988C-B449-477E-B8E8-B71C7C6F3632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7CFB-1D05-4E7D-B2AF-F61120D56CDA}" type="datetimeFigureOut">
              <a:rPr lang="nl-BE" smtClean="0"/>
              <a:t>9/05/2014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988C-B449-477E-B8E8-B71C7C6F3632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D7CFB-1D05-4E7D-B2AF-F61120D56CDA}" type="datetimeFigureOut">
              <a:rPr lang="nl-BE" smtClean="0"/>
              <a:t>9/05/2014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988C-B449-477E-B8E8-B71C7C6F3632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audio" Target="file:///C:\Users\user\Music\02%20Het%20aapje.m4a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.wav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3.wav"/><Relationship Id="rId6" Type="http://schemas.openxmlformats.org/officeDocument/2006/relationships/image" Target="../media/image7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4.wav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ui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0068" y="692696"/>
            <a:ext cx="8223864" cy="54726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5" name="Picture 4" descr="libel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708B9E"/>
              </a:clrFrom>
              <a:clrTo>
                <a:srgbClr val="708B9E">
                  <a:alpha val="0"/>
                </a:srgbClr>
              </a:clrTo>
            </a:clrChange>
          </a:blip>
          <a:srcRect l="6015" t="8689" r="25259" b="25214"/>
          <a:stretch>
            <a:fillRect/>
          </a:stretch>
        </p:blipFill>
        <p:spPr>
          <a:xfrm>
            <a:off x="3491880" y="2780928"/>
            <a:ext cx="1800200" cy="1152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02 Het aapje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8244408" y="764704"/>
            <a:ext cx="304800" cy="304800"/>
          </a:xfrm>
          <a:prstGeom prst="rect">
            <a:avLst/>
          </a:prstGeom>
        </p:spPr>
      </p:pic>
      <p:pic>
        <p:nvPicPr>
          <p:cNvPr id="7" name="libel">
            <a:hlinkClick r:id="" action="ppaction://media"/>
          </p:cNvPr>
          <p:cNvPicPr>
            <a:picLocks noRot="1" noChangeAspect="1"/>
          </p:cNvPicPr>
          <p:nvPr>
            <a:wavAudioFile r:embed="rId2" name="libel"/>
          </p:nvPr>
        </p:nvPicPr>
        <p:blipFill>
          <a:blip r:embed="rId7" cstate="print"/>
          <a:stretch>
            <a:fillRect/>
          </a:stretch>
        </p:blipFill>
        <p:spPr>
          <a:xfrm>
            <a:off x="8244408" y="76470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9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577 0.21577 C -0.43056 0.21508 -0.42518 0.216 -0.42032 0.21392 C -0.41737 0.21277 -0.39862 0.19612 -0.39584 0.19334 C -0.38126 0.1642 -0.35921 0.14223 -0.35122 0.10731 C -0.35018 0.06846 -0.35001 0.02937 -0.3481 -0.00948 C -0.34792 -0.01388 -0.34497 -0.02197 -0.34497 -0.02197 C -0.34463 -0.04232 -0.35365 -0.1006 -0.33577 -0.12442 C -0.32935 -0.14547 -0.31268 -0.17229 -0.29879 -0.18571 C -0.29654 -0.19195 -0.29046 -0.2019 -0.28647 -0.20629 C -0.28386 -0.2093 -0.28004 -0.20999 -0.27726 -0.21253 C -0.26216 -0.27081 -0.21928 -0.30018 -0.17588 -0.30458 C -0.15886 -0.31244 -0.15313 -0.30805 -0.1297 -0.30666 C -0.12258 -0.30342 -0.11546 -0.30111 -0.10817 -0.29857 C -0.10157 -0.29278 -0.09584 -0.29024 -0.08803 -0.28839 C -0.08369 -0.27937 -0.0698 -0.26943 -0.06199 -0.26573 C -0.05921 -0.26318 -0.05313 -0.25786 -0.05122 -0.25347 C -0.05018 -0.25092 -0.0507 -0.24769 -0.04966 -0.24514 C -0.04897 -0.24283 -0.04758 -0.24121 -0.04654 -0.23913 C -0.04428 -0.22687 -0.04497 -0.23219 -0.04341 -0.21647 C -0.04289 -0.21115 -0.04428 -0.20467 -0.04202 -0.20028 C -0.0382 -0.19357 -0.03161 -0.19056 -0.02657 -0.18571 C -0.02015 -0.17946 -0.01286 -0.17276 -0.00504 -0.16952 C 0.00468 -0.17091 0.01458 -0.17183 0.0243 -0.17345 C 0.03367 -0.17507 0.04843 -0.18571 0.05659 -0.18987 C 0.07846 -0.2012 0.10086 -0.21346 0.1243 -0.21855 C 0.13176 -0.22202 0.13801 -0.2271 0.14583 -0.2308 C 0.14739 -0.2315 0.15034 -0.23289 0.15034 -0.23289 C 0.15242 -0.23497 0.15433 -0.23728 0.15659 -0.23913 C 0.16058 -0.24214 0.16892 -0.24722 0.16892 -0.24722 C 0.1802 -0.26272 0.19478 -0.26734 0.21041 -0.26989 C 0.22065 -0.27451 0.22812 -0.27752 0.23801 -0.28423 C 0.24305 -0.2877 0.25242 -0.28862 0.25815 -0.29024 C 0.26683 -0.28955 0.27621 -0.29302 0.28419 -0.28839 C 0.28836 -0.28608 0.29044 -0.27197 0.29044 -0.27197 C 0.29392 -0.24561 0.31024 -0.22086 0.3243 -0.20213 C 0.32655 -0.19588 0.33176 -0.1908 0.33194 -0.18386 C 0.33246 -0.15957 0.32985 -0.11471 0.31649 -0.09158 C 0.30694 -0.07516 0.29218 -0.07077 0.27812 -0.0629 C 0.26996 -0.05828 0.2611 -0.04787 0.2519 -0.04648 C 0.24166 -0.04487 0.23142 -0.0451 0.22117 -0.0444 C 0.20485 -0.03353 0.22794 -0.04787 0.20416 -0.03816 C 0.20086 -0.03677 0.19808 -0.03376 0.19478 -0.03215 C 0.18714 -0.02821 0.18298 -0.02775 0.17499 -0.0259 C 0.16405 -0.02012 0.15451 -0.01758 0.1427 -0.01573 C 0.12603 -0.01018 0.10885 -0.00879 0.09166 -0.00555 C 0.07846 -0.00301 0.06562 0.00093 0.0519 0.00278 C 0.0368 0.00971 0.04166 -0.00116 0.03506 0.02313 C 0.03055 0.06892 0.03089 0.11425 0.02881 0.1605 C 0.02829 0.16975 0.02551 0.18085 0.02274 0.18918 C 0.02083 0.19473 0.01649 0.2056 0.01649 0.2056 C 0.01961 0.21832 0.0243 0.22872 0.02881 0.24052 C 0.03037 0.24468 0.03003 0.24977 0.0335 0.25278 C 0.03524 0.25439 0.03749 0.25416 0.03958 0.25486 C 0.05294 0.24769 0.06544 0.24283 0.07968 0.24052 C 0.08628 0.23612 0.09079 0.23219 0.09496 0.2241 C 0.09548 0.22202 0.09583 0.2197 0.09652 0.21785 C 0.09739 0.21577 0.09895 0.21415 0.09964 0.21184 C 0.10364 0.19958 0.10364 0.19126 0.11649 0.19126 " pathEditMode="relative" ptsTypes="fffffffffffffffffffffffffffffffffffffffffffffffffffffffffA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" name="Picture 3" descr="tui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692696"/>
            <a:ext cx="8223864" cy="5472608"/>
          </a:xfrm>
          <a:prstGeom prst="rect">
            <a:avLst/>
          </a:prstGeom>
        </p:spPr>
      </p:pic>
      <p:pic>
        <p:nvPicPr>
          <p:cNvPr id="5" name="Picture 4" descr="libel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708B9E"/>
              </a:clrFrom>
              <a:clrTo>
                <a:srgbClr val="708B9E">
                  <a:alpha val="0"/>
                </a:srgbClr>
              </a:clrTo>
            </a:clrChange>
          </a:blip>
          <a:srcRect l="6015" t="8689" r="25259" b="25214"/>
          <a:stretch>
            <a:fillRect/>
          </a:stretch>
        </p:blipFill>
        <p:spPr>
          <a:xfrm>
            <a:off x="4427984" y="3861048"/>
            <a:ext cx="1800200" cy="1152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lieveheersbeestje.jpg"/>
          <p:cNvPicPr>
            <a:picLocks noChangeAspect="1"/>
          </p:cNvPicPr>
          <p:nvPr/>
        </p:nvPicPr>
        <p:blipFill>
          <a:blip r:embed="rId5" cstate="print"/>
          <a:srcRect l="7370" t="16667" r="26049" b="16667"/>
          <a:stretch>
            <a:fillRect/>
          </a:stretch>
        </p:blipFill>
        <p:spPr>
          <a:xfrm>
            <a:off x="6516216" y="2708920"/>
            <a:ext cx="1152128" cy="864096"/>
          </a:xfrm>
          <a:prstGeom prst="rect">
            <a:avLst/>
          </a:prstGeom>
        </p:spPr>
      </p:pic>
      <p:pic>
        <p:nvPicPr>
          <p:cNvPr id="7" name="lieveheersbeestje">
            <a:hlinkClick r:id="" action="ppaction://media"/>
          </p:cNvPr>
          <p:cNvPicPr>
            <a:picLocks noRot="1" noChangeAspect="1"/>
          </p:cNvPicPr>
          <p:nvPr>
            <a:wavAudioFile r:embed="rId1" name="lieveheersbeestje"/>
          </p:nvPr>
        </p:nvPicPr>
        <p:blipFill>
          <a:blip r:embed="rId6" cstate="print"/>
          <a:stretch>
            <a:fillRect/>
          </a:stretch>
        </p:blipFill>
        <p:spPr>
          <a:xfrm>
            <a:off x="8316416" y="62068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7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7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" name="Picture 3" descr="tui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692696"/>
            <a:ext cx="8223864" cy="5472608"/>
          </a:xfrm>
          <a:prstGeom prst="rect">
            <a:avLst/>
          </a:prstGeom>
        </p:spPr>
      </p:pic>
      <p:pic>
        <p:nvPicPr>
          <p:cNvPr id="5" name="Picture 4" descr="libel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708B9E"/>
              </a:clrFrom>
              <a:clrTo>
                <a:srgbClr val="708B9E">
                  <a:alpha val="0"/>
                </a:srgbClr>
              </a:clrTo>
            </a:clrChange>
          </a:blip>
          <a:srcRect l="6015" t="8689" r="25259" b="25214"/>
          <a:stretch>
            <a:fillRect/>
          </a:stretch>
        </p:blipFill>
        <p:spPr>
          <a:xfrm>
            <a:off x="4427984" y="3861048"/>
            <a:ext cx="1800200" cy="1152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lieveheersbeestje.jpg"/>
          <p:cNvPicPr>
            <a:picLocks noChangeAspect="1"/>
          </p:cNvPicPr>
          <p:nvPr/>
        </p:nvPicPr>
        <p:blipFill>
          <a:blip r:embed="rId5" cstate="print"/>
          <a:srcRect l="7370" t="16667" r="26049" b="16667"/>
          <a:stretch>
            <a:fillRect/>
          </a:stretch>
        </p:blipFill>
        <p:spPr>
          <a:xfrm>
            <a:off x="6516216" y="2708920"/>
            <a:ext cx="1152128" cy="864096"/>
          </a:xfrm>
          <a:prstGeom prst="rect">
            <a:avLst/>
          </a:prstGeom>
        </p:spPr>
      </p:pic>
      <p:pic>
        <p:nvPicPr>
          <p:cNvPr id="8" name="Picture 7" descr="bij.jpg"/>
          <p:cNvPicPr>
            <a:picLocks noChangeAspect="1"/>
          </p:cNvPicPr>
          <p:nvPr/>
        </p:nvPicPr>
        <p:blipFill>
          <a:blip r:embed="rId6" cstate="print"/>
          <a:srcRect l="10000" t="21686" r="10001" b="24517"/>
          <a:stretch>
            <a:fillRect/>
          </a:stretch>
        </p:blipFill>
        <p:spPr>
          <a:xfrm>
            <a:off x="3563888" y="1268760"/>
            <a:ext cx="909575" cy="864096"/>
          </a:xfrm>
          <a:prstGeom prst="rect">
            <a:avLst/>
          </a:prstGeom>
        </p:spPr>
      </p:pic>
      <p:pic>
        <p:nvPicPr>
          <p:cNvPr id="9" name="bij">
            <a:hlinkClick r:id="" action="ppaction://media"/>
          </p:cNvPr>
          <p:cNvPicPr>
            <a:picLocks noRot="1" noChangeAspect="1"/>
          </p:cNvPicPr>
          <p:nvPr>
            <a:wavAudioFile r:embed="rId1" name="bij"/>
          </p:nvPr>
        </p:nvPicPr>
        <p:blipFill>
          <a:blip r:embed="rId7" cstate="print"/>
          <a:stretch>
            <a:fillRect/>
          </a:stretch>
        </p:blipFill>
        <p:spPr>
          <a:xfrm>
            <a:off x="8460432" y="98072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1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5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ui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068" y="692696"/>
            <a:ext cx="8223864" cy="54726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8" name="Picture 7" descr="vraagteken.png"/>
          <p:cNvPicPr>
            <a:picLocks noChangeAspect="1"/>
          </p:cNvPicPr>
          <p:nvPr/>
        </p:nvPicPr>
        <p:blipFill>
          <a:blip r:embed="rId4" cstate="print"/>
          <a:srcRect l="22028" t="17202" r="20700" b="21456"/>
          <a:stretch>
            <a:fillRect/>
          </a:stretch>
        </p:blipFill>
        <p:spPr>
          <a:xfrm>
            <a:off x="4211960" y="2564904"/>
            <a:ext cx="936104" cy="1368152"/>
          </a:xfrm>
          <a:prstGeom prst="rect">
            <a:avLst/>
          </a:prstGeom>
        </p:spPr>
      </p:pic>
      <p:pic>
        <p:nvPicPr>
          <p:cNvPr id="9" name="vraag">
            <a:hlinkClick r:id="" action="ppaction://media"/>
          </p:cNvPr>
          <p:cNvPicPr>
            <a:picLocks noRot="1" noChangeAspect="1"/>
          </p:cNvPicPr>
          <p:nvPr>
            <a:wavAudioFile r:embed="rId1" name="vraag"/>
          </p:nvPr>
        </p:nvPicPr>
        <p:blipFill>
          <a:blip r:embed="rId5" cstate="print"/>
          <a:stretch>
            <a:fillRect/>
          </a:stretch>
        </p:blipFill>
        <p:spPr>
          <a:xfrm>
            <a:off x="8316416" y="6926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2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Application>Microsoft Office PowerPoint</Application>
  <PresentationFormat>On-screen Show (4:3)</PresentationFormat>
  <Paragraphs>0</Paragraphs>
  <Slides>4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keke</dc:creator>
  <cp:lastModifiedBy>keke</cp:lastModifiedBy>
  <cp:revision>6</cp:revision>
  <dcterms:created xsi:type="dcterms:W3CDTF">2014-05-09T14:27:04Z</dcterms:created>
  <dcterms:modified xsi:type="dcterms:W3CDTF">2014-05-09T15:18:05Z</dcterms:modified>
</cp:coreProperties>
</file>