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66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AFAB3-4FD1-4AB5-B073-ACA40E9F2EC1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0964E-2A13-4F4F-A227-AAB3DDE2C3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691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E4F1-28BB-475B-A3BD-DBA587C21557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700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127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842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95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875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536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202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881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84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158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442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B451F-B141-4ABB-B0E7-3B57C7AC3F53}" type="datetimeFigureOut">
              <a:rPr lang="id-ID" smtClean="0"/>
              <a:t>07/12/2013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88D7-C17F-4CC7-832E-C32981105A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661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44" y="166568"/>
            <a:ext cx="878684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Proyek Laporan Berdasarkan Query		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d-ID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d-ID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d-ID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d-ID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b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Dosen : Dr. Wonny A. Ridwan, MM.,SE</a:t>
            </a:r>
          </a:p>
          <a:p>
            <a:endParaRPr lang="id-ID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Karangan : Raymond McLeod, Jr.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George P. Schell</a:t>
            </a:r>
            <a:b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	</a:t>
            </a:r>
          </a:p>
          <a:p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  FAKULTAS EKONOMI </a:t>
            </a:r>
            <a:b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UNIVERSITAS PAKUAN</a:t>
            </a:r>
            <a:br>
              <a:rPr lang="id-ID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id-ID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ogo Universitas Pakuan (PNG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24" y="1196752"/>
            <a:ext cx="1828804" cy="182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Membuat Query untuk Tiket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5976664" cy="453650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1484784"/>
            <a:ext cx="2304256" cy="27363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Query Awal untuk Mendukung Penemuan untuk Berbagai Jurusan</a:t>
            </a:r>
          </a:p>
          <a:p>
            <a:pPr marL="0" indent="0" algn="ctr">
              <a:buNone/>
            </a:pPr>
            <a:endParaRPr lang="id-ID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Memilih opsi Join Properties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Membuat Query untuk Tiket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32" y="1484784"/>
            <a:ext cx="6128532" cy="339997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157192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Memilih Mengikutsertakan Semua Catatan dari Tabel ID Karcis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Membuat Laporan Buku 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27928"/>
            <a:ext cx="5499137" cy="418930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628381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Query dengan Fungsi untuk Menentukan Tingkatan Harga Tiket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Membuat Laporan Buku 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7975061" cy="306733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628381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Tampilan Desain ID Karcis untuk Jurusan dan Harga Tiket dengan Beberapa Modifikasi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4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Membuat Laporan Buku 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268760"/>
            <a:ext cx="2876780" cy="432048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628381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Formula Sumber Pengontrolan untuk Memilih Tingkatan Jurusan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Membuat Laporan Dari Query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268760"/>
            <a:ext cx="2876780" cy="432048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628381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Formula Sumber Pengontrolan untuk Memilih Tingkatan Jurusan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7200" y="113387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KELOMPOK 5</a:t>
            </a:r>
            <a:endParaRPr lang="id-ID" b="1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      </a:t>
            </a:r>
            <a:b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 APRIAN AJI NURHIDAYAT	(021112134)</a:t>
            </a:r>
            <a:b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 FEBBY SILVIA			(021112150)</a:t>
            </a:r>
            <a:b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 UMBU AEFANS 			(021112158)</a:t>
            </a:r>
            <a:b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sz="2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 DEWI PUSPITA SARI 		(021112160)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1169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708920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bg1"/>
                </a:solidFill>
              </a:rPr>
              <a:t>Mengetahui bagaimana membuat laporan berdasarkan hasil query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bg1"/>
                </a:solidFill>
              </a:rPr>
              <a:t>Mampu meneruskan parameter query ke laporan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bg1"/>
                </a:solidFill>
              </a:rPr>
              <a:t>Memahami bagaimana fungsi-fungsi didalam access dapat digunakan untuk mengubah isi sebuah laporan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bg1"/>
                </a:solidFill>
              </a:rPr>
              <a:t>Memahami cara menghasilkan nilai field berdasarkan nilai query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id-ID" sz="2400" dirty="0" smtClean="0">
                <a:solidFill>
                  <a:schemeClr val="bg1"/>
                </a:solidFill>
              </a:rPr>
              <a:t>Mengetahui cara membuat perhitungan didalam laporan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Tujuan Belajar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12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Pendahuluan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Proyek ini menggunakan Microsoft Access untuk menggunakan basis data yang </a:t>
            </a:r>
            <a:r>
              <a:rPr lang="id-ID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 kita buat. </a:t>
            </a:r>
            <a:r>
              <a:rPr lang="id-ID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Basis data tersebut berisikan data </a:t>
            </a:r>
            <a:r>
              <a:rPr lang="id-ID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nama kereta, tujuan kota, harga tiket dll.</a:t>
            </a:r>
            <a:endParaRPr lang="id-ID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3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Basis Data TextBook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506996"/>
            <a:ext cx="8147249" cy="180307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157192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Tabel dan Field dalam Basis Data TextBook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Basis Data TextBook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68" y="2506996"/>
            <a:ext cx="7913511" cy="180307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157192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Field dan Nilai dalam Tabel Kereta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6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Basis Data TextBook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74" y="2506996"/>
            <a:ext cx="7469898" cy="180307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157192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Field dan Nilai dalam Tabel Masinis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05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Membuat Query dan Laporan Untuk Menampilkan Tiket Yang DiButuhkan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711" y="2506996"/>
            <a:ext cx="4836224" cy="180307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157192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Laporan Tiket Yang Diperlukan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Membuat Query dan Laporan Untuk Menampilkan Tiket Yang DiButuhkan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77403"/>
            <a:ext cx="6489130" cy="241932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584" y="5157192"/>
            <a:ext cx="7859216" cy="968971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bg1"/>
                </a:solidFill>
              </a:rPr>
              <a:t>Laporan Tujuan dan Harga Tiket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204</Words>
  <Application>Microsoft Office PowerPoint</Application>
  <PresentationFormat>On-screen Show 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Tujuan Belajar</vt:lpstr>
      <vt:lpstr>Pendahuluan</vt:lpstr>
      <vt:lpstr>Basis Data TextBook</vt:lpstr>
      <vt:lpstr>Basis Data TextBook</vt:lpstr>
      <vt:lpstr>Basis Data TextBook</vt:lpstr>
      <vt:lpstr>Membuat Query dan Laporan Untuk Menampilkan Tiket Yang DiButuhkan</vt:lpstr>
      <vt:lpstr>Membuat Query dan Laporan Untuk Menampilkan Tiket Yang DiButuhkan</vt:lpstr>
      <vt:lpstr>Membuat Query untuk Tiket</vt:lpstr>
      <vt:lpstr>Membuat Query untuk Tiket</vt:lpstr>
      <vt:lpstr>Membuat Laporan Buku </vt:lpstr>
      <vt:lpstr>Membuat Laporan Buku </vt:lpstr>
      <vt:lpstr>Membuat Laporan Buku </vt:lpstr>
      <vt:lpstr>Membuat Laporan Dari Query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EBBY</dc:creator>
  <cp:lastModifiedBy>EBBY</cp:lastModifiedBy>
  <cp:revision>18</cp:revision>
  <dcterms:created xsi:type="dcterms:W3CDTF">2013-11-08T08:39:14Z</dcterms:created>
  <dcterms:modified xsi:type="dcterms:W3CDTF">2013-12-07T05:03:59Z</dcterms:modified>
</cp:coreProperties>
</file>