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EA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араллелограмм 8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1571612"/>
            <a:ext cx="6143668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886200"/>
            <a:ext cx="5986482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5E9EFF">
                <a:alpha val="7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at.znate.ru/text/index-59198.html" TargetMode="External"/><Relationship Id="rId2" Type="http://schemas.openxmlformats.org/officeDocument/2006/relationships/hyperlink" Target="http://ru.freepik.com/free-vector/color-card-color-wheel-vector_586840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ic4you.ru/12216/2015020/" TargetMode="External"/><Relationship Id="rId4" Type="http://schemas.openxmlformats.org/officeDocument/2006/relationships/hyperlink" Target="http://foto.meta.ua/3139685.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142984"/>
            <a:ext cx="6143668" cy="1470025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Окружающий мир 1класс« Школа России»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2857496"/>
            <a:ext cx="5986482" cy="17526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Автор  презентации</a:t>
            </a:r>
          </a:p>
          <a:p>
            <a:r>
              <a:rPr lang="ru-RU" sz="2000" dirty="0" smtClean="0"/>
              <a:t>Туркина Надежда Анатольевна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МБОУ лицея №4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Г.Чехова Московской области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1643050"/>
            <a:ext cx="6143668" cy="1470025"/>
          </a:xfrm>
        </p:spPr>
        <p:txBody>
          <a:bodyPr/>
          <a:lstStyle/>
          <a:p>
            <a:r>
              <a:rPr lang="ru-RU" dirty="0" smtClean="0"/>
              <a:t>Кто такие звери?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3143248"/>
            <a:ext cx="598648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Цели: познакомить со зверями; учить определять принадлежность животного к определенной группе; исследовать строение шерсти зверей.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Звери, или млекопитающие, — отдельный класс позвоночных животных. Они произошли от звероподобных рептилий около 230 миллионов лет назад. Процесс превращения "ящеров" в "зверей" был постепенным и длился очень долго, несколько десятков миллионов лет.</a:t>
            </a:r>
          </a:p>
          <a:p>
            <a:endParaRPr lang="ru-RU" dirty="0" smtClean="0"/>
          </a:p>
          <a:p>
            <a:r>
              <a:rPr lang="ru-RU" dirty="0" smtClean="0"/>
              <a:t>Первые "настоящие млекопитающие" были мелкими — с мышь или крысу, покрыты редкими волосами, некоторые из них — яйцекладущие (их прямые потомки — современные утконос и ехидна из Австралии), с несовершенной терморегуляцией. Их было очень мало — в те времена на суше царствовали динозавры.</a:t>
            </a:r>
          </a:p>
          <a:p>
            <a:endParaRPr lang="ru-RU" dirty="0" smtClean="0"/>
          </a:p>
          <a:p>
            <a:r>
              <a:rPr lang="ru-RU" dirty="0" smtClean="0"/>
              <a:t>Эти невзрачные, ничего особенного собой не представлявшие примитивные млекопитающие, влачили жалкое существование невообразимо долгое время — целых 150 миллионов лет, почти две трети всей истории класса. И они, наверное, такими и остались бы, если бы их счастью не помогло чужое несчастье.</a:t>
            </a:r>
          </a:p>
          <a:p>
            <a:endParaRPr lang="ru-RU" dirty="0" smtClean="0"/>
          </a:p>
          <a:p>
            <a:r>
              <a:rPr lang="ru-RU" dirty="0" smtClean="0"/>
              <a:t>65 миллионов лет назад на нашей планете разразился глобальный экологический кризис, о причинах которого до сих пор спорят ученые. За каких-то пару миллионов лет он полностью уничтожил всю чрезвычайно разнообразную фауну динозавров, тем самым освободив сцену "театра жизни" для новых "актеров". Ими и стали млекопитающие: именно с гибелью динозавров на смену мезозою — "эре рептилий" — пришел кайнозой — "эра млекопитающих".</a:t>
            </a:r>
          </a:p>
          <a:p>
            <a:endParaRPr lang="ru-RU" dirty="0" smtClean="0"/>
          </a:p>
          <a:p>
            <a:r>
              <a:rPr lang="ru-RU" dirty="0" smtClean="0"/>
              <a:t>Звери, словно воспрянув духом, довольно быстро заполнили Землю, причем стали осваивать не только сушу, где уже не имели себе равных, но и воздушное пространство (летучие мыши), вторично вернулись в воду (китообразные). Почти "одновременно", по геологическим меркам, возникают все основные современные отряды млекопитающих — насекомоядных, приматов, хищных, копытных, грызунов и др. Причем звери стали не только разнообразнее, но и крупнее: вымерших холоднокровных гигантов (диплодоков, бронтозавров и др.) заменили гиганты теплокровные — слоны, носороги, киты.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нашей планеты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2000" cy="3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85860"/>
            <a:ext cx="3892005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786182" y="3786190"/>
            <a:ext cx="3674381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России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9472"/>
            <a:ext cx="4038600" cy="302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357430"/>
            <a:ext cx="3893732" cy="29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России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71744"/>
            <a:ext cx="5278755" cy="198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4990" y="2143116"/>
            <a:ext cx="4759010" cy="35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России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6" y="2285992"/>
            <a:ext cx="3778926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14554"/>
            <a:ext cx="3989874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Забавные звери и животные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7153"/>
            <a:ext cx="4038600" cy="30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8" y="2357430"/>
            <a:ext cx="3972289" cy="29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Травка </a:t>
            </a:r>
            <a:r>
              <a:rPr lang="ru-RU" u="sng" dirty="0">
                <a:hlinkClick r:id="rId2"/>
              </a:rPr>
              <a:t>http://ru.freepik.com/free-vector/color-card-color-wheel-vector_586840.htm</a:t>
            </a:r>
            <a:endParaRPr lang="ru-RU" dirty="0"/>
          </a:p>
          <a:p>
            <a:r>
              <a:rPr lang="ru-RU" dirty="0" smtClean="0"/>
              <a:t>Дети </a:t>
            </a:r>
            <a:r>
              <a:rPr lang="ru-RU" u="sng" dirty="0">
                <a:hlinkClick r:id="rId3"/>
              </a:rPr>
              <a:t>http://referat.znate.ru/text/index-59198.html</a:t>
            </a:r>
            <a:endParaRPr lang="ru-RU" dirty="0"/>
          </a:p>
          <a:p>
            <a:r>
              <a:rPr lang="ru-RU" dirty="0" smtClean="0"/>
              <a:t>Бабочки </a:t>
            </a:r>
            <a:r>
              <a:rPr lang="ru-RU" u="sng" dirty="0">
                <a:hlinkClick r:id="rId4"/>
              </a:rPr>
              <a:t>http://foto.meta.ua/3139685.image</a:t>
            </a:r>
            <a:endParaRPr lang="ru-RU" dirty="0"/>
          </a:p>
          <a:p>
            <a:r>
              <a:rPr lang="ru-RU" u="sng" dirty="0">
                <a:hlinkClick r:id="rId5"/>
              </a:rPr>
              <a:t>http://pic4you.ru/12216/2015020/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393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Окружающий мир 1класс« Школа России»</vt:lpstr>
      <vt:lpstr>Кто такие звери?</vt:lpstr>
      <vt:lpstr>Звери</vt:lpstr>
      <vt:lpstr>Животные нашей планеты</vt:lpstr>
      <vt:lpstr>Животные России</vt:lpstr>
      <vt:lpstr>Животные России</vt:lpstr>
      <vt:lpstr>Животные России</vt:lpstr>
      <vt:lpstr>Забавные звери и животные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Надежда</cp:lastModifiedBy>
  <cp:revision>15</cp:revision>
  <dcterms:created xsi:type="dcterms:W3CDTF">2014-06-09T16:54:14Z</dcterms:created>
  <dcterms:modified xsi:type="dcterms:W3CDTF">2015-07-02T12:29:20Z</dcterms:modified>
</cp:coreProperties>
</file>