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62" r:id="rId4"/>
    <p:sldId id="272" r:id="rId5"/>
    <p:sldId id="265" r:id="rId6"/>
    <p:sldId id="266" r:id="rId7"/>
    <p:sldId id="267" r:id="rId8"/>
    <p:sldId id="275" r:id="rId9"/>
    <p:sldId id="276" r:id="rId10"/>
    <p:sldId id="278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adik.ru/str1_34_1_1.php" TargetMode="External"/><Relationship Id="rId2" Type="http://schemas.openxmlformats.org/officeDocument/2006/relationships/hyperlink" Target="http://edudocs.ru/kartinki-na-bukvy-alfavita-logopedicheskaya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2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592877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pPr algn="ctr"/>
            <a:r>
              <a:rPr lang="ru-RU" sz="2400" dirty="0" smtClean="0"/>
              <a:t>Презентация к уроку </a:t>
            </a:r>
          </a:p>
          <a:p>
            <a:pPr algn="ctr"/>
            <a:r>
              <a:rPr lang="ru-RU" sz="2400" dirty="0" smtClean="0"/>
              <a:t>по учебному предмету «Обучение грамоте» в 1 классе на тему :</a:t>
            </a:r>
          </a:p>
          <a:p>
            <a:pPr algn="ctr"/>
            <a:r>
              <a:rPr lang="ru-RU" sz="2400" dirty="0" smtClean="0"/>
              <a:t>«Буква ь. Употребление ь знака для обозначения мягкости согласных на письме».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r"/>
            <a:endParaRPr lang="ru-RU" sz="2400" dirty="0" smtClean="0"/>
          </a:p>
          <a:p>
            <a:pPr algn="r"/>
            <a:r>
              <a:rPr lang="ru-RU" sz="2400" dirty="0" smtClean="0"/>
              <a:t> </a:t>
            </a:r>
            <a:r>
              <a:rPr lang="ru-RU" sz="2400" dirty="0" err="1" smtClean="0"/>
              <a:t>Шевчугова</a:t>
            </a:r>
            <a:r>
              <a:rPr lang="ru-RU" sz="2400" dirty="0" smtClean="0"/>
              <a:t> Наталья Евгеньевна,</a:t>
            </a:r>
          </a:p>
          <a:p>
            <a:pPr algn="r"/>
            <a:r>
              <a:rPr lang="ru-RU" sz="2400" dirty="0" smtClean="0"/>
              <a:t>  учитель начальных классов, </a:t>
            </a:r>
          </a:p>
          <a:p>
            <a:pPr algn="r"/>
            <a:r>
              <a:rPr lang="ru-RU" sz="2400" dirty="0" smtClean="0"/>
              <a:t>МАОУ гимназии №2, </a:t>
            </a:r>
            <a:r>
              <a:rPr lang="ru-RU" sz="2400" dirty="0" err="1" smtClean="0"/>
              <a:t>г.Красноярска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98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Подводим итог урока.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Что нового вы узнали сегодня на уроке?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Для чего нужен ь знак?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Что у вас  не получалось на уроке7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000" dirty="0" smtClean="0"/>
              <a:t>Что бы вы еще хотели узнать о ь знаке?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44750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сайты.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edudocs.ru/kartinki-na-bukvy-alfavita-logopedicheskaya.html</a:t>
            </a:r>
            <a:endParaRPr lang="ru-RU" dirty="0" smtClean="0"/>
          </a:p>
          <a:p>
            <a:r>
              <a:rPr lang="en-US" dirty="0" smtClean="0"/>
              <a:t>eadik.ru/str1_34_1_7.php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readik.ru/str1_34_1_1.php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24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20940" cy="79208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960" y="1916832"/>
            <a:ext cx="7520940" cy="446449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Сформировать  умение  обозначать мягкость согласного звука на письме при помощи «ь» знака;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 фонематический слух, внимание.</a:t>
            </a:r>
          </a:p>
          <a:p>
            <a:pPr>
              <a:lnSpc>
                <a:spcPts val="1400"/>
              </a:lnSpc>
              <a:spcAft>
                <a:spcPts val="0"/>
              </a:spcAft>
            </a:pPr>
            <a:r>
              <a:rPr lang="ru-RU" sz="2400" i="1" dirty="0" smtClean="0">
                <a:latin typeface="Times New Roman"/>
                <a:ea typeface="Times New Roman"/>
                <a:cs typeface="Times New Roman"/>
              </a:rPr>
              <a:t>­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загадку</a:t>
            </a:r>
            <a:br>
              <a:rPr lang="ru-RU" dirty="0" smtClean="0"/>
            </a:br>
            <a:r>
              <a:rPr lang="ru-RU" dirty="0" smtClean="0"/>
              <a:t> и назовите тему нашего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628800"/>
            <a:ext cx="7520940" cy="3051677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Безголосый он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добряк,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Всё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смягчает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...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Что обозначает знак м на руке - Все о хиромантии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2794501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26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01208"/>
            <a:ext cx="7520940" cy="1368152"/>
          </a:xfrm>
        </p:spPr>
        <p:txBody>
          <a:bodyPr/>
          <a:lstStyle/>
          <a:p>
            <a:r>
              <a:rPr lang="ru-RU" i="1" dirty="0" smtClean="0"/>
              <a:t>           Почему буква ь так отвечала на вопросы?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620689"/>
            <a:ext cx="7520940" cy="3384376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Однажды букве Ь стали задавать вопросы, а она на них отвечала: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 ты любишь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кушать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Карамель,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апельсин.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чем ты любишь кататься? </a:t>
            </a:r>
            <a:r>
              <a:rPr lang="ru-RU" sz="2400" dirty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коньках.</a:t>
            </a:r>
            <a:endParaRPr lang="ru-RU" sz="2400" dirty="0">
              <a:solidFill>
                <a:schemeClr val="bg1">
                  <a:lumMod val="6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Какие цифры тебе нравятся? 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шесть.</a:t>
            </a:r>
            <a:endParaRPr lang="ru-RU" sz="24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Какое время года ты любишь?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сень</a:t>
            </a: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Каких животных ты знаешь?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Обезьяна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олень.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59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06591"/>
            <a:ext cx="7520940" cy="583163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</a:rPr>
              <a:t>Сказка о ь знаке</a:t>
            </a:r>
            <a:r>
              <a:rPr lang="ru-RU" sz="4000" i="1" dirty="0" smtClean="0">
                <a:solidFill>
                  <a:schemeClr val="accent2"/>
                </a:solidFill>
              </a:rPr>
              <a:t>….</a:t>
            </a:r>
            <a:endParaRPr lang="ru-RU" sz="4000" i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689755"/>
            <a:ext cx="7520940" cy="5403541"/>
          </a:xfrm>
        </p:spPr>
        <p:txBody>
          <a:bodyPr/>
          <a:lstStyle/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Жили-были в азбуке буквы, разные — гласные, согласные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Ходили друг к другу в гости.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Буквы жили — не тужили, потому что все дружили.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жила среди них одна буква, похожая на половинку буквы Ы, только без палочки, с которой никто не дружил. </a:t>
            </a:r>
            <a:endParaRPr lang="ru-RU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Буквам 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не нравилось, что она не обозначает звука.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— Что ты за буква? — возмущались они.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Это была буква мягкий знак - Ь.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Она не обозначала никакого звука, не умела говорить, молчала, И никто с ней не дружил, не разговаривал. Жилось мягкому знаку плохо, очень одиноко.</a:t>
            </a:r>
          </a:p>
          <a:p>
            <a:endParaRPr lang="ru-RU" b="0" dirty="0"/>
          </a:p>
        </p:txBody>
      </p:sp>
      <p:pic>
        <p:nvPicPr>
          <p:cNvPr id="2050" name="Picture 2" descr="Проходной балл. картинки на буквы алфавита логопедическая Поступаем вместе. Фору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2352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ерсональный сайт Кузнецовой И. В. - Алфавит в стихах (часть 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76097"/>
            <a:ext cx="1656184" cy="184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исунки алфавит С - Алфавит - Картинки PNG - Галерей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639" y="5289798"/>
            <a:ext cx="15811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Лента записей из дневника блогера Журнал пользователя yflz1952@mail.ru. Страница 72 :: BlogRider.r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60647"/>
            <a:ext cx="1122421" cy="85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ереводчик онлайн Перевод - Поиск работ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88" y="5289798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КлипАрт Детский алфавит на прозрачном фон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73" y="3845379"/>
            <a:ext cx="1751592" cy="17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Что обозначает знак м на руке - Все о хиромантии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" y="106591"/>
            <a:ext cx="828092" cy="116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520940" cy="4176464"/>
          </a:xfrm>
        </p:spPr>
        <p:txBody>
          <a:bodyPr>
            <a:noAutofit/>
          </a:bodyPr>
          <a:lstStyle/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Как-то раз взялись буквы составлять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слова- это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было их любимое занятие. Решили они составить слово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«гвоздь».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Стали буквы составлять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слово «гвоздь».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ГВОЗД — получается.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Что-то у нас не получается! — говорили буквы. — Звук [д] в слове «гвоздь» мягкий, а у нас твердый.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Буква И вдруг говорит: — Встану я и обозначу мягкость Д, — и быстро пристроилась в конце.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Но получилось «</a:t>
            </a:r>
            <a:r>
              <a:rPr lang="ru-RU" b="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гвозди</a:t>
            </a:r>
            <a:r>
              <a:rPr lang="ru-RU" b="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»,а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нам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нужно было составить слово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«гвоздь».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Лучше я встану, — сказала буква Я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>
              <a:spcAft>
                <a:spcPts val="1125"/>
              </a:spcAft>
            </a:pP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Получилось «гвоздя»- опять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то. Все буквы попробовали встать в слово, но </a:t>
            </a:r>
            <a:r>
              <a:rPr lang="ru-RU" b="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неникому</a:t>
            </a:r>
            <a:r>
              <a:rPr lang="ru-RU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удалось составить нужное слово.</a:t>
            </a:r>
            <a:endParaRPr lang="ru-RU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Алфавит Логопедия для все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85184"/>
            <a:ext cx="1080120" cy="9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ходной балл. картинки на буквы алфавита логопедическая По…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629304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возди толевые. Цена: 18,99 руб. - Интернет магазин инструментов в Екатеринбурге TOOLS-TRADE.RU. Купить Гвозди в Екатеринбург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4824168"/>
            <a:ext cx="1944216" cy="195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03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ФЛЕШМОБ. - Babyblog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02067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125"/>
              </a:spcAft>
            </a:pPr>
            <a:r>
              <a:rPr lang="ru-RU" sz="18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же делать? И тут все вспомнили, что есть еще одна буква – она тихо стоит в сторонке.</a:t>
            </a:r>
            <a:endParaRPr lang="ru-RU" sz="18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18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— Иди к нам, мягкий знак, — позвали буквы.</a:t>
            </a:r>
            <a:endParaRPr lang="ru-RU" sz="18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18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Мягкий знак с радостью согласился помочь буквам и быстро стал в конец слова. </a:t>
            </a:r>
            <a:r>
              <a:rPr lang="ru-RU" sz="1800" b="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Получилось  «гвоздь».</a:t>
            </a:r>
            <a:endParaRPr lang="ru-RU" sz="18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18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Развеселились буквы, всем захотелось пригласить в гости Ь.</a:t>
            </a:r>
            <a:endParaRPr lang="ru-RU" sz="18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1800" b="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 мягкий знак стал дружить с остальными буквами.</a:t>
            </a:r>
            <a:endParaRPr lang="ru-RU" sz="1800" b="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14" descr="Что обозначает знак м на руке - Все о хиромант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875" y="4156954"/>
            <a:ext cx="2016224" cy="283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скворечники Персональный сайт Кузнецовой И В Алфавит Но в труде помощник верный Алфавит в стихах част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1611395" cy="170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Детский клипарт Алфавит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079" y="4725144"/>
            <a:ext cx="1394947" cy="189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лфавит изображение букв - форум рэп рисунк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34603"/>
            <a:ext cx="1920097" cy="192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Ж - Людмила Павловна Путилин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09407"/>
            <a:ext cx="1534849" cy="153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7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/>
              <a:t>Что изменилось в словах?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8455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Был- быль</a:t>
            </a:r>
          </a:p>
          <a:p>
            <a:endParaRPr lang="ru-RU" sz="4400" dirty="0" smtClean="0"/>
          </a:p>
          <a:p>
            <a:r>
              <a:rPr lang="ru-RU" sz="4400" dirty="0" smtClean="0"/>
              <a:t>Пыл – пыль</a:t>
            </a:r>
          </a:p>
          <a:p>
            <a:endParaRPr lang="ru-RU" sz="4400" dirty="0" smtClean="0"/>
          </a:p>
          <a:p>
            <a:r>
              <a:rPr lang="ru-RU" sz="4400" dirty="0" smtClean="0"/>
              <a:t>Угол – уголь</a:t>
            </a:r>
          </a:p>
          <a:p>
            <a:endParaRPr lang="ru-RU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0654"/>
            <a:ext cx="3617208" cy="275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вал 4"/>
          <p:cNvSpPr/>
          <p:nvPr/>
        </p:nvSpPr>
        <p:spPr>
          <a:xfrm>
            <a:off x="1659712" y="1844824"/>
            <a:ext cx="266328" cy="2160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52905" y="1844824"/>
            <a:ext cx="26632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5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78948" y="3356992"/>
            <a:ext cx="266328" cy="2160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82144" y="3359108"/>
            <a:ext cx="26632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78948" y="4941168"/>
            <a:ext cx="266328" cy="216024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15308" y="4934900"/>
            <a:ext cx="266328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65760"/>
            <a:ext cx="8496944" cy="548640"/>
          </a:xfrm>
        </p:spPr>
        <p:txBody>
          <a:bodyPr/>
          <a:lstStyle/>
          <a:p>
            <a:r>
              <a:rPr lang="ru-RU" b="1" dirty="0" smtClean="0"/>
              <a:t>Сколько букв в словах? Сколько звуков?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5136684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sz="4000" dirty="0" smtClean="0"/>
              <a:t>День-    </a:t>
            </a:r>
            <a:r>
              <a:rPr lang="ru-RU" sz="2800" dirty="0" smtClean="0"/>
              <a:t>4буквы, 3 звука </a:t>
            </a:r>
          </a:p>
          <a:p>
            <a:r>
              <a:rPr lang="ru-RU" sz="4000" dirty="0" smtClean="0"/>
              <a:t>Олень-   </a:t>
            </a:r>
            <a:r>
              <a:rPr lang="ru-RU" sz="2800" dirty="0" smtClean="0"/>
              <a:t>5 букв, 4 звука</a:t>
            </a:r>
          </a:p>
          <a:p>
            <a:r>
              <a:rPr lang="ru-RU" sz="4000" dirty="0" smtClean="0"/>
              <a:t>Лось-     </a:t>
            </a:r>
            <a:r>
              <a:rPr lang="ru-RU" sz="2800" dirty="0" smtClean="0"/>
              <a:t>4</a:t>
            </a:r>
            <a:r>
              <a:rPr lang="ru-RU" sz="4000" dirty="0" smtClean="0"/>
              <a:t> </a:t>
            </a:r>
            <a:r>
              <a:rPr lang="ru-RU" sz="2800" dirty="0" smtClean="0"/>
              <a:t>буквы, 3 звука</a:t>
            </a:r>
          </a:p>
          <a:p>
            <a:r>
              <a:rPr lang="ru-RU" sz="4000" dirty="0" smtClean="0"/>
              <a:t>Окуньки-    </a:t>
            </a:r>
            <a:r>
              <a:rPr lang="ru-RU" sz="2800" dirty="0" smtClean="0"/>
              <a:t>7 букв, 6 звуков</a:t>
            </a:r>
          </a:p>
          <a:p>
            <a:r>
              <a:rPr lang="ru-RU" sz="4000" smtClean="0"/>
              <a:t>Пеньки-      </a:t>
            </a:r>
            <a:r>
              <a:rPr lang="ru-RU" sz="2800" smtClean="0"/>
              <a:t>6 букв, 5 </a:t>
            </a:r>
            <a:r>
              <a:rPr lang="ru-RU" sz="2800" dirty="0" smtClean="0"/>
              <a:t>звуков</a:t>
            </a:r>
          </a:p>
          <a:p>
            <a:endParaRPr lang="ru-RU" sz="2800" dirty="0"/>
          </a:p>
          <a:p>
            <a:r>
              <a:rPr lang="ru-RU" sz="2800" dirty="0" smtClean="0"/>
              <a:t>Почему в этих словах букв больше,  чем звуков?</a:t>
            </a:r>
          </a:p>
          <a:p>
            <a:endParaRPr lang="ru-RU" sz="2800" dirty="0"/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667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173</TotalTime>
  <Words>567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Цели урока:</vt:lpstr>
      <vt:lpstr>Отгадайте загадку  и назовите тему нашего урока:</vt:lpstr>
      <vt:lpstr>           Почему буква ь так отвечала на вопросы?</vt:lpstr>
      <vt:lpstr>Сказка о ь знаке….</vt:lpstr>
      <vt:lpstr>Презентация PowerPoint</vt:lpstr>
      <vt:lpstr>Презентация PowerPoint</vt:lpstr>
      <vt:lpstr>            Что изменилось в словах?</vt:lpstr>
      <vt:lpstr>Сколько букв в словах? Сколько звуков?</vt:lpstr>
      <vt:lpstr>Подводим итог урока.</vt:lpstr>
      <vt:lpstr>Используемые сайты.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Ь знак в словах.</dc:title>
  <dc:creator>Наташа</dc:creator>
  <cp:lastModifiedBy>Учитель</cp:lastModifiedBy>
  <cp:revision>19</cp:revision>
  <dcterms:created xsi:type="dcterms:W3CDTF">2015-02-19T08:33:08Z</dcterms:created>
  <dcterms:modified xsi:type="dcterms:W3CDTF">2015-03-13T03:44:13Z</dcterms:modified>
</cp:coreProperties>
</file>