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s/slide99.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comments/comment1.xml" ContentType="application/vnd.openxmlformats-officedocument.presentationml.comments+xml"/>
  <Override PartName="/ppt/slides/slide89.xml" ContentType="application/vnd.openxmlformats-officedocument.presentationml.slide+xml"/>
  <Override PartName="/ppt/slides/slide9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s/slide79.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07"/>
  </p:notesMasterIdLst>
  <p:sldIdLst>
    <p:sldId id="256" r:id="rId3"/>
    <p:sldId id="259" r:id="rId4"/>
    <p:sldId id="260" r:id="rId5"/>
    <p:sldId id="261" r:id="rId6"/>
    <p:sldId id="262" r:id="rId7"/>
    <p:sldId id="284" r:id="rId8"/>
    <p:sldId id="263" r:id="rId9"/>
    <p:sldId id="264" r:id="rId10"/>
    <p:sldId id="285" r:id="rId11"/>
    <p:sldId id="286" r:id="rId12"/>
    <p:sldId id="266" r:id="rId13"/>
    <p:sldId id="290" r:id="rId14"/>
    <p:sldId id="307" r:id="rId15"/>
    <p:sldId id="308" r:id="rId16"/>
    <p:sldId id="306" r:id="rId17"/>
    <p:sldId id="309" r:id="rId18"/>
    <p:sldId id="287" r:id="rId19"/>
    <p:sldId id="313" r:id="rId20"/>
    <p:sldId id="319" r:id="rId21"/>
    <p:sldId id="314" r:id="rId22"/>
    <p:sldId id="315" r:id="rId23"/>
    <p:sldId id="316" r:id="rId24"/>
    <p:sldId id="317" r:id="rId25"/>
    <p:sldId id="318" r:id="rId26"/>
    <p:sldId id="320" r:id="rId27"/>
    <p:sldId id="321" r:id="rId28"/>
    <p:sldId id="322" r:id="rId29"/>
    <p:sldId id="323" r:id="rId30"/>
    <p:sldId id="324" r:id="rId31"/>
    <p:sldId id="325" r:id="rId32"/>
    <p:sldId id="289" r:id="rId33"/>
    <p:sldId id="268" r:id="rId34"/>
    <p:sldId id="269" r:id="rId35"/>
    <p:sldId id="311" r:id="rId36"/>
    <p:sldId id="272" r:id="rId37"/>
    <p:sldId id="271" r:id="rId38"/>
    <p:sldId id="294" r:id="rId39"/>
    <p:sldId id="326" r:id="rId40"/>
    <p:sldId id="327" r:id="rId41"/>
    <p:sldId id="328" r:id="rId42"/>
    <p:sldId id="329" r:id="rId43"/>
    <p:sldId id="330" r:id="rId44"/>
    <p:sldId id="299" r:id="rId45"/>
    <p:sldId id="331" r:id="rId46"/>
    <p:sldId id="332" r:id="rId47"/>
    <p:sldId id="333" r:id="rId48"/>
    <p:sldId id="334" r:id="rId49"/>
    <p:sldId id="335" r:id="rId50"/>
    <p:sldId id="302" r:id="rId51"/>
    <p:sldId id="303" r:id="rId52"/>
    <p:sldId id="304" r:id="rId53"/>
    <p:sldId id="291" r:id="rId54"/>
    <p:sldId id="338" r:id="rId55"/>
    <p:sldId id="344" r:id="rId56"/>
    <p:sldId id="336" r:id="rId57"/>
    <p:sldId id="337" r:id="rId58"/>
    <p:sldId id="367" r:id="rId59"/>
    <p:sldId id="279" r:id="rId60"/>
    <p:sldId id="280" r:id="rId61"/>
    <p:sldId id="275" r:id="rId62"/>
    <p:sldId id="342" r:id="rId63"/>
    <p:sldId id="343" r:id="rId64"/>
    <p:sldId id="339" r:id="rId65"/>
    <p:sldId id="346" r:id="rId66"/>
    <p:sldId id="340" r:id="rId67"/>
    <p:sldId id="348" r:id="rId68"/>
    <p:sldId id="350" r:id="rId69"/>
    <p:sldId id="351" r:id="rId70"/>
    <p:sldId id="352" r:id="rId71"/>
    <p:sldId id="354" r:id="rId72"/>
    <p:sldId id="355" r:id="rId73"/>
    <p:sldId id="356" r:id="rId74"/>
    <p:sldId id="357" r:id="rId75"/>
    <p:sldId id="358" r:id="rId76"/>
    <p:sldId id="359" r:id="rId77"/>
    <p:sldId id="349" r:id="rId78"/>
    <p:sldId id="345" r:id="rId79"/>
    <p:sldId id="360" r:id="rId80"/>
    <p:sldId id="361" r:id="rId81"/>
    <p:sldId id="362" r:id="rId82"/>
    <p:sldId id="363" r:id="rId83"/>
    <p:sldId id="365" r:id="rId84"/>
    <p:sldId id="364" r:id="rId85"/>
    <p:sldId id="366" r:id="rId86"/>
    <p:sldId id="281" r:id="rId87"/>
    <p:sldId id="372" r:id="rId88"/>
    <p:sldId id="276" r:id="rId89"/>
    <p:sldId id="369" r:id="rId90"/>
    <p:sldId id="368" r:id="rId91"/>
    <p:sldId id="373" r:id="rId92"/>
    <p:sldId id="370" r:id="rId93"/>
    <p:sldId id="375" r:id="rId94"/>
    <p:sldId id="376" r:id="rId95"/>
    <p:sldId id="374" r:id="rId96"/>
    <p:sldId id="371" r:id="rId97"/>
    <p:sldId id="377" r:id="rId98"/>
    <p:sldId id="378" r:id="rId99"/>
    <p:sldId id="379" r:id="rId100"/>
    <p:sldId id="380" r:id="rId101"/>
    <p:sldId id="381" r:id="rId102"/>
    <p:sldId id="382" r:id="rId103"/>
    <p:sldId id="383" r:id="rId104"/>
    <p:sldId id="384" r:id="rId105"/>
    <p:sldId id="385" r:id="rId10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0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779" autoAdjust="0"/>
    <p:restoredTop sz="94660"/>
  </p:normalViewPr>
  <p:slideViewPr>
    <p:cSldViewPr>
      <p:cViewPr varScale="1">
        <p:scale>
          <a:sx n="64" d="100"/>
          <a:sy n="64" d="100"/>
        </p:scale>
        <p:origin x="-151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07" Type="http://schemas.openxmlformats.org/officeDocument/2006/relationships/notesMaster" Target="notesMasters/notesMaster1.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slide" Target="slides/slide100.xml"/><Relationship Id="rId110"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commentAuthors" Target="commentAuthor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presProps" Target="presProps.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2-05-21T16:19:33.156" idx="1">
    <p:pos x="3046" y="1492"/>
    <p:text>(While managers promote stability, leaders press for change.” </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5C8E5D0-09A8-4B49-9816-A76E37CF7A8E}" type="datetimeFigureOut">
              <a:rPr lang="en-NZ" smtClean="0"/>
              <a:pPr/>
              <a:t>27/11/2012</a:t>
            </a:fld>
            <a:endParaRPr lang="en-NZ"/>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E2FCC5-1F25-435A-AFAE-D9325C1CF84E}" type="slidenum">
              <a:rPr lang="en-NZ" smtClean="0"/>
              <a:pPr/>
              <a:t>‹#›</a:t>
            </a:fld>
            <a:endParaRPr lang="en-N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NZ" dirty="0"/>
          </a:p>
        </p:txBody>
      </p:sp>
      <p:sp>
        <p:nvSpPr>
          <p:cNvPr id="4" name="Slide Number Placeholder 3"/>
          <p:cNvSpPr>
            <a:spLocks noGrp="1"/>
          </p:cNvSpPr>
          <p:nvPr>
            <p:ph type="sldNum" sz="quarter" idx="10"/>
          </p:nvPr>
        </p:nvSpPr>
        <p:spPr/>
        <p:txBody>
          <a:bodyPr/>
          <a:lstStyle/>
          <a:p>
            <a:fld id="{79E2FCC5-1F25-435A-AFAE-D9325C1CF84E}" type="slidenum">
              <a:rPr lang="en-NZ" smtClean="0"/>
              <a:pPr/>
              <a:t>31</a:t>
            </a:fld>
            <a:endParaRPr lang="en-N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dirty="0" smtClean="0"/>
              <a:t>Click to edit Master title style</a:t>
            </a:r>
            <a:endParaRPr kumimoji="0" lang="en-US" dirty="0"/>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rgbClr val="FF0000"/>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9A9A5749-0BAC-48CF-8915-6A6CEB1AA30B}" type="datetimeFigureOut">
              <a:rPr lang="en-NZ" smtClean="0"/>
              <a:pPr/>
              <a:t>27/11/2012</a:t>
            </a:fld>
            <a:endParaRPr lang="en-NZ"/>
          </a:p>
        </p:txBody>
      </p:sp>
      <p:sp>
        <p:nvSpPr>
          <p:cNvPr id="19" name="Footer Placeholder 18"/>
          <p:cNvSpPr>
            <a:spLocks noGrp="1"/>
          </p:cNvSpPr>
          <p:nvPr>
            <p:ph type="ftr" sz="quarter" idx="11"/>
          </p:nvPr>
        </p:nvSpPr>
        <p:spPr/>
        <p:txBody>
          <a:bodyPr/>
          <a:lstStyle/>
          <a:p>
            <a:endParaRPr lang="en-NZ"/>
          </a:p>
        </p:txBody>
      </p:sp>
      <p:sp>
        <p:nvSpPr>
          <p:cNvPr id="27" name="Slide Number Placeholder 26"/>
          <p:cNvSpPr>
            <a:spLocks noGrp="1"/>
          </p:cNvSpPr>
          <p:nvPr>
            <p:ph type="sldNum" sz="quarter" idx="12"/>
          </p:nvPr>
        </p:nvSpPr>
        <p:spPr/>
        <p:txBody>
          <a:bodyPr/>
          <a:lstStyle/>
          <a:p>
            <a:fld id="{62D3FABC-16E0-4503-ADD4-DBAC9237EEDE}" type="slidenum">
              <a:rPr lang="en-NZ" smtClean="0"/>
              <a:pPr/>
              <a:t>‹#›</a:t>
            </a:fld>
            <a:endParaRPr lang="en-N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A9A5749-0BAC-48CF-8915-6A6CEB1AA30B}" type="datetimeFigureOut">
              <a:rPr lang="en-NZ" smtClean="0"/>
              <a:pPr/>
              <a:t>27/11/2012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62D3FABC-16E0-4503-ADD4-DBAC9237EEDE}" type="slidenum">
              <a:rPr lang="en-NZ" smtClean="0"/>
              <a:pPr/>
              <a:t>‹#›</a:t>
            </a:fld>
            <a:endParaRPr lang="en-N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A9A5749-0BAC-48CF-8915-6A6CEB1AA30B}" type="datetimeFigureOut">
              <a:rPr lang="en-NZ" smtClean="0"/>
              <a:pPr/>
              <a:t>27/11/2012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62D3FABC-16E0-4503-ADD4-DBAC9237EEDE}" type="slidenum">
              <a:rPr lang="en-NZ" smtClean="0"/>
              <a:pPr/>
              <a:t>‹#›</a:t>
            </a:fld>
            <a:endParaRPr lang="en-NZ"/>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NZ"/>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NZ"/>
          </a:p>
        </p:txBody>
      </p:sp>
      <p:sp>
        <p:nvSpPr>
          <p:cNvPr id="4" name="Date Placeholder 3"/>
          <p:cNvSpPr>
            <a:spLocks noGrp="1"/>
          </p:cNvSpPr>
          <p:nvPr>
            <p:ph type="dt" sz="half" idx="10"/>
          </p:nvPr>
        </p:nvSpPr>
        <p:spPr/>
        <p:txBody>
          <a:bodyPr/>
          <a:lstStyle/>
          <a:p>
            <a:fld id="{50952A3F-3743-4980-83F1-B5C500C69B7A}" type="datetimeFigureOut">
              <a:rPr lang="en-NZ" smtClean="0"/>
              <a:pPr/>
              <a:t>27/11/2012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8C6B360E-993F-4E00-A9EB-314909949460}" type="slidenum">
              <a:rPr lang="en-NZ" smtClean="0"/>
              <a:pPr/>
              <a:t>‹#›</a:t>
            </a:fld>
            <a:endParaRPr lang="en-NZ"/>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50952A3F-3743-4980-83F1-B5C500C69B7A}" type="datetimeFigureOut">
              <a:rPr lang="en-NZ" smtClean="0"/>
              <a:pPr/>
              <a:t>27/11/2012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8C6B360E-993F-4E00-A9EB-314909949460}" type="slidenum">
              <a:rPr lang="en-NZ" smtClean="0"/>
              <a:pPr/>
              <a:t>‹#›</a:t>
            </a:fld>
            <a:endParaRPr lang="en-NZ"/>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0952A3F-3743-4980-83F1-B5C500C69B7A}" type="datetimeFigureOut">
              <a:rPr lang="en-NZ" smtClean="0"/>
              <a:pPr/>
              <a:t>27/11/2012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8C6B360E-993F-4E00-A9EB-314909949460}" type="slidenum">
              <a:rPr lang="en-NZ" smtClean="0"/>
              <a:pPr/>
              <a:t>‹#›</a:t>
            </a:fld>
            <a:endParaRPr lang="en-NZ"/>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Date Placeholder 4"/>
          <p:cNvSpPr>
            <a:spLocks noGrp="1"/>
          </p:cNvSpPr>
          <p:nvPr>
            <p:ph type="dt" sz="half" idx="10"/>
          </p:nvPr>
        </p:nvSpPr>
        <p:spPr/>
        <p:txBody>
          <a:bodyPr/>
          <a:lstStyle/>
          <a:p>
            <a:fld id="{50952A3F-3743-4980-83F1-B5C500C69B7A}" type="datetimeFigureOut">
              <a:rPr lang="en-NZ" smtClean="0"/>
              <a:pPr/>
              <a:t>27/11/2012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8C6B360E-993F-4E00-A9EB-314909949460}" type="slidenum">
              <a:rPr lang="en-NZ" smtClean="0"/>
              <a:pPr/>
              <a:t>‹#›</a:t>
            </a:fld>
            <a:endParaRPr lang="en-NZ"/>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N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7" name="Date Placeholder 6"/>
          <p:cNvSpPr>
            <a:spLocks noGrp="1"/>
          </p:cNvSpPr>
          <p:nvPr>
            <p:ph type="dt" sz="half" idx="10"/>
          </p:nvPr>
        </p:nvSpPr>
        <p:spPr/>
        <p:txBody>
          <a:bodyPr/>
          <a:lstStyle/>
          <a:p>
            <a:fld id="{50952A3F-3743-4980-83F1-B5C500C69B7A}" type="datetimeFigureOut">
              <a:rPr lang="en-NZ" smtClean="0"/>
              <a:pPr/>
              <a:t>27/11/2012</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8C6B360E-993F-4E00-A9EB-314909949460}" type="slidenum">
              <a:rPr lang="en-NZ" smtClean="0"/>
              <a:pPr/>
              <a:t>‹#›</a:t>
            </a:fld>
            <a:endParaRPr lang="en-NZ"/>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Date Placeholder 2"/>
          <p:cNvSpPr>
            <a:spLocks noGrp="1"/>
          </p:cNvSpPr>
          <p:nvPr>
            <p:ph type="dt" sz="half" idx="10"/>
          </p:nvPr>
        </p:nvSpPr>
        <p:spPr/>
        <p:txBody>
          <a:bodyPr/>
          <a:lstStyle/>
          <a:p>
            <a:fld id="{50952A3F-3743-4980-83F1-B5C500C69B7A}" type="datetimeFigureOut">
              <a:rPr lang="en-NZ" smtClean="0"/>
              <a:pPr/>
              <a:t>27/11/2012</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8C6B360E-993F-4E00-A9EB-314909949460}" type="slidenum">
              <a:rPr lang="en-NZ" smtClean="0"/>
              <a:pPr/>
              <a:t>‹#›</a:t>
            </a:fld>
            <a:endParaRPr lang="en-NZ"/>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952A3F-3743-4980-83F1-B5C500C69B7A}" type="datetimeFigureOut">
              <a:rPr lang="en-NZ" smtClean="0"/>
              <a:pPr/>
              <a:t>27/11/2012</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8C6B360E-993F-4E00-A9EB-314909949460}" type="slidenum">
              <a:rPr lang="en-NZ" smtClean="0"/>
              <a:pPr/>
              <a:t>‹#›</a:t>
            </a:fld>
            <a:endParaRPr lang="en-NZ"/>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N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952A3F-3743-4980-83F1-B5C500C69B7A}" type="datetimeFigureOut">
              <a:rPr lang="en-NZ" smtClean="0"/>
              <a:pPr/>
              <a:t>27/11/2012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8C6B360E-993F-4E00-A9EB-314909949460}" type="slidenum">
              <a:rPr lang="en-NZ" smtClean="0"/>
              <a:pPr/>
              <a:t>‹#›</a:t>
            </a:fld>
            <a:endParaRPr lang="en-N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dirty="0" smtClean="0"/>
              <a:t>Click to edit Master title style</a:t>
            </a:r>
            <a:endParaRPr kumimoji="0" lang="en-US" dirty="0"/>
          </a:p>
        </p:txBody>
      </p:sp>
      <p:sp>
        <p:nvSpPr>
          <p:cNvPr id="3" name="Content Placeholder 2"/>
          <p:cNvSpPr>
            <a:spLocks noGrp="1"/>
          </p:cNvSpPr>
          <p:nvPr>
            <p:ph idx="1"/>
          </p:nvPr>
        </p:nvSpPr>
        <p:spPr/>
        <p:txBody>
          <a:body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4" name="Date Placeholder 3"/>
          <p:cNvSpPr>
            <a:spLocks noGrp="1"/>
          </p:cNvSpPr>
          <p:nvPr>
            <p:ph type="dt" sz="half" idx="10"/>
          </p:nvPr>
        </p:nvSpPr>
        <p:spPr/>
        <p:txBody>
          <a:bodyPr/>
          <a:lstStyle/>
          <a:p>
            <a:fld id="{9A9A5749-0BAC-48CF-8915-6A6CEB1AA30B}" type="datetimeFigureOut">
              <a:rPr lang="en-NZ" smtClean="0"/>
              <a:pPr/>
              <a:t>27/11/2012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62D3FABC-16E0-4503-ADD4-DBAC9237EEDE}" type="slidenum">
              <a:rPr lang="en-NZ" smtClean="0"/>
              <a:pPr/>
              <a:t>‹#›</a:t>
            </a:fld>
            <a:endParaRPr lang="en-NZ"/>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NZ"/>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952A3F-3743-4980-83F1-B5C500C69B7A}" type="datetimeFigureOut">
              <a:rPr lang="en-NZ" smtClean="0"/>
              <a:pPr/>
              <a:t>27/11/2012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8C6B360E-993F-4E00-A9EB-314909949460}" type="slidenum">
              <a:rPr lang="en-NZ" smtClean="0"/>
              <a:pPr/>
              <a:t>‹#›</a:t>
            </a:fld>
            <a:endParaRPr lang="en-NZ"/>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50952A3F-3743-4980-83F1-B5C500C69B7A}" type="datetimeFigureOut">
              <a:rPr lang="en-NZ" smtClean="0"/>
              <a:pPr/>
              <a:t>27/11/2012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8C6B360E-993F-4E00-A9EB-314909949460}" type="slidenum">
              <a:rPr lang="en-NZ" smtClean="0"/>
              <a:pPr/>
              <a:t>‹#›</a:t>
            </a:fld>
            <a:endParaRPr lang="en-NZ"/>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50952A3F-3743-4980-83F1-B5C500C69B7A}" type="datetimeFigureOut">
              <a:rPr lang="en-NZ" smtClean="0"/>
              <a:pPr/>
              <a:t>27/11/2012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8C6B360E-993F-4E00-A9EB-314909949460}" type="slidenum">
              <a:rPr lang="en-NZ" smtClean="0"/>
              <a:pPr/>
              <a:t>‹#›</a:t>
            </a:fld>
            <a:endParaRPr lang="en-N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A9A5749-0BAC-48CF-8915-6A6CEB1AA30B}" type="datetimeFigureOut">
              <a:rPr lang="en-NZ" smtClean="0"/>
              <a:pPr/>
              <a:t>27/11/2012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62D3FABC-16E0-4503-ADD4-DBAC9237EEDE}" type="slidenum">
              <a:rPr lang="en-NZ" smtClean="0"/>
              <a:pPr/>
              <a:t>‹#›</a:t>
            </a:fld>
            <a:endParaRPr lang="en-N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A9A5749-0BAC-48CF-8915-6A6CEB1AA30B}" type="datetimeFigureOut">
              <a:rPr lang="en-NZ" smtClean="0"/>
              <a:pPr/>
              <a:t>27/11/2012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62D3FABC-16E0-4503-ADD4-DBAC9237EEDE}" type="slidenum">
              <a:rPr lang="en-NZ" smtClean="0"/>
              <a:pPr/>
              <a:t>‹#›</a:t>
            </a:fld>
            <a:endParaRPr lang="en-N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A9A5749-0BAC-48CF-8915-6A6CEB1AA30B}" type="datetimeFigureOut">
              <a:rPr lang="en-NZ" smtClean="0"/>
              <a:pPr/>
              <a:t>27/11/2012</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62D3FABC-16E0-4503-ADD4-DBAC9237EEDE}" type="slidenum">
              <a:rPr lang="en-NZ" smtClean="0"/>
              <a:pPr/>
              <a:t>‹#›</a:t>
            </a:fld>
            <a:endParaRPr lang="en-N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A9A5749-0BAC-48CF-8915-6A6CEB1AA30B}" type="datetimeFigureOut">
              <a:rPr lang="en-NZ" smtClean="0"/>
              <a:pPr/>
              <a:t>27/11/2012</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62D3FABC-16E0-4503-ADD4-DBAC9237EEDE}" type="slidenum">
              <a:rPr lang="en-NZ" smtClean="0"/>
              <a:pPr/>
              <a:t>‹#›</a:t>
            </a:fld>
            <a:endParaRPr lang="en-N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9A5749-0BAC-48CF-8915-6A6CEB1AA30B}" type="datetimeFigureOut">
              <a:rPr lang="en-NZ" smtClean="0"/>
              <a:pPr/>
              <a:t>27/11/2012</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62D3FABC-16E0-4503-ADD4-DBAC9237EEDE}" type="slidenum">
              <a:rPr lang="en-NZ" smtClean="0"/>
              <a:pPr/>
              <a:t>‹#›</a:t>
            </a:fld>
            <a:endParaRPr lang="en-N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A9A5749-0BAC-48CF-8915-6A6CEB1AA30B}" type="datetimeFigureOut">
              <a:rPr lang="en-NZ" smtClean="0"/>
              <a:pPr/>
              <a:t>27/11/2012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62D3FABC-16E0-4503-ADD4-DBAC9237EEDE}" type="slidenum">
              <a:rPr lang="en-NZ" smtClean="0"/>
              <a:pPr/>
              <a:t>‹#›</a:t>
            </a:fld>
            <a:endParaRPr lang="en-N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A9A5749-0BAC-48CF-8915-6A6CEB1AA30B}" type="datetimeFigureOut">
              <a:rPr lang="en-NZ" smtClean="0"/>
              <a:pPr/>
              <a:t>27/11/2012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a:xfrm>
            <a:off x="8077200" y="6356350"/>
            <a:ext cx="609600" cy="365125"/>
          </a:xfrm>
        </p:spPr>
        <p:txBody>
          <a:bodyPr/>
          <a:lstStyle/>
          <a:p>
            <a:fld id="{62D3FABC-16E0-4503-ADD4-DBAC9237EEDE}" type="slidenum">
              <a:rPr lang="en-NZ" smtClean="0"/>
              <a:pPr/>
              <a:t>‹#›</a:t>
            </a:fld>
            <a:endParaRPr lang="en-NZ"/>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A9A5749-0BAC-48CF-8915-6A6CEB1AA30B}" type="datetimeFigureOut">
              <a:rPr lang="en-NZ" smtClean="0"/>
              <a:pPr/>
              <a:t>27/11/2012</a:t>
            </a:fld>
            <a:endParaRPr lang="en-NZ"/>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NZ"/>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2D3FABC-16E0-4503-ADD4-DBAC9237EEDE}" type="slidenum">
              <a:rPr lang="en-NZ" smtClean="0"/>
              <a:pPr/>
              <a:t>‹#›</a:t>
            </a:fld>
            <a:endParaRPr lang="en-NZ"/>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rgbClr val="FF0000"/>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rgbClr val="FF0000"/>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rgbClr val="FF0000"/>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rgbClr val="FF0000"/>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rgbClr val="FF0000"/>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NZ"/>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952A3F-3743-4980-83F1-B5C500C69B7A}" type="datetimeFigureOut">
              <a:rPr lang="en-NZ" smtClean="0"/>
              <a:pPr/>
              <a:t>27/11/2012</a:t>
            </a:fld>
            <a:endParaRPr lang="en-N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6B360E-993F-4E00-A9EB-314909949460}" type="slidenum">
              <a:rPr lang="en-NZ" smtClean="0"/>
              <a:pPr/>
              <a:t>‹#›</a:t>
            </a:fld>
            <a:endParaRPr lang="en-NZ"/>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quanhelaodong.wordpress.com/2011/09/28/nh%E1%BB%AFng-hinh-th%E1%BB%A9c-t%C6%B0%C6%A1ng-tac-trong-quan-h%E1%BB%87-lao-d%E1%BB%99ng/"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371600"/>
            <a:ext cx="7851648" cy="1337320"/>
          </a:xfrm>
        </p:spPr>
        <p:txBody>
          <a:bodyPr/>
          <a:lstStyle/>
          <a:p>
            <a:r>
              <a:rPr lang="en-NZ" dirty="0" smtClean="0"/>
              <a:t>ĐỘNG LỰC LÀM VIỆC</a:t>
            </a:r>
            <a:endParaRPr lang="en-NZ" dirty="0"/>
          </a:p>
        </p:txBody>
      </p:sp>
      <p:sp>
        <p:nvSpPr>
          <p:cNvPr id="3" name="Subtitle 2"/>
          <p:cNvSpPr>
            <a:spLocks noGrp="1"/>
          </p:cNvSpPr>
          <p:nvPr>
            <p:ph type="subTitle" idx="1"/>
          </p:nvPr>
        </p:nvSpPr>
        <p:spPr/>
        <p:txBody>
          <a:bodyPr/>
          <a:lstStyle/>
          <a:p>
            <a:endParaRPr lang="en-NZ" dirty="0" smtClean="0"/>
          </a:p>
          <a:p>
            <a:r>
              <a:rPr lang="en-NZ" dirty="0" smtClean="0"/>
              <a:t>NGUYỄN TRANG THU</a:t>
            </a:r>
            <a:endParaRPr lang="en-NZ"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792088"/>
          </a:xfrm>
        </p:spPr>
        <p:txBody>
          <a:bodyPr>
            <a:normAutofit fontScale="90000"/>
          </a:bodyPr>
          <a:lstStyle/>
          <a:p>
            <a:r>
              <a:rPr lang="en-NZ" dirty="0" err="1" smtClean="0"/>
              <a:t>Tham</a:t>
            </a:r>
            <a:r>
              <a:rPr lang="en-NZ" dirty="0" smtClean="0"/>
              <a:t> </a:t>
            </a:r>
            <a:r>
              <a:rPr lang="en-NZ" dirty="0" err="1" smtClean="0"/>
              <a:t>khảo</a:t>
            </a:r>
            <a:r>
              <a:rPr lang="en-NZ" dirty="0" smtClean="0"/>
              <a:t> </a:t>
            </a:r>
            <a:r>
              <a:rPr lang="en-NZ" dirty="0" err="1" smtClean="0"/>
              <a:t>Luật</a:t>
            </a:r>
            <a:r>
              <a:rPr lang="en-NZ" dirty="0" smtClean="0"/>
              <a:t> Lao </a:t>
            </a:r>
            <a:r>
              <a:rPr lang="en-NZ" dirty="0" err="1" smtClean="0"/>
              <a:t>động</a:t>
            </a:r>
            <a:endParaRPr lang="en-NZ" dirty="0"/>
          </a:p>
        </p:txBody>
      </p:sp>
      <p:sp>
        <p:nvSpPr>
          <p:cNvPr id="3" name="Content Placeholder 2"/>
          <p:cNvSpPr>
            <a:spLocks noGrp="1"/>
          </p:cNvSpPr>
          <p:nvPr>
            <p:ph idx="1"/>
          </p:nvPr>
        </p:nvSpPr>
        <p:spPr>
          <a:xfrm>
            <a:off x="457200" y="1412776"/>
            <a:ext cx="8229600" cy="4911824"/>
          </a:xfrm>
        </p:spPr>
        <p:txBody>
          <a:bodyPr>
            <a:normAutofit fontScale="92500" lnSpcReduction="10000"/>
          </a:bodyPr>
          <a:lstStyle/>
          <a:p>
            <a:r>
              <a:rPr lang="vi-VN" dirty="0" smtClean="0"/>
              <a:t>Người lao động có nghĩa vụ thực hiện hợp đồng lao động, thỏa ước lao động tập thể, chấp hành kỷ luật lao động, nội quy lao động và tuân theo sự điều hành của người sử dụng lao động.</a:t>
            </a:r>
          </a:p>
          <a:p>
            <a:r>
              <a:rPr lang="vi-VN" dirty="0" smtClean="0"/>
              <a:t>Người lao động có quyền đình công theo quy định của pháp luật;</a:t>
            </a:r>
            <a:endParaRPr lang="en-NZ" dirty="0" smtClean="0"/>
          </a:p>
          <a:p>
            <a:pPr>
              <a:buNone/>
            </a:pPr>
            <a:r>
              <a:rPr lang="vi-VN" b="1" dirty="0" smtClean="0"/>
              <a:t>Điều 16 của Luật lao động còn nêu:</a:t>
            </a:r>
          </a:p>
          <a:p>
            <a:r>
              <a:rPr lang="vi-VN" dirty="0" smtClean="0"/>
              <a:t>Người lao động có quyền làm việc cho bất kỳ người sử dụng lao động nào và bất kỳ nơi nào mà pháp luật không cấm. Người cần tìm việc làm có quyền trực tiếp liên hệ để tìm việc hoặc đăng ký tại các tổ chức dịch vụ việc làm để tìm việc tuỳ theo nguyện vọng, khả năng, trình độ nghề nghiệp và sức khỏe của mình.</a:t>
            </a:r>
          </a:p>
          <a:p>
            <a:endParaRPr lang="en-NZ"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Đánh</a:t>
            </a:r>
            <a:r>
              <a:rPr lang="en-NZ" dirty="0" smtClean="0"/>
              <a:t> </a:t>
            </a:r>
            <a:r>
              <a:rPr lang="en-NZ" dirty="0" err="1" smtClean="0"/>
              <a:t>giá</a:t>
            </a:r>
            <a:r>
              <a:rPr lang="en-NZ" dirty="0" smtClean="0"/>
              <a:t> </a:t>
            </a:r>
            <a:r>
              <a:rPr lang="en-NZ" dirty="0" err="1" smtClean="0"/>
              <a:t>đúng</a:t>
            </a:r>
            <a:endParaRPr lang="en-NZ" dirty="0"/>
          </a:p>
        </p:txBody>
      </p:sp>
      <p:sp>
        <p:nvSpPr>
          <p:cNvPr id="3" name="Content Placeholder 2"/>
          <p:cNvSpPr>
            <a:spLocks noGrp="1"/>
          </p:cNvSpPr>
          <p:nvPr>
            <p:ph idx="1"/>
          </p:nvPr>
        </p:nvSpPr>
        <p:spPr/>
        <p:txBody>
          <a:bodyPr>
            <a:normAutofit/>
          </a:bodyPr>
          <a:lstStyle/>
          <a:p>
            <a:pPr lvl="0"/>
            <a:r>
              <a:rPr lang="en-US" dirty="0" err="1" smtClean="0"/>
              <a:t>Sự</a:t>
            </a:r>
            <a:r>
              <a:rPr lang="en-US" dirty="0" smtClean="0"/>
              <a:t> </a:t>
            </a:r>
            <a:r>
              <a:rPr lang="en-US" dirty="0" err="1" smtClean="0"/>
              <a:t>đánh</a:t>
            </a:r>
            <a:r>
              <a:rPr lang="en-US" dirty="0" smtClean="0"/>
              <a:t> </a:t>
            </a:r>
            <a:r>
              <a:rPr lang="en-US" dirty="0" err="1" smtClean="0"/>
              <a:t>giá</a:t>
            </a:r>
            <a:r>
              <a:rPr lang="en-US" dirty="0" smtClean="0"/>
              <a:t> </a:t>
            </a:r>
            <a:r>
              <a:rPr lang="en-US" dirty="0" err="1" smtClean="0"/>
              <a:t>thể</a:t>
            </a:r>
            <a:r>
              <a:rPr lang="en-US" dirty="0" smtClean="0"/>
              <a:t> </a:t>
            </a:r>
            <a:r>
              <a:rPr lang="en-US" dirty="0" err="1" smtClean="0"/>
              <a:t>hiện</a:t>
            </a:r>
            <a:r>
              <a:rPr lang="en-US" dirty="0" smtClean="0"/>
              <a:t> </a:t>
            </a:r>
            <a:r>
              <a:rPr lang="en-US" dirty="0" err="1" smtClean="0"/>
              <a:t>bằng</a:t>
            </a:r>
            <a:r>
              <a:rPr lang="en-US" dirty="0" smtClean="0"/>
              <a:t> </a:t>
            </a:r>
            <a:r>
              <a:rPr lang="en-US" dirty="0" err="1" smtClean="0"/>
              <a:t>biểu</a:t>
            </a:r>
            <a:r>
              <a:rPr lang="en-US" dirty="0" smtClean="0"/>
              <a:t> </a:t>
            </a:r>
            <a:r>
              <a:rPr lang="en-US" dirty="0" err="1" smtClean="0"/>
              <a:t>dương</a:t>
            </a:r>
            <a:r>
              <a:rPr lang="en-US" dirty="0" smtClean="0"/>
              <a:t>  </a:t>
            </a:r>
            <a:r>
              <a:rPr lang="en-US" dirty="0" err="1" smtClean="0"/>
              <a:t>và</a:t>
            </a:r>
            <a:r>
              <a:rPr lang="en-US" dirty="0" smtClean="0"/>
              <a:t> </a:t>
            </a:r>
            <a:r>
              <a:rPr lang="en-US" dirty="0" err="1" smtClean="0"/>
              <a:t>phê</a:t>
            </a:r>
            <a:r>
              <a:rPr lang="en-US" dirty="0" smtClean="0"/>
              <a:t> </a:t>
            </a:r>
            <a:r>
              <a:rPr lang="en-US" dirty="0" err="1" smtClean="0"/>
              <a:t>bình</a:t>
            </a:r>
            <a:r>
              <a:rPr lang="en-US" dirty="0" smtClean="0"/>
              <a:t> </a:t>
            </a:r>
            <a:r>
              <a:rPr lang="en-US" dirty="0" err="1" smtClean="0"/>
              <a:t>thích</a:t>
            </a:r>
            <a:r>
              <a:rPr lang="en-US" dirty="0" smtClean="0"/>
              <a:t> </a:t>
            </a:r>
            <a:r>
              <a:rPr lang="en-US" dirty="0" err="1" smtClean="0"/>
              <a:t>đáng</a:t>
            </a:r>
            <a:r>
              <a:rPr lang="en-US" dirty="0" smtClean="0"/>
              <a:t> </a:t>
            </a:r>
          </a:p>
          <a:p>
            <a:pPr lvl="0"/>
            <a:r>
              <a:rPr lang="en-US" dirty="0" err="1" smtClean="0"/>
              <a:t>Chỉ</a:t>
            </a:r>
            <a:r>
              <a:rPr lang="en-US" dirty="0" smtClean="0"/>
              <a:t> </a:t>
            </a:r>
            <a:r>
              <a:rPr lang="en-US" dirty="0" err="1" smtClean="0"/>
              <a:t>biểu</a:t>
            </a:r>
            <a:r>
              <a:rPr lang="en-US" dirty="0" smtClean="0"/>
              <a:t> </a:t>
            </a:r>
            <a:r>
              <a:rPr lang="en-US" dirty="0" err="1" smtClean="0"/>
              <a:t>dương</a:t>
            </a:r>
            <a:r>
              <a:rPr lang="en-US" dirty="0" smtClean="0"/>
              <a:t> </a:t>
            </a:r>
            <a:r>
              <a:rPr lang="en-US" dirty="0" err="1" smtClean="0"/>
              <a:t>khi</a:t>
            </a:r>
            <a:r>
              <a:rPr lang="en-US" dirty="0" smtClean="0"/>
              <a:t> </a:t>
            </a:r>
            <a:r>
              <a:rPr lang="en-US" dirty="0" err="1" smtClean="0"/>
              <a:t>nó</a:t>
            </a:r>
            <a:r>
              <a:rPr lang="en-US" dirty="0" smtClean="0"/>
              <a:t> </a:t>
            </a:r>
            <a:r>
              <a:rPr lang="en-US" dirty="0" err="1" smtClean="0"/>
              <a:t>xứng</a:t>
            </a:r>
            <a:r>
              <a:rPr lang="en-US" dirty="0" smtClean="0"/>
              <a:t> </a:t>
            </a:r>
            <a:r>
              <a:rPr lang="en-US" dirty="0" err="1" smtClean="0"/>
              <a:t>đáng</a:t>
            </a:r>
            <a:r>
              <a:rPr lang="en-US" dirty="0" smtClean="0"/>
              <a:t>. </a:t>
            </a:r>
            <a:r>
              <a:rPr lang="en-US" dirty="0" err="1" smtClean="0"/>
              <a:t>Sử</a:t>
            </a:r>
            <a:r>
              <a:rPr lang="en-US" dirty="0" smtClean="0"/>
              <a:t> </a:t>
            </a:r>
            <a:r>
              <a:rPr lang="en-US" dirty="0" err="1" smtClean="0"/>
              <a:t>dụng</a:t>
            </a:r>
            <a:r>
              <a:rPr lang="en-US" dirty="0" smtClean="0"/>
              <a:t> </a:t>
            </a:r>
            <a:r>
              <a:rPr lang="en-US" dirty="0" err="1" smtClean="0"/>
              <a:t>không</a:t>
            </a:r>
            <a:r>
              <a:rPr lang="en-US" dirty="0" smtClean="0"/>
              <a:t> </a:t>
            </a:r>
            <a:r>
              <a:rPr lang="en-US" dirty="0" err="1" smtClean="0"/>
              <a:t>thích</a:t>
            </a:r>
            <a:r>
              <a:rPr lang="en-US" dirty="0" smtClean="0"/>
              <a:t> </a:t>
            </a:r>
            <a:r>
              <a:rPr lang="en-US" dirty="0" err="1" smtClean="0"/>
              <a:t>đáng</a:t>
            </a:r>
            <a:r>
              <a:rPr lang="en-US" dirty="0" smtClean="0"/>
              <a:t> </a:t>
            </a:r>
            <a:r>
              <a:rPr lang="en-US" dirty="0" err="1" smtClean="0"/>
              <a:t>đồng</a:t>
            </a:r>
            <a:r>
              <a:rPr lang="en-US" dirty="0" smtClean="0"/>
              <a:t> </a:t>
            </a:r>
            <a:r>
              <a:rPr lang="en-US" dirty="0" err="1" smtClean="0"/>
              <a:t>nghĩa</a:t>
            </a:r>
            <a:r>
              <a:rPr lang="en-US" dirty="0" smtClean="0"/>
              <a:t> </a:t>
            </a:r>
            <a:r>
              <a:rPr lang="en-US" dirty="0" err="1" smtClean="0"/>
              <a:t>với</a:t>
            </a:r>
            <a:r>
              <a:rPr lang="en-US" dirty="0" smtClean="0"/>
              <a:t> </a:t>
            </a:r>
            <a:r>
              <a:rPr lang="en-US" dirty="0" err="1" smtClean="0"/>
              <a:t>việc</a:t>
            </a:r>
            <a:r>
              <a:rPr lang="en-US" dirty="0" smtClean="0"/>
              <a:t> </a:t>
            </a:r>
            <a:r>
              <a:rPr lang="en-US" dirty="0" err="1" smtClean="0"/>
              <a:t>gửi</a:t>
            </a:r>
            <a:r>
              <a:rPr lang="en-US" dirty="0" smtClean="0"/>
              <a:t> </a:t>
            </a:r>
            <a:r>
              <a:rPr lang="en-US" dirty="0" err="1" smtClean="0"/>
              <a:t>đi</a:t>
            </a:r>
            <a:r>
              <a:rPr lang="en-US" dirty="0" smtClean="0"/>
              <a:t> </a:t>
            </a:r>
            <a:r>
              <a:rPr lang="en-US" dirty="0" err="1" smtClean="0"/>
              <a:t>một</a:t>
            </a:r>
            <a:r>
              <a:rPr lang="en-US" dirty="0" smtClean="0"/>
              <a:t> </a:t>
            </a:r>
            <a:r>
              <a:rPr lang="en-US" dirty="0" err="1" smtClean="0"/>
              <a:t>thông</a:t>
            </a:r>
            <a:r>
              <a:rPr lang="en-US" dirty="0" smtClean="0"/>
              <a:t> </a:t>
            </a:r>
            <a:r>
              <a:rPr lang="en-US" dirty="0" err="1" smtClean="0"/>
              <a:t>điệp</a:t>
            </a:r>
            <a:r>
              <a:rPr lang="en-US" dirty="0" smtClean="0"/>
              <a:t> </a:t>
            </a:r>
            <a:r>
              <a:rPr lang="en-US" dirty="0" err="1" smtClean="0"/>
              <a:t>sai</a:t>
            </a:r>
            <a:r>
              <a:rPr lang="en-US" dirty="0" smtClean="0"/>
              <a:t> </a:t>
            </a:r>
            <a:r>
              <a:rPr lang="en-US" dirty="0" err="1" smtClean="0"/>
              <a:t>lầm</a:t>
            </a:r>
            <a:r>
              <a:rPr lang="en-US" dirty="0" smtClean="0"/>
              <a:t> </a:t>
            </a:r>
            <a:endParaRPr lang="en-NZ" dirty="0" smtClean="0"/>
          </a:p>
          <a:p>
            <a:pPr lvl="0"/>
            <a:r>
              <a:rPr lang="en-US" dirty="0" err="1" smtClean="0"/>
              <a:t>Làm</a:t>
            </a:r>
            <a:r>
              <a:rPr lang="en-US" dirty="0" smtClean="0"/>
              <a:t> </a:t>
            </a:r>
            <a:r>
              <a:rPr lang="en-US" dirty="0" err="1" smtClean="0"/>
              <a:t>cho</a:t>
            </a:r>
            <a:r>
              <a:rPr lang="en-US" dirty="0" smtClean="0"/>
              <a:t> </a:t>
            </a:r>
            <a:r>
              <a:rPr lang="en-US" dirty="0" err="1" smtClean="0"/>
              <a:t>người</a:t>
            </a:r>
            <a:r>
              <a:rPr lang="en-US" dirty="0" smtClean="0"/>
              <a:t> LĐ </a:t>
            </a:r>
            <a:r>
              <a:rPr lang="en-US" dirty="0" err="1" smtClean="0"/>
              <a:t>ghi</a:t>
            </a:r>
            <a:r>
              <a:rPr lang="en-US" dirty="0" smtClean="0"/>
              <a:t> </a:t>
            </a:r>
            <a:r>
              <a:rPr lang="en-US" dirty="0" err="1" smtClean="0"/>
              <a:t>nhận</a:t>
            </a:r>
            <a:r>
              <a:rPr lang="en-US" dirty="0" smtClean="0"/>
              <a:t> </a:t>
            </a:r>
            <a:r>
              <a:rPr lang="en-US" dirty="0" err="1" smtClean="0"/>
              <a:t>thành</a:t>
            </a:r>
            <a:r>
              <a:rPr lang="en-US" dirty="0" smtClean="0"/>
              <a:t> </a:t>
            </a:r>
            <a:r>
              <a:rPr lang="en-US" dirty="0" err="1" smtClean="0"/>
              <a:t>tích</a:t>
            </a:r>
            <a:r>
              <a:rPr lang="en-US" dirty="0" smtClean="0"/>
              <a:t> </a:t>
            </a:r>
            <a:r>
              <a:rPr lang="en-US" dirty="0" err="1" smtClean="0"/>
              <a:t>lẫn</a:t>
            </a:r>
            <a:r>
              <a:rPr lang="en-US" dirty="0" smtClean="0"/>
              <a:t> </a:t>
            </a:r>
            <a:r>
              <a:rPr lang="en-US" dirty="0" err="1" smtClean="0"/>
              <a:t>nhau</a:t>
            </a:r>
            <a:r>
              <a:rPr lang="en-US" dirty="0" smtClean="0"/>
              <a:t>. </a:t>
            </a:r>
            <a:r>
              <a:rPr lang="en-US" dirty="0" err="1" smtClean="0"/>
              <a:t>Họ</a:t>
            </a:r>
            <a:r>
              <a:rPr lang="en-US" dirty="0" smtClean="0"/>
              <a:t> </a:t>
            </a:r>
            <a:r>
              <a:rPr lang="en-US" dirty="0" err="1" smtClean="0"/>
              <a:t>sẽ</a:t>
            </a:r>
            <a:r>
              <a:rPr lang="en-US" dirty="0" smtClean="0"/>
              <a:t> </a:t>
            </a:r>
            <a:r>
              <a:rPr lang="en-US" dirty="0" err="1" smtClean="0"/>
              <a:t>cảm</a:t>
            </a:r>
            <a:r>
              <a:rPr lang="en-US" dirty="0" smtClean="0"/>
              <a:t> </a:t>
            </a:r>
            <a:r>
              <a:rPr lang="en-US" dirty="0" err="1" smtClean="0"/>
              <a:t>thấy</a:t>
            </a:r>
            <a:r>
              <a:rPr lang="en-US" dirty="0" smtClean="0"/>
              <a:t> </a:t>
            </a:r>
            <a:r>
              <a:rPr lang="en-US" dirty="0" err="1" smtClean="0"/>
              <a:t>được</a:t>
            </a:r>
            <a:r>
              <a:rPr lang="en-US" dirty="0" smtClean="0"/>
              <a:t> </a:t>
            </a:r>
            <a:r>
              <a:rPr lang="en-US" dirty="0" err="1" smtClean="0"/>
              <a:t>động</a:t>
            </a:r>
            <a:r>
              <a:rPr lang="en-US" dirty="0" smtClean="0"/>
              <a:t> </a:t>
            </a:r>
            <a:r>
              <a:rPr lang="en-US" dirty="0" err="1" smtClean="0"/>
              <a:t>viên</a:t>
            </a:r>
            <a:r>
              <a:rPr lang="en-US" dirty="0" smtClean="0"/>
              <a:t> </a:t>
            </a:r>
            <a:r>
              <a:rPr lang="en-US" dirty="0" err="1" smtClean="0"/>
              <a:t>nhiều</a:t>
            </a:r>
            <a:r>
              <a:rPr lang="en-US" dirty="0" smtClean="0"/>
              <a:t> </a:t>
            </a:r>
            <a:r>
              <a:rPr lang="en-US" dirty="0" err="1" smtClean="0"/>
              <a:t>hơn</a:t>
            </a:r>
            <a:r>
              <a:rPr lang="en-US" dirty="0" smtClean="0"/>
              <a:t> </a:t>
            </a:r>
            <a:r>
              <a:rPr lang="en-US" dirty="0" err="1" smtClean="0"/>
              <a:t>nữa</a:t>
            </a:r>
            <a:r>
              <a:rPr lang="en-US" dirty="0" smtClean="0"/>
              <a:t> </a:t>
            </a:r>
            <a:endParaRPr lang="en-NZ" dirty="0" smtClean="0"/>
          </a:p>
          <a:p>
            <a:r>
              <a:rPr lang="en-US" dirty="0" err="1" smtClean="0"/>
              <a:t>Làm</a:t>
            </a:r>
            <a:r>
              <a:rPr lang="en-US" dirty="0" smtClean="0"/>
              <a:t> </a:t>
            </a:r>
            <a:r>
              <a:rPr lang="en-US" dirty="0" err="1" smtClean="0"/>
              <a:t>phong</a:t>
            </a:r>
            <a:r>
              <a:rPr lang="en-US" dirty="0" smtClean="0"/>
              <a:t> </a:t>
            </a:r>
            <a:r>
              <a:rPr lang="en-US" dirty="0" err="1" smtClean="0"/>
              <a:t>phú</a:t>
            </a:r>
            <a:r>
              <a:rPr lang="en-US" dirty="0" smtClean="0"/>
              <a:t> </a:t>
            </a:r>
            <a:r>
              <a:rPr lang="en-US" dirty="0" err="1" smtClean="0"/>
              <a:t>hóa</a:t>
            </a:r>
            <a:r>
              <a:rPr lang="en-US" dirty="0" smtClean="0"/>
              <a:t> </a:t>
            </a:r>
            <a:r>
              <a:rPr lang="en-US" dirty="0" err="1" smtClean="0"/>
              <a:t>các</a:t>
            </a:r>
            <a:r>
              <a:rPr lang="en-US" dirty="0" smtClean="0"/>
              <a:t> </a:t>
            </a:r>
            <a:r>
              <a:rPr lang="en-US" dirty="0" err="1" smtClean="0"/>
              <a:t>hình</a:t>
            </a:r>
            <a:r>
              <a:rPr lang="en-US" dirty="0" smtClean="0"/>
              <a:t> </a:t>
            </a:r>
            <a:r>
              <a:rPr lang="en-US" dirty="0" err="1" smtClean="0"/>
              <a:t>thức</a:t>
            </a:r>
            <a:r>
              <a:rPr lang="en-US" dirty="0" smtClean="0"/>
              <a:t> </a:t>
            </a:r>
            <a:r>
              <a:rPr lang="en-US" dirty="0" err="1" smtClean="0"/>
              <a:t>khen</a:t>
            </a:r>
            <a:r>
              <a:rPr lang="en-US" dirty="0" smtClean="0"/>
              <a:t> </a:t>
            </a:r>
            <a:r>
              <a:rPr lang="en-US" dirty="0" err="1" smtClean="0"/>
              <a:t>thưởng</a:t>
            </a:r>
            <a:r>
              <a:rPr lang="en-US" dirty="0" smtClean="0"/>
              <a:t>, </a:t>
            </a:r>
            <a:r>
              <a:rPr lang="en-US" dirty="0" err="1" smtClean="0"/>
              <a:t>công</a:t>
            </a:r>
            <a:r>
              <a:rPr lang="en-US" dirty="0" smtClean="0"/>
              <a:t> </a:t>
            </a:r>
            <a:r>
              <a:rPr lang="en-US" dirty="0" err="1" smtClean="0"/>
              <a:t>nhận</a:t>
            </a:r>
            <a:r>
              <a:rPr lang="en-US" dirty="0" smtClean="0"/>
              <a:t>.</a:t>
            </a:r>
            <a:endParaRPr lang="en-NZ"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Tăng</a:t>
            </a:r>
            <a:r>
              <a:rPr lang="en-NZ" dirty="0" smtClean="0"/>
              <a:t> </a:t>
            </a:r>
            <a:r>
              <a:rPr lang="en-NZ" dirty="0" err="1" smtClean="0"/>
              <a:t>cường</a:t>
            </a:r>
            <a:r>
              <a:rPr lang="en-NZ" dirty="0" smtClean="0"/>
              <a:t> </a:t>
            </a:r>
            <a:r>
              <a:rPr lang="en-NZ" dirty="0" err="1" smtClean="0"/>
              <a:t>trách</a:t>
            </a:r>
            <a:r>
              <a:rPr lang="en-NZ" dirty="0" smtClean="0"/>
              <a:t> </a:t>
            </a:r>
            <a:r>
              <a:rPr lang="en-NZ" dirty="0" err="1" smtClean="0"/>
              <a:t>nhiệm</a:t>
            </a:r>
            <a:endParaRPr lang="en-NZ" dirty="0"/>
          </a:p>
        </p:txBody>
      </p:sp>
      <p:sp>
        <p:nvSpPr>
          <p:cNvPr id="3" name="Content Placeholder 2"/>
          <p:cNvSpPr>
            <a:spLocks noGrp="1"/>
          </p:cNvSpPr>
          <p:nvPr>
            <p:ph idx="1"/>
          </p:nvPr>
        </p:nvSpPr>
        <p:spPr/>
        <p:txBody>
          <a:bodyPr>
            <a:normAutofit/>
          </a:bodyPr>
          <a:lstStyle/>
          <a:p>
            <a:pPr lvl="0"/>
            <a:r>
              <a:rPr lang="en-US" dirty="0" err="1" smtClean="0"/>
              <a:t>Chìa</a:t>
            </a:r>
            <a:r>
              <a:rPr lang="en-US" dirty="0" smtClean="0"/>
              <a:t> </a:t>
            </a:r>
            <a:r>
              <a:rPr lang="en-US" dirty="0" err="1" smtClean="0"/>
              <a:t>khóa</a:t>
            </a:r>
            <a:r>
              <a:rPr lang="en-US" dirty="0" smtClean="0"/>
              <a:t> </a:t>
            </a:r>
            <a:r>
              <a:rPr lang="en-US" dirty="0" err="1" smtClean="0"/>
              <a:t>để</a:t>
            </a:r>
            <a:r>
              <a:rPr lang="en-US" dirty="0" smtClean="0"/>
              <a:t> </a:t>
            </a:r>
            <a:r>
              <a:rPr lang="en-US" dirty="0" err="1" smtClean="0"/>
              <a:t>phát</a:t>
            </a:r>
            <a:r>
              <a:rPr lang="en-US" dirty="0" smtClean="0"/>
              <a:t> </a:t>
            </a:r>
            <a:r>
              <a:rPr lang="en-US" dirty="0" err="1" smtClean="0"/>
              <a:t>triển</a:t>
            </a:r>
            <a:r>
              <a:rPr lang="en-US" dirty="0" smtClean="0"/>
              <a:t> </a:t>
            </a:r>
            <a:r>
              <a:rPr lang="en-US" dirty="0" err="1" smtClean="0"/>
              <a:t>tinh</a:t>
            </a:r>
            <a:r>
              <a:rPr lang="en-US" dirty="0" smtClean="0"/>
              <a:t> </a:t>
            </a:r>
            <a:r>
              <a:rPr lang="en-US" dirty="0" err="1" smtClean="0"/>
              <a:t>thần</a:t>
            </a:r>
            <a:r>
              <a:rPr lang="en-US" dirty="0" smtClean="0"/>
              <a:t> </a:t>
            </a:r>
            <a:r>
              <a:rPr lang="en-US" dirty="0" err="1" smtClean="0"/>
              <a:t>trách</a:t>
            </a:r>
            <a:r>
              <a:rPr lang="en-US" dirty="0" smtClean="0"/>
              <a:t> </a:t>
            </a:r>
            <a:r>
              <a:rPr lang="en-US" dirty="0" err="1" smtClean="0"/>
              <a:t>nhiệm</a:t>
            </a:r>
            <a:r>
              <a:rPr lang="en-US" dirty="0" smtClean="0"/>
              <a:t> </a:t>
            </a:r>
            <a:r>
              <a:rPr lang="en-US" dirty="0" err="1" smtClean="0"/>
              <a:t>nơi</a:t>
            </a:r>
            <a:r>
              <a:rPr lang="en-US" dirty="0" smtClean="0"/>
              <a:t> </a:t>
            </a:r>
            <a:r>
              <a:rPr lang="vi-VN" dirty="0" smtClean="0"/>
              <a:t>người LĐ</a:t>
            </a:r>
            <a:r>
              <a:rPr lang="en-US" dirty="0" smtClean="0"/>
              <a:t> </a:t>
            </a:r>
            <a:r>
              <a:rPr lang="en-US" dirty="0" err="1" smtClean="0"/>
              <a:t>là</a:t>
            </a:r>
            <a:r>
              <a:rPr lang="en-US" dirty="0" smtClean="0"/>
              <a:t> </a:t>
            </a:r>
            <a:r>
              <a:rPr lang="en-US" dirty="0" err="1" smtClean="0"/>
              <a:t>người</a:t>
            </a:r>
            <a:r>
              <a:rPr lang="en-US" dirty="0" smtClean="0"/>
              <a:t> </a:t>
            </a:r>
            <a:r>
              <a:rPr lang="en-US" dirty="0" err="1" smtClean="0"/>
              <a:t>lãnh</a:t>
            </a:r>
            <a:r>
              <a:rPr lang="en-US" dirty="0" smtClean="0"/>
              <a:t> </a:t>
            </a:r>
            <a:r>
              <a:rPr lang="en-US" dirty="0" err="1" smtClean="0"/>
              <a:t>đạo</a:t>
            </a:r>
            <a:r>
              <a:rPr lang="en-US" dirty="0" smtClean="0"/>
              <a:t> </a:t>
            </a:r>
            <a:r>
              <a:rPr lang="en-US" dirty="0" err="1" smtClean="0"/>
              <a:t>phải</a:t>
            </a:r>
            <a:r>
              <a:rPr lang="en-US" dirty="0" smtClean="0"/>
              <a:t> </a:t>
            </a:r>
            <a:r>
              <a:rPr lang="en-US" dirty="0" err="1" smtClean="0"/>
              <a:t>dám</a:t>
            </a:r>
            <a:r>
              <a:rPr lang="en-US" dirty="0" smtClean="0"/>
              <a:t> </a:t>
            </a:r>
            <a:r>
              <a:rPr lang="en-US" dirty="0" err="1" smtClean="0"/>
              <a:t>chấp</a:t>
            </a:r>
            <a:r>
              <a:rPr lang="en-US" dirty="0" smtClean="0"/>
              <a:t> </a:t>
            </a:r>
            <a:r>
              <a:rPr lang="en-US" dirty="0" err="1" smtClean="0"/>
              <a:t>nhận</a:t>
            </a:r>
            <a:r>
              <a:rPr lang="en-US" dirty="0" smtClean="0"/>
              <a:t> </a:t>
            </a:r>
            <a:r>
              <a:rPr lang="en-US" dirty="0" err="1" smtClean="0"/>
              <a:t>rủi</a:t>
            </a:r>
            <a:r>
              <a:rPr lang="en-US" dirty="0" smtClean="0"/>
              <a:t> </a:t>
            </a:r>
            <a:r>
              <a:rPr lang="en-US" dirty="0" err="1" smtClean="0"/>
              <a:t>ro</a:t>
            </a:r>
            <a:r>
              <a:rPr lang="en-US" dirty="0" smtClean="0"/>
              <a:t> </a:t>
            </a:r>
            <a:r>
              <a:rPr lang="en-US" dirty="0" err="1" smtClean="0"/>
              <a:t>và</a:t>
            </a:r>
            <a:r>
              <a:rPr lang="en-US" dirty="0" smtClean="0"/>
              <a:t> tin </a:t>
            </a:r>
            <a:r>
              <a:rPr lang="en-US" dirty="0" err="1" smtClean="0"/>
              <a:t>tưởng</a:t>
            </a:r>
            <a:r>
              <a:rPr lang="en-US" dirty="0" smtClean="0"/>
              <a:t> </a:t>
            </a:r>
            <a:r>
              <a:rPr lang="en-US" dirty="0" err="1" smtClean="0"/>
              <a:t>nơi</a:t>
            </a:r>
            <a:r>
              <a:rPr lang="en-US" dirty="0" smtClean="0"/>
              <a:t> </a:t>
            </a:r>
            <a:r>
              <a:rPr lang="vi-VN" dirty="0" smtClean="0"/>
              <a:t>người LĐ</a:t>
            </a:r>
            <a:r>
              <a:rPr lang="en-US" dirty="0" smtClean="0"/>
              <a:t> </a:t>
            </a:r>
            <a:r>
              <a:rPr lang="en-US" dirty="0" err="1" smtClean="0"/>
              <a:t>của</a:t>
            </a:r>
            <a:r>
              <a:rPr lang="en-US" dirty="0" smtClean="0"/>
              <a:t> </a:t>
            </a:r>
            <a:r>
              <a:rPr lang="en-US" dirty="0" err="1" smtClean="0"/>
              <a:t>mình</a:t>
            </a:r>
            <a:r>
              <a:rPr lang="en-US" dirty="0" smtClean="0"/>
              <a:t>. </a:t>
            </a:r>
          </a:p>
          <a:p>
            <a:pPr lvl="0"/>
            <a:r>
              <a:rPr lang="en-US" dirty="0" err="1" smtClean="0"/>
              <a:t>Ủy</a:t>
            </a:r>
            <a:r>
              <a:rPr lang="en-US" dirty="0" smtClean="0"/>
              <a:t> </a:t>
            </a:r>
            <a:r>
              <a:rPr lang="en-US" dirty="0" err="1" smtClean="0"/>
              <a:t>quyền</a:t>
            </a:r>
            <a:r>
              <a:rPr lang="en-US" dirty="0" smtClean="0"/>
              <a:t> </a:t>
            </a:r>
            <a:r>
              <a:rPr lang="en-US" dirty="0" err="1" smtClean="0"/>
              <a:t>cho</a:t>
            </a:r>
            <a:r>
              <a:rPr lang="en-US" dirty="0" smtClean="0"/>
              <a:t> </a:t>
            </a:r>
            <a:r>
              <a:rPr lang="en-US" dirty="0" err="1" smtClean="0"/>
              <a:t>một</a:t>
            </a:r>
            <a:r>
              <a:rPr lang="en-US" dirty="0" smtClean="0"/>
              <a:t> </a:t>
            </a:r>
            <a:r>
              <a:rPr lang="vi-VN" dirty="0" smtClean="0"/>
              <a:t>người LĐ</a:t>
            </a:r>
            <a:r>
              <a:rPr lang="en-US" dirty="0" smtClean="0"/>
              <a:t> </a:t>
            </a:r>
            <a:r>
              <a:rPr lang="en-US" dirty="0" err="1" smtClean="0"/>
              <a:t>thực</a:t>
            </a:r>
            <a:r>
              <a:rPr lang="en-US" dirty="0" smtClean="0"/>
              <a:t> </a:t>
            </a:r>
            <a:r>
              <a:rPr lang="en-US" dirty="0" err="1" smtClean="0"/>
              <a:t>hiện</a:t>
            </a:r>
            <a:r>
              <a:rPr lang="en-US" dirty="0" smtClean="0"/>
              <a:t> </a:t>
            </a:r>
            <a:r>
              <a:rPr lang="en-US" dirty="0" err="1" smtClean="0"/>
              <a:t>một</a:t>
            </a:r>
            <a:r>
              <a:rPr lang="en-US" dirty="0" smtClean="0"/>
              <a:t> </a:t>
            </a:r>
            <a:r>
              <a:rPr lang="en-US" dirty="0" err="1" smtClean="0"/>
              <a:t>việc</a:t>
            </a:r>
            <a:r>
              <a:rPr lang="en-US" dirty="0" smtClean="0"/>
              <a:t> </a:t>
            </a:r>
            <a:r>
              <a:rPr lang="en-US" dirty="0" err="1" smtClean="0"/>
              <a:t>là</a:t>
            </a:r>
            <a:r>
              <a:rPr lang="en-US" dirty="0" smtClean="0"/>
              <a:t> </a:t>
            </a:r>
            <a:r>
              <a:rPr lang="en-US" dirty="0" err="1" smtClean="0"/>
              <a:t>một</a:t>
            </a:r>
            <a:r>
              <a:rPr lang="en-US" dirty="0" smtClean="0"/>
              <a:t> </a:t>
            </a:r>
            <a:r>
              <a:rPr lang="en-US" dirty="0" err="1" smtClean="0"/>
              <a:t>hình</a:t>
            </a:r>
            <a:r>
              <a:rPr lang="en-US" dirty="0" smtClean="0"/>
              <a:t> </a:t>
            </a:r>
            <a:r>
              <a:rPr lang="en-US" dirty="0" err="1" smtClean="0"/>
              <a:t>thức</a:t>
            </a:r>
            <a:r>
              <a:rPr lang="en-US" dirty="0" smtClean="0"/>
              <a:t> </a:t>
            </a:r>
            <a:r>
              <a:rPr lang="en-US" dirty="0" err="1" smtClean="0"/>
              <a:t>biểu</a:t>
            </a:r>
            <a:r>
              <a:rPr lang="en-US" dirty="0" smtClean="0"/>
              <a:t> </a:t>
            </a:r>
            <a:r>
              <a:rPr lang="en-US" dirty="0" err="1" smtClean="0"/>
              <a:t>hiện</a:t>
            </a:r>
            <a:r>
              <a:rPr lang="en-US" dirty="0" smtClean="0"/>
              <a:t> </a:t>
            </a:r>
            <a:r>
              <a:rPr lang="en-US" dirty="0" err="1" smtClean="0"/>
              <a:t>sự</a:t>
            </a:r>
            <a:r>
              <a:rPr lang="en-US" dirty="0" smtClean="0"/>
              <a:t> tin </a:t>
            </a:r>
            <a:r>
              <a:rPr lang="en-US" dirty="0" err="1" smtClean="0"/>
              <a:t>tưởng</a:t>
            </a:r>
            <a:r>
              <a:rPr lang="en-US" dirty="0" smtClean="0"/>
              <a:t> </a:t>
            </a:r>
            <a:r>
              <a:rPr lang="en-US" dirty="0" err="1" smtClean="0"/>
              <a:t>và</a:t>
            </a:r>
            <a:r>
              <a:rPr lang="en-US" dirty="0" smtClean="0"/>
              <a:t> </a:t>
            </a:r>
            <a:r>
              <a:rPr lang="en-US" dirty="0" err="1" smtClean="0"/>
              <a:t>là</a:t>
            </a:r>
            <a:r>
              <a:rPr lang="en-US" dirty="0" smtClean="0"/>
              <a:t> </a:t>
            </a:r>
            <a:r>
              <a:rPr lang="en-US" dirty="0" err="1" smtClean="0"/>
              <a:t>phương</a:t>
            </a:r>
            <a:r>
              <a:rPr lang="en-US" dirty="0" smtClean="0"/>
              <a:t> </a:t>
            </a:r>
            <a:r>
              <a:rPr lang="en-US" dirty="0" err="1" smtClean="0"/>
              <a:t>tiện</a:t>
            </a:r>
            <a:r>
              <a:rPr lang="en-US" dirty="0" smtClean="0"/>
              <a:t> </a:t>
            </a:r>
            <a:r>
              <a:rPr lang="en-US" dirty="0" err="1" smtClean="0"/>
              <a:t>để</a:t>
            </a:r>
            <a:r>
              <a:rPr lang="en-US" dirty="0" smtClean="0"/>
              <a:t> </a:t>
            </a:r>
            <a:r>
              <a:rPr lang="en-US" dirty="0" err="1" smtClean="0"/>
              <a:t>hình</a:t>
            </a:r>
            <a:r>
              <a:rPr lang="en-US" dirty="0" smtClean="0"/>
              <a:t> </a:t>
            </a:r>
            <a:r>
              <a:rPr lang="en-US" dirty="0" err="1" smtClean="0"/>
              <a:t>thành</a:t>
            </a:r>
            <a:r>
              <a:rPr lang="en-US" dirty="0" smtClean="0"/>
              <a:t> </a:t>
            </a:r>
            <a:r>
              <a:rPr lang="en-US" dirty="0" err="1" smtClean="0"/>
              <a:t>tinh</a:t>
            </a:r>
            <a:r>
              <a:rPr lang="en-US" dirty="0" smtClean="0"/>
              <a:t> </a:t>
            </a:r>
            <a:r>
              <a:rPr lang="en-US" dirty="0" err="1" smtClean="0"/>
              <a:t>thần</a:t>
            </a:r>
            <a:r>
              <a:rPr lang="en-US" dirty="0" smtClean="0"/>
              <a:t> </a:t>
            </a:r>
            <a:r>
              <a:rPr lang="en-US" dirty="0" err="1" smtClean="0"/>
              <a:t>trách</a:t>
            </a:r>
            <a:r>
              <a:rPr lang="en-US" dirty="0" smtClean="0"/>
              <a:t> </a:t>
            </a:r>
            <a:r>
              <a:rPr lang="en-US" dirty="0" err="1" smtClean="0"/>
              <a:t>nhiệm</a:t>
            </a:r>
            <a:r>
              <a:rPr lang="en-US" dirty="0" smtClean="0"/>
              <a:t>.</a:t>
            </a:r>
            <a:endParaRPr lang="en-NZ" dirty="0" smtClean="0"/>
          </a:p>
          <a:p>
            <a:pPr lvl="0"/>
            <a:r>
              <a:rPr lang="en-US" dirty="0" err="1" smtClean="0"/>
              <a:t>Nên</a:t>
            </a:r>
            <a:r>
              <a:rPr lang="en-US" dirty="0" smtClean="0"/>
              <a:t> </a:t>
            </a:r>
            <a:r>
              <a:rPr lang="en-US" dirty="0" err="1" smtClean="0"/>
              <a:t>giao</a:t>
            </a:r>
            <a:r>
              <a:rPr lang="en-US" dirty="0" smtClean="0"/>
              <a:t> </a:t>
            </a:r>
            <a:r>
              <a:rPr lang="en-US" dirty="0" err="1" smtClean="0"/>
              <a:t>cho</a:t>
            </a:r>
            <a:r>
              <a:rPr lang="en-US" dirty="0" smtClean="0"/>
              <a:t> </a:t>
            </a:r>
            <a:r>
              <a:rPr lang="en-US" dirty="0" err="1" smtClean="0"/>
              <a:t>người</a:t>
            </a:r>
            <a:r>
              <a:rPr lang="en-US" dirty="0" smtClean="0"/>
              <a:t> LĐ </a:t>
            </a:r>
            <a:r>
              <a:rPr lang="en-US" dirty="0" err="1" smtClean="0"/>
              <a:t>những</a:t>
            </a:r>
            <a:r>
              <a:rPr lang="en-US" dirty="0" smtClean="0"/>
              <a:t> </a:t>
            </a:r>
            <a:r>
              <a:rPr lang="en-US" dirty="0" err="1" smtClean="0"/>
              <a:t>trách</a:t>
            </a:r>
            <a:r>
              <a:rPr lang="en-US" dirty="0" smtClean="0"/>
              <a:t> </a:t>
            </a:r>
            <a:r>
              <a:rPr lang="en-US" dirty="0" err="1" smtClean="0"/>
              <a:t>nhiệm</a:t>
            </a:r>
            <a:r>
              <a:rPr lang="en-US" dirty="0" smtClean="0"/>
              <a:t> </a:t>
            </a:r>
            <a:r>
              <a:rPr lang="en-US" dirty="0" err="1" smtClean="0"/>
              <a:t>mới</a:t>
            </a:r>
            <a:r>
              <a:rPr lang="en-US" dirty="0" smtClean="0"/>
              <a:t> </a:t>
            </a:r>
            <a:r>
              <a:rPr lang="en-US" dirty="0" err="1" smtClean="0"/>
              <a:t>và</a:t>
            </a:r>
            <a:r>
              <a:rPr lang="en-US" dirty="0" smtClean="0"/>
              <a:t> </a:t>
            </a:r>
            <a:r>
              <a:rPr lang="en-US" dirty="0" err="1" smtClean="0"/>
              <a:t>quan</a:t>
            </a:r>
            <a:r>
              <a:rPr lang="en-US" dirty="0" smtClean="0"/>
              <a:t> </a:t>
            </a:r>
            <a:r>
              <a:rPr lang="en-US" dirty="0" err="1" smtClean="0"/>
              <a:t>trọng</a:t>
            </a:r>
            <a:r>
              <a:rPr lang="en-US" dirty="0" smtClean="0"/>
              <a:t>. (</a:t>
            </a:r>
            <a:r>
              <a:rPr lang="en-US" dirty="0" err="1" smtClean="0"/>
              <a:t>Có</a:t>
            </a:r>
            <a:r>
              <a:rPr lang="en-US" dirty="0" smtClean="0"/>
              <a:t> </a:t>
            </a:r>
            <a:r>
              <a:rPr lang="en-US" dirty="0" err="1" smtClean="0"/>
              <a:t>thể</a:t>
            </a:r>
            <a:r>
              <a:rPr lang="en-US" dirty="0" smtClean="0"/>
              <a:t> </a:t>
            </a:r>
            <a:r>
              <a:rPr lang="en-US" dirty="0" err="1" smtClean="0"/>
              <a:t>là</a:t>
            </a:r>
            <a:r>
              <a:rPr lang="en-US" dirty="0" smtClean="0"/>
              <a:t> </a:t>
            </a:r>
            <a:r>
              <a:rPr lang="en-US" dirty="0" err="1" smtClean="0"/>
              <a:t>mạo</a:t>
            </a:r>
            <a:r>
              <a:rPr lang="en-US" dirty="0" smtClean="0"/>
              <a:t> </a:t>
            </a:r>
            <a:r>
              <a:rPr lang="en-US" dirty="0" err="1" smtClean="0"/>
              <a:t>hiểm</a:t>
            </a:r>
            <a:r>
              <a:rPr lang="en-US" dirty="0" smtClean="0"/>
              <a:t> </a:t>
            </a:r>
            <a:r>
              <a:rPr lang="en-US" dirty="0" err="1" smtClean="0"/>
              <a:t>nhưng</a:t>
            </a:r>
            <a:r>
              <a:rPr lang="en-US" dirty="0" smtClean="0"/>
              <a:t> </a:t>
            </a:r>
            <a:r>
              <a:rPr lang="en-US" dirty="0" err="1" smtClean="0"/>
              <a:t>cũng</a:t>
            </a:r>
            <a:r>
              <a:rPr lang="en-US" dirty="0" smtClean="0"/>
              <a:t> </a:t>
            </a:r>
            <a:r>
              <a:rPr lang="en-US" dirty="0" err="1" smtClean="0"/>
              <a:t>là</a:t>
            </a:r>
            <a:r>
              <a:rPr lang="en-US" dirty="0" smtClean="0"/>
              <a:t> </a:t>
            </a:r>
            <a:r>
              <a:rPr lang="en-US" dirty="0" err="1" smtClean="0"/>
              <a:t>một</a:t>
            </a:r>
            <a:r>
              <a:rPr lang="en-US" dirty="0" smtClean="0"/>
              <a:t> </a:t>
            </a:r>
            <a:r>
              <a:rPr lang="en-US" dirty="0" err="1" smtClean="0"/>
              <a:t>cách</a:t>
            </a:r>
            <a:r>
              <a:rPr lang="en-US" dirty="0" smtClean="0"/>
              <a:t> </a:t>
            </a:r>
            <a:r>
              <a:rPr lang="en-US" dirty="0" err="1" smtClean="0"/>
              <a:t>công</a:t>
            </a:r>
            <a:r>
              <a:rPr lang="en-US" dirty="0" smtClean="0"/>
              <a:t> </a:t>
            </a:r>
            <a:r>
              <a:rPr lang="en-US" dirty="0" err="1" smtClean="0"/>
              <a:t>nhận</a:t>
            </a:r>
            <a:r>
              <a:rPr lang="en-US" dirty="0" smtClean="0"/>
              <a:t> </a:t>
            </a:r>
            <a:r>
              <a:rPr lang="en-US" dirty="0" err="1" smtClean="0"/>
              <a:t>tài</a:t>
            </a:r>
            <a:r>
              <a:rPr lang="en-US" dirty="0" smtClean="0"/>
              <a:t> </a:t>
            </a:r>
            <a:r>
              <a:rPr lang="en-US" dirty="0" err="1" smtClean="0"/>
              <a:t>năng</a:t>
            </a:r>
            <a:r>
              <a:rPr lang="en-US" dirty="0" smtClean="0"/>
              <a:t> </a:t>
            </a:r>
            <a:r>
              <a:rPr lang="en-US" dirty="0" err="1" smtClean="0"/>
              <a:t>của</a:t>
            </a:r>
            <a:r>
              <a:rPr lang="en-US" dirty="0" smtClean="0"/>
              <a:t> </a:t>
            </a:r>
            <a:r>
              <a:rPr lang="vi-VN" dirty="0" smtClean="0"/>
              <a:t>người LĐ</a:t>
            </a:r>
            <a:r>
              <a:rPr lang="en-US" dirty="0" smtClean="0"/>
              <a:t>).</a:t>
            </a:r>
            <a:endParaRPr lang="en-NZ" dirty="0" smtClean="0"/>
          </a:p>
          <a:p>
            <a:endParaRPr lang="en-NZ"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Thăng</a:t>
            </a:r>
            <a:r>
              <a:rPr lang="en-NZ" dirty="0" smtClean="0"/>
              <a:t> </a:t>
            </a:r>
            <a:r>
              <a:rPr lang="en-NZ" dirty="0" err="1" smtClean="0"/>
              <a:t>chức</a:t>
            </a:r>
            <a:r>
              <a:rPr lang="en-NZ" dirty="0" smtClean="0"/>
              <a:t>, </a:t>
            </a:r>
            <a:r>
              <a:rPr lang="en-NZ" dirty="0" err="1" smtClean="0"/>
              <a:t>thăng</a:t>
            </a:r>
            <a:r>
              <a:rPr lang="en-NZ" dirty="0" smtClean="0"/>
              <a:t> </a:t>
            </a:r>
            <a:r>
              <a:rPr lang="en-NZ" dirty="0" err="1" smtClean="0"/>
              <a:t>tiến</a:t>
            </a:r>
            <a:endParaRPr lang="en-NZ" dirty="0"/>
          </a:p>
        </p:txBody>
      </p:sp>
      <p:sp>
        <p:nvSpPr>
          <p:cNvPr id="3" name="Content Placeholder 2"/>
          <p:cNvSpPr>
            <a:spLocks noGrp="1"/>
          </p:cNvSpPr>
          <p:nvPr>
            <p:ph idx="1"/>
          </p:nvPr>
        </p:nvSpPr>
        <p:spPr/>
        <p:txBody>
          <a:bodyPr/>
          <a:lstStyle/>
          <a:p>
            <a:pPr lvl="0"/>
            <a:r>
              <a:rPr lang="en-US" dirty="0" err="1" smtClean="0"/>
              <a:t>Đảm</a:t>
            </a:r>
            <a:r>
              <a:rPr lang="en-US" dirty="0" smtClean="0"/>
              <a:t> </a:t>
            </a:r>
            <a:r>
              <a:rPr lang="en-US" dirty="0" err="1" smtClean="0"/>
              <a:t>bảo</a:t>
            </a:r>
            <a:r>
              <a:rPr lang="en-US" dirty="0" smtClean="0"/>
              <a:t> </a:t>
            </a:r>
            <a:r>
              <a:rPr lang="en-US" dirty="0" err="1" smtClean="0"/>
              <a:t>rằng</a:t>
            </a:r>
            <a:r>
              <a:rPr lang="en-US" dirty="0" smtClean="0"/>
              <a:t> </a:t>
            </a:r>
            <a:r>
              <a:rPr lang="en-US" dirty="0" err="1" smtClean="0"/>
              <a:t>việc</a:t>
            </a:r>
            <a:r>
              <a:rPr lang="en-US" dirty="0" smtClean="0"/>
              <a:t> </a:t>
            </a:r>
            <a:r>
              <a:rPr lang="en-US" dirty="0" err="1" smtClean="0"/>
              <a:t>thăng</a:t>
            </a:r>
            <a:r>
              <a:rPr lang="en-US" dirty="0" smtClean="0"/>
              <a:t> </a:t>
            </a:r>
            <a:r>
              <a:rPr lang="en-US" dirty="0" err="1" smtClean="0"/>
              <a:t>tiến</a:t>
            </a:r>
            <a:r>
              <a:rPr lang="en-US" dirty="0" smtClean="0"/>
              <a:t> </a:t>
            </a:r>
            <a:r>
              <a:rPr lang="en-US" dirty="0" err="1" smtClean="0"/>
              <a:t>được</a:t>
            </a:r>
            <a:r>
              <a:rPr lang="en-US" dirty="0" smtClean="0"/>
              <a:t> </a:t>
            </a:r>
            <a:r>
              <a:rPr lang="en-US" dirty="0" err="1" smtClean="0"/>
              <a:t>dựa</a:t>
            </a:r>
            <a:r>
              <a:rPr lang="en-US" dirty="0" smtClean="0"/>
              <a:t> </a:t>
            </a:r>
            <a:r>
              <a:rPr lang="en-US" dirty="0" err="1" smtClean="0"/>
              <a:t>trên</a:t>
            </a:r>
            <a:r>
              <a:rPr lang="en-US" dirty="0" smtClean="0"/>
              <a:t> </a:t>
            </a:r>
            <a:r>
              <a:rPr lang="en-US" dirty="0" err="1" smtClean="0"/>
              <a:t>công</a:t>
            </a:r>
            <a:r>
              <a:rPr lang="en-US" dirty="0" smtClean="0"/>
              <a:t> </a:t>
            </a:r>
            <a:r>
              <a:rPr lang="en-US" dirty="0" err="1" smtClean="0"/>
              <a:t>trạng</a:t>
            </a:r>
            <a:r>
              <a:rPr lang="en-US" dirty="0" smtClean="0"/>
              <a:t> </a:t>
            </a:r>
            <a:r>
              <a:rPr lang="en-US" dirty="0" err="1" smtClean="0"/>
              <a:t>và</a:t>
            </a:r>
            <a:r>
              <a:rPr lang="en-US" dirty="0" smtClean="0"/>
              <a:t> </a:t>
            </a:r>
            <a:r>
              <a:rPr lang="en-US" dirty="0" err="1" smtClean="0"/>
              <a:t>kết</a:t>
            </a:r>
            <a:r>
              <a:rPr lang="en-US" dirty="0" smtClean="0"/>
              <a:t> </a:t>
            </a:r>
            <a:r>
              <a:rPr lang="en-US" dirty="0" err="1" smtClean="0"/>
              <a:t>quả</a:t>
            </a:r>
            <a:r>
              <a:rPr lang="en-US" dirty="0" smtClean="0"/>
              <a:t> </a:t>
            </a:r>
            <a:r>
              <a:rPr lang="en-US" dirty="0" err="1" smtClean="0"/>
              <a:t>hơn</a:t>
            </a:r>
            <a:r>
              <a:rPr lang="en-US" dirty="0" smtClean="0"/>
              <a:t> </a:t>
            </a:r>
            <a:r>
              <a:rPr lang="en-US" dirty="0" err="1" smtClean="0"/>
              <a:t>là</a:t>
            </a:r>
            <a:r>
              <a:rPr lang="en-US" dirty="0" smtClean="0"/>
              <a:t> </a:t>
            </a:r>
            <a:r>
              <a:rPr lang="en-US" dirty="0" err="1" smtClean="0"/>
              <a:t>những</a:t>
            </a:r>
            <a:r>
              <a:rPr lang="en-US" dirty="0" smtClean="0"/>
              <a:t> </a:t>
            </a:r>
            <a:r>
              <a:rPr lang="en-US" dirty="0" err="1" smtClean="0"/>
              <a:t>yếu</a:t>
            </a:r>
            <a:r>
              <a:rPr lang="en-US" dirty="0" smtClean="0"/>
              <a:t> </a:t>
            </a:r>
            <a:r>
              <a:rPr lang="en-US" dirty="0" err="1" smtClean="0"/>
              <a:t>tố</a:t>
            </a:r>
            <a:r>
              <a:rPr lang="en-US" dirty="0" smtClean="0"/>
              <a:t> </a:t>
            </a:r>
            <a:r>
              <a:rPr lang="en-US" dirty="0" err="1" smtClean="0"/>
              <a:t>khác</a:t>
            </a:r>
            <a:r>
              <a:rPr lang="en-US" dirty="0" smtClean="0"/>
              <a:t>.</a:t>
            </a:r>
            <a:endParaRPr lang="en-NZ" dirty="0" smtClean="0"/>
          </a:p>
          <a:p>
            <a:pPr lvl="0"/>
            <a:r>
              <a:rPr lang="en-US" dirty="0" err="1" smtClean="0"/>
              <a:t>Việc</a:t>
            </a:r>
            <a:r>
              <a:rPr lang="en-US" dirty="0" smtClean="0"/>
              <a:t> </a:t>
            </a:r>
            <a:r>
              <a:rPr lang="en-US" dirty="0" err="1" smtClean="0"/>
              <a:t>thăng</a:t>
            </a:r>
            <a:r>
              <a:rPr lang="en-US" dirty="0" smtClean="0"/>
              <a:t> </a:t>
            </a:r>
            <a:r>
              <a:rPr lang="en-US" dirty="0" err="1" smtClean="0"/>
              <a:t>chức</a:t>
            </a:r>
            <a:r>
              <a:rPr lang="en-US" dirty="0" smtClean="0"/>
              <a:t> </a:t>
            </a:r>
            <a:r>
              <a:rPr lang="en-US" dirty="0" err="1" smtClean="0"/>
              <a:t>bao</a:t>
            </a:r>
            <a:r>
              <a:rPr lang="en-US" dirty="0" smtClean="0"/>
              <a:t> </a:t>
            </a:r>
            <a:r>
              <a:rPr lang="en-US" dirty="0" err="1" smtClean="0"/>
              <a:t>gồm</a:t>
            </a:r>
            <a:r>
              <a:rPr lang="en-US" dirty="0" smtClean="0"/>
              <a:t> </a:t>
            </a:r>
            <a:r>
              <a:rPr lang="en-US" dirty="0" err="1" smtClean="0"/>
              <a:t>gia</a:t>
            </a:r>
            <a:r>
              <a:rPr lang="en-US" dirty="0" smtClean="0"/>
              <a:t> </a:t>
            </a:r>
            <a:r>
              <a:rPr lang="en-US" dirty="0" err="1" smtClean="0"/>
              <a:t>tăng</a:t>
            </a:r>
            <a:r>
              <a:rPr lang="en-US" dirty="0" smtClean="0"/>
              <a:t> </a:t>
            </a:r>
            <a:r>
              <a:rPr lang="en-US" dirty="0" err="1" smtClean="0"/>
              <a:t>địa</a:t>
            </a:r>
            <a:r>
              <a:rPr lang="en-US" dirty="0" smtClean="0"/>
              <a:t> </a:t>
            </a:r>
            <a:r>
              <a:rPr lang="en-US" dirty="0" err="1" smtClean="0"/>
              <a:t>vị</a:t>
            </a:r>
            <a:r>
              <a:rPr lang="en-US" dirty="0" smtClean="0"/>
              <a:t> </a:t>
            </a:r>
            <a:r>
              <a:rPr lang="en-US" dirty="0" err="1" smtClean="0"/>
              <a:t>và</a:t>
            </a:r>
            <a:r>
              <a:rPr lang="en-US" dirty="0" smtClean="0"/>
              <a:t> </a:t>
            </a:r>
            <a:r>
              <a:rPr lang="en-US" dirty="0" err="1" smtClean="0"/>
              <a:t>quyền</a:t>
            </a:r>
            <a:r>
              <a:rPr lang="en-US" dirty="0" smtClean="0"/>
              <a:t> </a:t>
            </a:r>
            <a:r>
              <a:rPr lang="en-US" dirty="0" err="1" smtClean="0"/>
              <a:t>lợi</a:t>
            </a:r>
            <a:r>
              <a:rPr lang="en-US" dirty="0" smtClean="0"/>
              <a:t> </a:t>
            </a:r>
            <a:r>
              <a:rPr lang="en-US" dirty="0" err="1" smtClean="0"/>
              <a:t>phải</a:t>
            </a:r>
            <a:r>
              <a:rPr lang="en-US" dirty="0" smtClean="0"/>
              <a:t> </a:t>
            </a:r>
            <a:r>
              <a:rPr lang="en-US" dirty="0" err="1" smtClean="0"/>
              <a:t>được</a:t>
            </a:r>
            <a:r>
              <a:rPr lang="en-US" dirty="0" smtClean="0"/>
              <a:t> </a:t>
            </a:r>
            <a:r>
              <a:rPr lang="en-US" dirty="0" err="1" smtClean="0"/>
              <a:t>dành</a:t>
            </a:r>
            <a:r>
              <a:rPr lang="en-US" dirty="0" smtClean="0"/>
              <a:t> </a:t>
            </a:r>
            <a:r>
              <a:rPr lang="en-US" dirty="0" err="1" smtClean="0"/>
              <a:t>cho</a:t>
            </a:r>
            <a:r>
              <a:rPr lang="en-US" dirty="0" smtClean="0"/>
              <a:t> </a:t>
            </a:r>
            <a:r>
              <a:rPr lang="en-US" dirty="0" err="1" smtClean="0"/>
              <a:t>người</a:t>
            </a:r>
            <a:r>
              <a:rPr lang="en-US" dirty="0" smtClean="0"/>
              <a:t> LĐ </a:t>
            </a:r>
            <a:r>
              <a:rPr lang="en-US" dirty="0" err="1" smtClean="0"/>
              <a:t>nào</a:t>
            </a:r>
            <a:r>
              <a:rPr lang="en-US" dirty="0" smtClean="0"/>
              <a:t> </a:t>
            </a:r>
            <a:r>
              <a:rPr lang="en-US" dirty="0" err="1" smtClean="0"/>
              <a:t>có</a:t>
            </a:r>
            <a:r>
              <a:rPr lang="en-US" dirty="0" smtClean="0"/>
              <a:t> </a:t>
            </a:r>
            <a:r>
              <a:rPr lang="en-US" dirty="0" err="1" smtClean="0"/>
              <a:t>đóng</a:t>
            </a:r>
            <a:r>
              <a:rPr lang="en-US" dirty="0" smtClean="0"/>
              <a:t> </a:t>
            </a:r>
            <a:r>
              <a:rPr lang="en-US" dirty="0" err="1" smtClean="0"/>
              <a:t>góp</a:t>
            </a:r>
            <a:r>
              <a:rPr lang="en-US" dirty="0" smtClean="0"/>
              <a:t> </a:t>
            </a:r>
            <a:r>
              <a:rPr lang="en-US" dirty="0" err="1" smtClean="0"/>
              <a:t>nhiều</a:t>
            </a:r>
            <a:r>
              <a:rPr lang="en-US" dirty="0" smtClean="0"/>
              <a:t> </a:t>
            </a:r>
            <a:r>
              <a:rPr lang="en-US" dirty="0" err="1" smtClean="0"/>
              <a:t>nhất</a:t>
            </a:r>
            <a:r>
              <a:rPr lang="en-US" dirty="0" smtClean="0"/>
              <a:t> </a:t>
            </a:r>
            <a:r>
              <a:rPr lang="en-US" dirty="0" err="1" smtClean="0"/>
              <a:t>cho</a:t>
            </a:r>
            <a:r>
              <a:rPr lang="en-US" dirty="0" smtClean="0"/>
              <a:t> </a:t>
            </a:r>
            <a:r>
              <a:rPr lang="en-US" dirty="0" err="1" smtClean="0"/>
              <a:t>đơn</a:t>
            </a:r>
            <a:r>
              <a:rPr lang="en-US" dirty="0" smtClean="0"/>
              <a:t> </a:t>
            </a:r>
            <a:r>
              <a:rPr lang="en-US" dirty="0" err="1" smtClean="0"/>
              <a:t>vị</a:t>
            </a:r>
            <a:r>
              <a:rPr lang="en-US" dirty="0" smtClean="0"/>
              <a:t>.</a:t>
            </a:r>
            <a:endParaRPr lang="en-NZ" dirty="0" smtClean="0"/>
          </a:p>
          <a:p>
            <a:pPr lvl="0"/>
            <a:r>
              <a:rPr lang="en-US" dirty="0" err="1" smtClean="0"/>
              <a:t>Không</a:t>
            </a:r>
            <a:r>
              <a:rPr lang="en-US" dirty="0" smtClean="0"/>
              <a:t> </a:t>
            </a:r>
            <a:r>
              <a:rPr lang="en-US" dirty="0" err="1" smtClean="0"/>
              <a:t>được</a:t>
            </a:r>
            <a:r>
              <a:rPr lang="en-US" dirty="0" smtClean="0"/>
              <a:t> </a:t>
            </a:r>
            <a:r>
              <a:rPr lang="en-US" dirty="0" err="1" smtClean="0"/>
              <a:t>hứa</a:t>
            </a:r>
            <a:r>
              <a:rPr lang="en-US" dirty="0" smtClean="0"/>
              <a:t> </a:t>
            </a:r>
            <a:r>
              <a:rPr lang="en-US" dirty="0" err="1" smtClean="0"/>
              <a:t>hẹn</a:t>
            </a:r>
            <a:r>
              <a:rPr lang="en-US" dirty="0" smtClean="0"/>
              <a:t> </a:t>
            </a:r>
            <a:r>
              <a:rPr lang="en-US" dirty="0" err="1" smtClean="0"/>
              <a:t>suông</a:t>
            </a:r>
            <a:r>
              <a:rPr lang="en-US" dirty="0" smtClean="0"/>
              <a:t>. </a:t>
            </a:r>
            <a:endParaRPr lang="en-NZ"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NZ" dirty="0" err="1" smtClean="0"/>
              <a:t>Cải</a:t>
            </a:r>
            <a:r>
              <a:rPr lang="en-NZ" dirty="0" smtClean="0"/>
              <a:t> </a:t>
            </a:r>
            <a:r>
              <a:rPr lang="en-NZ" dirty="0" err="1" smtClean="0"/>
              <a:t>thiện</a:t>
            </a:r>
            <a:r>
              <a:rPr lang="en-NZ" dirty="0" smtClean="0"/>
              <a:t> </a:t>
            </a:r>
            <a:r>
              <a:rPr lang="en-NZ" dirty="0" err="1" smtClean="0"/>
              <a:t>môi</a:t>
            </a:r>
            <a:r>
              <a:rPr lang="en-NZ" dirty="0" smtClean="0"/>
              <a:t> </a:t>
            </a:r>
            <a:r>
              <a:rPr lang="en-NZ" dirty="0" err="1" smtClean="0"/>
              <a:t>trường</a:t>
            </a:r>
            <a:r>
              <a:rPr lang="en-NZ" dirty="0" smtClean="0"/>
              <a:t> </a:t>
            </a:r>
            <a:r>
              <a:rPr lang="en-NZ" dirty="0" err="1" smtClean="0"/>
              <a:t>làm</a:t>
            </a:r>
            <a:r>
              <a:rPr lang="en-NZ" dirty="0" smtClean="0"/>
              <a:t> </a:t>
            </a:r>
            <a:r>
              <a:rPr lang="en-NZ" dirty="0" err="1" smtClean="0"/>
              <a:t>việc</a:t>
            </a:r>
            <a:endParaRPr lang="en-NZ" dirty="0"/>
          </a:p>
        </p:txBody>
      </p:sp>
      <p:sp>
        <p:nvSpPr>
          <p:cNvPr id="3" name="Content Placeholder 2"/>
          <p:cNvSpPr>
            <a:spLocks noGrp="1"/>
          </p:cNvSpPr>
          <p:nvPr>
            <p:ph idx="1"/>
          </p:nvPr>
        </p:nvSpPr>
        <p:spPr/>
        <p:txBody>
          <a:bodyPr/>
          <a:lstStyle/>
          <a:p>
            <a:r>
              <a:rPr lang="en-NZ" dirty="0" err="1" smtClean="0"/>
              <a:t>Cải</a:t>
            </a:r>
            <a:r>
              <a:rPr lang="en-NZ" dirty="0" smtClean="0"/>
              <a:t> </a:t>
            </a:r>
            <a:r>
              <a:rPr lang="en-NZ" dirty="0" err="1" smtClean="0"/>
              <a:t>thiện</a:t>
            </a:r>
            <a:r>
              <a:rPr lang="en-NZ" dirty="0" smtClean="0"/>
              <a:t> </a:t>
            </a:r>
            <a:r>
              <a:rPr lang="en-NZ" dirty="0" err="1" smtClean="0"/>
              <a:t>môi</a:t>
            </a:r>
            <a:r>
              <a:rPr lang="en-NZ" dirty="0" smtClean="0"/>
              <a:t> </a:t>
            </a:r>
            <a:r>
              <a:rPr lang="en-NZ" dirty="0" err="1" smtClean="0"/>
              <a:t>trường</a:t>
            </a:r>
            <a:r>
              <a:rPr lang="en-NZ" dirty="0" smtClean="0"/>
              <a:t> </a:t>
            </a:r>
            <a:r>
              <a:rPr lang="en-NZ" dirty="0" err="1" smtClean="0"/>
              <a:t>vật</a:t>
            </a:r>
            <a:r>
              <a:rPr lang="en-NZ" dirty="0" smtClean="0"/>
              <a:t> </a:t>
            </a:r>
            <a:r>
              <a:rPr lang="en-NZ" dirty="0" err="1" smtClean="0"/>
              <a:t>chất</a:t>
            </a:r>
            <a:r>
              <a:rPr lang="en-NZ" dirty="0" smtClean="0"/>
              <a:t> </a:t>
            </a:r>
            <a:r>
              <a:rPr lang="en-NZ" dirty="0" err="1" smtClean="0"/>
              <a:t>trong</a:t>
            </a:r>
            <a:r>
              <a:rPr lang="en-NZ" dirty="0" smtClean="0"/>
              <a:t> </a:t>
            </a:r>
            <a:r>
              <a:rPr lang="en-NZ" dirty="0" err="1" smtClean="0"/>
              <a:t>điều</a:t>
            </a:r>
            <a:r>
              <a:rPr lang="en-NZ" dirty="0" smtClean="0"/>
              <a:t> </a:t>
            </a:r>
            <a:r>
              <a:rPr lang="en-NZ" dirty="0" err="1" smtClean="0"/>
              <a:t>kiện</a:t>
            </a:r>
            <a:r>
              <a:rPr lang="en-NZ" dirty="0" smtClean="0"/>
              <a:t> </a:t>
            </a:r>
            <a:r>
              <a:rPr lang="en-NZ" dirty="0" err="1" smtClean="0"/>
              <a:t>có</a:t>
            </a:r>
            <a:r>
              <a:rPr lang="en-NZ" dirty="0" smtClean="0"/>
              <a:t> </a:t>
            </a:r>
            <a:r>
              <a:rPr lang="en-NZ" dirty="0" err="1" smtClean="0"/>
              <a:t>thể</a:t>
            </a:r>
            <a:r>
              <a:rPr lang="en-NZ" dirty="0" smtClean="0"/>
              <a:t>.</a:t>
            </a:r>
            <a:endParaRPr lang="en-NZ"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Tiền</a:t>
            </a:r>
            <a:r>
              <a:rPr lang="en-NZ" dirty="0" smtClean="0"/>
              <a:t> </a:t>
            </a:r>
            <a:r>
              <a:rPr lang="en-NZ" dirty="0" err="1" smtClean="0"/>
              <a:t>bạc</a:t>
            </a:r>
            <a:r>
              <a:rPr lang="en-NZ" dirty="0" smtClean="0"/>
              <a:t> </a:t>
            </a:r>
            <a:endParaRPr lang="en-NZ" dirty="0"/>
          </a:p>
        </p:txBody>
      </p:sp>
      <p:sp>
        <p:nvSpPr>
          <p:cNvPr id="3" name="Content Placeholder 2"/>
          <p:cNvSpPr>
            <a:spLocks noGrp="1"/>
          </p:cNvSpPr>
          <p:nvPr>
            <p:ph idx="1"/>
          </p:nvPr>
        </p:nvSpPr>
        <p:spPr/>
        <p:txBody>
          <a:bodyPr>
            <a:normAutofit/>
          </a:bodyPr>
          <a:lstStyle/>
          <a:p>
            <a:r>
              <a:rPr lang="en-US" dirty="0" err="1" smtClean="0"/>
              <a:t>Tiền</a:t>
            </a:r>
            <a:r>
              <a:rPr lang="en-US" dirty="0" smtClean="0"/>
              <a:t> </a:t>
            </a:r>
            <a:r>
              <a:rPr lang="en-US" dirty="0" err="1" smtClean="0"/>
              <a:t>bạc</a:t>
            </a:r>
            <a:r>
              <a:rPr lang="en-US" dirty="0" smtClean="0"/>
              <a:t> </a:t>
            </a:r>
            <a:r>
              <a:rPr lang="en-US" dirty="0" err="1" smtClean="0"/>
              <a:t>là</a:t>
            </a:r>
            <a:r>
              <a:rPr lang="en-US" dirty="0" smtClean="0"/>
              <a:t> </a:t>
            </a:r>
            <a:r>
              <a:rPr lang="en-US" dirty="0" err="1" smtClean="0"/>
              <a:t>một</a:t>
            </a:r>
            <a:r>
              <a:rPr lang="en-US" dirty="0" smtClean="0"/>
              <a:t> </a:t>
            </a:r>
            <a:r>
              <a:rPr lang="en-US" dirty="0" err="1" smtClean="0"/>
              <a:t>yếu</a:t>
            </a:r>
            <a:r>
              <a:rPr lang="en-US" dirty="0" smtClean="0"/>
              <a:t> </a:t>
            </a:r>
            <a:r>
              <a:rPr lang="en-US" dirty="0" err="1" smtClean="0"/>
              <a:t>tố</a:t>
            </a:r>
            <a:r>
              <a:rPr lang="en-US" dirty="0" smtClean="0"/>
              <a:t> </a:t>
            </a:r>
            <a:r>
              <a:rPr lang="en-US" dirty="0" err="1" smtClean="0"/>
              <a:t>động</a:t>
            </a:r>
            <a:r>
              <a:rPr lang="en-US" dirty="0" smtClean="0"/>
              <a:t> </a:t>
            </a:r>
            <a:r>
              <a:rPr lang="en-US" dirty="0" err="1" smtClean="0"/>
              <a:t>viên</a:t>
            </a:r>
            <a:r>
              <a:rPr lang="en-US" dirty="0" smtClean="0"/>
              <a:t>. </a:t>
            </a:r>
          </a:p>
          <a:p>
            <a:r>
              <a:rPr lang="en-US" dirty="0" err="1" smtClean="0"/>
              <a:t>Nhưng</a:t>
            </a:r>
            <a:r>
              <a:rPr lang="en-US" dirty="0" smtClean="0"/>
              <a:t>  </a:t>
            </a:r>
            <a:r>
              <a:rPr lang="en-US" dirty="0" err="1" smtClean="0"/>
              <a:t>không</a:t>
            </a:r>
            <a:r>
              <a:rPr lang="en-US" dirty="0" smtClean="0"/>
              <a:t> </a:t>
            </a:r>
            <a:r>
              <a:rPr lang="en-US" dirty="0" err="1" smtClean="0"/>
              <a:t>phải</a:t>
            </a:r>
            <a:r>
              <a:rPr lang="en-US" dirty="0" smtClean="0"/>
              <a:t> </a:t>
            </a:r>
            <a:r>
              <a:rPr lang="en-US" dirty="0" err="1" smtClean="0"/>
              <a:t>là</a:t>
            </a:r>
            <a:r>
              <a:rPr lang="en-US" dirty="0" smtClean="0"/>
              <a:t> </a:t>
            </a:r>
            <a:r>
              <a:rPr lang="en-US" dirty="0" err="1" smtClean="0"/>
              <a:t>yếu</a:t>
            </a:r>
            <a:r>
              <a:rPr lang="en-US" dirty="0" smtClean="0"/>
              <a:t> </a:t>
            </a:r>
            <a:r>
              <a:rPr lang="en-US" dirty="0" err="1" smtClean="0"/>
              <a:t>tố</a:t>
            </a:r>
            <a:r>
              <a:rPr lang="en-US" dirty="0" smtClean="0"/>
              <a:t> </a:t>
            </a:r>
            <a:r>
              <a:rPr lang="en-US" dirty="0" err="1" smtClean="0"/>
              <a:t>động</a:t>
            </a:r>
            <a:r>
              <a:rPr lang="en-US" dirty="0" smtClean="0"/>
              <a:t> </a:t>
            </a:r>
            <a:r>
              <a:rPr lang="en-US" dirty="0" err="1" smtClean="0"/>
              <a:t>viên</a:t>
            </a:r>
            <a:r>
              <a:rPr lang="en-US" dirty="0" smtClean="0"/>
              <a:t> </a:t>
            </a:r>
            <a:r>
              <a:rPr lang="en-US" dirty="0" err="1" smtClean="0"/>
              <a:t>lâu</a:t>
            </a:r>
            <a:r>
              <a:rPr lang="en-US" dirty="0" smtClean="0"/>
              <a:t> </a:t>
            </a:r>
            <a:r>
              <a:rPr lang="en-US" dirty="0" err="1" smtClean="0"/>
              <a:t>dài</a:t>
            </a:r>
            <a:r>
              <a:rPr lang="en-US" dirty="0" smtClean="0"/>
              <a:t>. </a:t>
            </a:r>
          </a:p>
          <a:p>
            <a:r>
              <a:rPr lang="en-US" dirty="0" err="1" smtClean="0"/>
              <a:t>Về</a:t>
            </a:r>
            <a:r>
              <a:rPr lang="en-US" dirty="0" smtClean="0"/>
              <a:t> </a:t>
            </a:r>
            <a:r>
              <a:rPr lang="en-US" dirty="0" err="1" smtClean="0"/>
              <a:t>phương</a:t>
            </a:r>
            <a:r>
              <a:rPr lang="en-US" dirty="0" smtClean="0"/>
              <a:t> </a:t>
            </a:r>
            <a:r>
              <a:rPr lang="en-US" dirty="0" err="1" smtClean="0"/>
              <a:t>diện</a:t>
            </a:r>
            <a:r>
              <a:rPr lang="en-US" dirty="0" smtClean="0"/>
              <a:t> </a:t>
            </a:r>
            <a:r>
              <a:rPr lang="en-US" dirty="0" err="1" smtClean="0"/>
              <a:t>thuần</a:t>
            </a:r>
            <a:r>
              <a:rPr lang="en-US" dirty="0" smtClean="0"/>
              <a:t> </a:t>
            </a:r>
            <a:r>
              <a:rPr lang="en-US" dirty="0" err="1" smtClean="0"/>
              <a:t>tuý</a:t>
            </a:r>
            <a:r>
              <a:rPr lang="en-US" dirty="0" smtClean="0"/>
              <a:t> </a:t>
            </a:r>
            <a:r>
              <a:rPr lang="en-US" dirty="0" err="1" smtClean="0"/>
              <a:t>động</a:t>
            </a:r>
            <a:r>
              <a:rPr lang="en-US" dirty="0" smtClean="0"/>
              <a:t> </a:t>
            </a:r>
            <a:r>
              <a:rPr lang="en-US" dirty="0" err="1" smtClean="0"/>
              <a:t>viên</a:t>
            </a:r>
            <a:r>
              <a:rPr lang="en-US" dirty="0" smtClean="0"/>
              <a:t>, </a:t>
            </a:r>
            <a:r>
              <a:rPr lang="en-US" dirty="0" err="1" smtClean="0"/>
              <a:t>những</a:t>
            </a:r>
            <a:r>
              <a:rPr lang="en-US" dirty="0" smtClean="0"/>
              <a:t> </a:t>
            </a:r>
            <a:r>
              <a:rPr lang="en-US" dirty="0" err="1" smtClean="0"/>
              <a:t>chiến</a:t>
            </a:r>
            <a:r>
              <a:rPr lang="en-US" dirty="0" smtClean="0"/>
              <a:t> </a:t>
            </a:r>
            <a:r>
              <a:rPr lang="en-US" dirty="0" err="1" smtClean="0"/>
              <a:t>lược</a:t>
            </a:r>
            <a:r>
              <a:rPr lang="en-US" dirty="0" smtClean="0"/>
              <a:t> </a:t>
            </a:r>
            <a:r>
              <a:rPr lang="en-US" dirty="0" err="1" smtClean="0"/>
              <a:t>khác</a:t>
            </a:r>
            <a:r>
              <a:rPr lang="en-US" dirty="0" smtClean="0"/>
              <a:t> </a:t>
            </a:r>
            <a:r>
              <a:rPr lang="en-US" dirty="0" err="1" smtClean="0"/>
              <a:t>có</a:t>
            </a:r>
            <a:r>
              <a:rPr lang="en-US" dirty="0" smtClean="0"/>
              <a:t> </a:t>
            </a:r>
            <a:r>
              <a:rPr lang="en-US" dirty="0" err="1" smtClean="0"/>
              <a:t>hiệu</a:t>
            </a:r>
            <a:r>
              <a:rPr lang="en-US" dirty="0" smtClean="0"/>
              <a:t> </a:t>
            </a:r>
            <a:r>
              <a:rPr lang="en-US" dirty="0" err="1" smtClean="0"/>
              <a:t>quả</a:t>
            </a:r>
            <a:r>
              <a:rPr lang="en-US" dirty="0" smtClean="0"/>
              <a:t> </a:t>
            </a:r>
            <a:r>
              <a:rPr lang="en-US" dirty="0" err="1" smtClean="0"/>
              <a:t>hơn</a:t>
            </a:r>
            <a:r>
              <a:rPr lang="en-US" dirty="0" smtClean="0"/>
              <a:t>. </a:t>
            </a:r>
            <a:r>
              <a:rPr lang="en-US" dirty="0" err="1" smtClean="0"/>
              <a:t>Tiền</a:t>
            </a:r>
            <a:r>
              <a:rPr lang="en-US" dirty="0" smtClean="0"/>
              <a:t> </a:t>
            </a:r>
            <a:r>
              <a:rPr lang="en-US" dirty="0" err="1" smtClean="0"/>
              <a:t>bạc</a:t>
            </a:r>
            <a:r>
              <a:rPr lang="en-US" dirty="0" smtClean="0"/>
              <a:t> </a:t>
            </a:r>
            <a:r>
              <a:rPr lang="en-US" dirty="0" err="1" smtClean="0"/>
              <a:t>là</a:t>
            </a:r>
            <a:r>
              <a:rPr lang="en-US" dirty="0" smtClean="0"/>
              <a:t> </a:t>
            </a:r>
            <a:r>
              <a:rPr lang="en-US" dirty="0" err="1" smtClean="0"/>
              <a:t>yếu</a:t>
            </a:r>
            <a:r>
              <a:rPr lang="en-US" dirty="0" smtClean="0"/>
              <a:t> </a:t>
            </a:r>
            <a:r>
              <a:rPr lang="en-US" dirty="0" err="1" smtClean="0"/>
              <a:t>tố</a:t>
            </a:r>
            <a:r>
              <a:rPr lang="en-US" dirty="0" smtClean="0"/>
              <a:t>  </a:t>
            </a:r>
            <a:r>
              <a:rPr lang="en-US" dirty="0" err="1" smtClean="0"/>
              <a:t>khiến</a:t>
            </a:r>
            <a:r>
              <a:rPr lang="en-US" dirty="0" smtClean="0"/>
              <a:t> </a:t>
            </a:r>
            <a:r>
              <a:rPr lang="en-US" dirty="0" err="1" smtClean="0"/>
              <a:t>người</a:t>
            </a:r>
            <a:r>
              <a:rPr lang="en-US" dirty="0" smtClean="0"/>
              <a:t> </a:t>
            </a:r>
            <a:r>
              <a:rPr lang="en-US" dirty="0" err="1" smtClean="0"/>
              <a:t>ta</a:t>
            </a:r>
            <a:r>
              <a:rPr lang="en-US" dirty="0" smtClean="0"/>
              <a:t> </a:t>
            </a:r>
            <a:r>
              <a:rPr lang="en-US" dirty="0" err="1" smtClean="0"/>
              <a:t>đến</a:t>
            </a:r>
            <a:r>
              <a:rPr lang="en-US" dirty="0" smtClean="0"/>
              <a:t> </a:t>
            </a:r>
            <a:r>
              <a:rPr lang="en-US" dirty="0" err="1" smtClean="0"/>
              <a:t>làm</a:t>
            </a:r>
            <a:r>
              <a:rPr lang="en-US" dirty="0" smtClean="0"/>
              <a:t> </a:t>
            </a:r>
            <a:r>
              <a:rPr lang="en-US" dirty="0" err="1" smtClean="0"/>
              <a:t>việc</a:t>
            </a:r>
            <a:r>
              <a:rPr lang="en-US" dirty="0" smtClean="0"/>
              <a:t> </a:t>
            </a:r>
            <a:r>
              <a:rPr lang="en-US" dirty="0" err="1" smtClean="0"/>
              <a:t>nhưng</a:t>
            </a:r>
            <a:r>
              <a:rPr lang="en-US" dirty="0" smtClean="0"/>
              <a:t> </a:t>
            </a:r>
            <a:r>
              <a:rPr lang="en-US" dirty="0" err="1" smtClean="0"/>
              <a:t>không</a:t>
            </a:r>
            <a:r>
              <a:rPr lang="en-US" dirty="0" smtClean="0"/>
              <a:t> </a:t>
            </a:r>
            <a:r>
              <a:rPr lang="en-US" dirty="0" err="1" smtClean="0"/>
              <a:t>nhất</a:t>
            </a:r>
            <a:r>
              <a:rPr lang="en-US" dirty="0" smtClean="0"/>
              <a:t> </a:t>
            </a:r>
            <a:r>
              <a:rPr lang="en-US" dirty="0" err="1" smtClean="0"/>
              <a:t>thiết</a:t>
            </a:r>
            <a:r>
              <a:rPr lang="en-US" dirty="0" smtClean="0"/>
              <a:t> </a:t>
            </a:r>
            <a:r>
              <a:rPr lang="en-US" dirty="0" err="1" smtClean="0"/>
              <a:t>là</a:t>
            </a:r>
            <a:r>
              <a:rPr lang="en-US" dirty="0" smtClean="0"/>
              <a:t> </a:t>
            </a:r>
            <a:r>
              <a:rPr lang="en-US" dirty="0" err="1" smtClean="0"/>
              <a:t>yếu</a:t>
            </a:r>
            <a:r>
              <a:rPr lang="en-US" dirty="0" smtClean="0"/>
              <a:t> </a:t>
            </a:r>
            <a:r>
              <a:rPr lang="en-US" dirty="0" err="1" smtClean="0"/>
              <a:t>tố</a:t>
            </a:r>
            <a:r>
              <a:rPr lang="en-US" dirty="0" smtClean="0"/>
              <a:t> </a:t>
            </a:r>
            <a:r>
              <a:rPr lang="en-US" dirty="0" err="1" smtClean="0"/>
              <a:t>khiến</a:t>
            </a:r>
            <a:r>
              <a:rPr lang="en-US" dirty="0" smtClean="0"/>
              <a:t> </a:t>
            </a:r>
            <a:r>
              <a:rPr lang="en-US" dirty="0" err="1" smtClean="0"/>
              <a:t>cho</a:t>
            </a:r>
            <a:r>
              <a:rPr lang="en-US" dirty="0" smtClean="0"/>
              <a:t> </a:t>
            </a:r>
            <a:r>
              <a:rPr lang="en-US" dirty="0" err="1" smtClean="0"/>
              <a:t>người</a:t>
            </a:r>
            <a:r>
              <a:rPr lang="en-US" dirty="0" smtClean="0"/>
              <a:t> </a:t>
            </a:r>
            <a:r>
              <a:rPr lang="en-US" dirty="0" err="1" smtClean="0"/>
              <a:t>ta</a:t>
            </a:r>
            <a:r>
              <a:rPr lang="en-US" dirty="0" smtClean="0"/>
              <a:t> </a:t>
            </a:r>
            <a:r>
              <a:rPr lang="en-US" dirty="0" err="1" smtClean="0"/>
              <a:t>phải</a:t>
            </a:r>
            <a:r>
              <a:rPr lang="en-US" dirty="0" smtClean="0"/>
              <a:t> </a:t>
            </a:r>
            <a:r>
              <a:rPr lang="en-US" dirty="0" err="1" smtClean="0"/>
              <a:t>làm</a:t>
            </a:r>
            <a:r>
              <a:rPr lang="en-US" dirty="0" smtClean="0"/>
              <a:t> </a:t>
            </a:r>
            <a:r>
              <a:rPr lang="en-US" dirty="0" err="1" smtClean="0"/>
              <a:t>việc</a:t>
            </a:r>
            <a:r>
              <a:rPr lang="en-US" dirty="0" smtClean="0"/>
              <a:t> </a:t>
            </a:r>
            <a:r>
              <a:rPr lang="en-US" dirty="0" err="1" smtClean="0"/>
              <a:t>một</a:t>
            </a:r>
            <a:r>
              <a:rPr lang="en-US" dirty="0" smtClean="0"/>
              <a:t> </a:t>
            </a:r>
            <a:r>
              <a:rPr lang="en-US" dirty="0" err="1" smtClean="0"/>
              <a:t>cách</a:t>
            </a:r>
            <a:r>
              <a:rPr lang="en-US" dirty="0" smtClean="0"/>
              <a:t> </a:t>
            </a:r>
            <a:r>
              <a:rPr lang="en-US" dirty="0" err="1" smtClean="0"/>
              <a:t>hăng</a:t>
            </a:r>
            <a:r>
              <a:rPr lang="en-US" dirty="0" smtClean="0"/>
              <a:t> say.</a:t>
            </a:r>
            <a:endParaRPr lang="en-NZ"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1008112"/>
          </a:xfrm>
        </p:spPr>
        <p:txBody>
          <a:bodyPr>
            <a:normAutofit/>
          </a:bodyPr>
          <a:lstStyle/>
          <a:p>
            <a:r>
              <a:rPr lang="en-NZ" dirty="0" err="1" smtClean="0"/>
              <a:t>Người</a:t>
            </a:r>
            <a:r>
              <a:rPr lang="en-NZ" dirty="0" smtClean="0"/>
              <a:t> LĐ </a:t>
            </a:r>
            <a:r>
              <a:rPr lang="en-NZ" dirty="0" err="1" smtClean="0"/>
              <a:t>có</a:t>
            </a:r>
            <a:r>
              <a:rPr lang="en-NZ" dirty="0" smtClean="0"/>
              <a:t> </a:t>
            </a:r>
            <a:r>
              <a:rPr lang="en-NZ" dirty="0" err="1" smtClean="0"/>
              <a:t>vai</a:t>
            </a:r>
            <a:r>
              <a:rPr lang="en-NZ" dirty="0" smtClean="0"/>
              <a:t> </a:t>
            </a:r>
            <a:r>
              <a:rPr lang="en-NZ" dirty="0" err="1" smtClean="0"/>
              <a:t>trò</a:t>
            </a:r>
            <a:r>
              <a:rPr lang="en-NZ" dirty="0" smtClean="0"/>
              <a:t> </a:t>
            </a:r>
            <a:r>
              <a:rPr lang="en-NZ" dirty="0" err="1" smtClean="0"/>
              <a:t>gì</a:t>
            </a:r>
            <a:r>
              <a:rPr lang="en-NZ" dirty="0" smtClean="0"/>
              <a:t>?</a:t>
            </a:r>
            <a:endParaRPr lang="en-NZ" dirty="0"/>
          </a:p>
        </p:txBody>
      </p:sp>
      <p:sp>
        <p:nvSpPr>
          <p:cNvPr id="3" name="Content Placeholder 2"/>
          <p:cNvSpPr>
            <a:spLocks noGrp="1"/>
          </p:cNvSpPr>
          <p:nvPr>
            <p:ph idx="1"/>
          </p:nvPr>
        </p:nvSpPr>
        <p:spPr>
          <a:xfrm>
            <a:off x="457200" y="1556792"/>
            <a:ext cx="8229600" cy="4767808"/>
          </a:xfrm>
        </p:spPr>
        <p:txBody>
          <a:bodyPr/>
          <a:lstStyle/>
          <a:p>
            <a:endParaRPr lang="en-NZ"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Vấn</a:t>
            </a:r>
            <a:r>
              <a:rPr lang="en-NZ" dirty="0" smtClean="0"/>
              <a:t> </a:t>
            </a:r>
            <a:r>
              <a:rPr lang="en-NZ" dirty="0" err="1" smtClean="0"/>
              <a:t>đề</a:t>
            </a:r>
            <a:r>
              <a:rPr lang="en-NZ" dirty="0" smtClean="0"/>
              <a:t> </a:t>
            </a:r>
            <a:r>
              <a:rPr lang="en-NZ" dirty="0" err="1" smtClean="0"/>
              <a:t>Quan</a:t>
            </a:r>
            <a:r>
              <a:rPr lang="en-NZ" dirty="0" smtClean="0"/>
              <a:t> </a:t>
            </a:r>
            <a:r>
              <a:rPr lang="en-NZ" dirty="0" err="1" smtClean="0"/>
              <a:t>hệ</a:t>
            </a:r>
            <a:r>
              <a:rPr lang="en-NZ" dirty="0" smtClean="0"/>
              <a:t> </a:t>
            </a:r>
            <a:r>
              <a:rPr lang="en-NZ" dirty="0" err="1" smtClean="0"/>
              <a:t>lao</a:t>
            </a:r>
            <a:r>
              <a:rPr lang="en-NZ" dirty="0" smtClean="0"/>
              <a:t> </a:t>
            </a:r>
            <a:r>
              <a:rPr lang="en-NZ" dirty="0" err="1" smtClean="0"/>
              <a:t>động</a:t>
            </a:r>
            <a:endParaRPr lang="en-NZ" dirty="0"/>
          </a:p>
        </p:txBody>
      </p:sp>
      <p:sp>
        <p:nvSpPr>
          <p:cNvPr id="3" name="Content Placeholder 2"/>
          <p:cNvSpPr>
            <a:spLocks noGrp="1"/>
          </p:cNvSpPr>
          <p:nvPr>
            <p:ph idx="1"/>
          </p:nvPr>
        </p:nvSpPr>
        <p:spPr/>
        <p:txBody>
          <a:bodyPr>
            <a:normAutofit/>
          </a:bodyPr>
          <a:lstStyle/>
          <a:p>
            <a:r>
              <a:rPr lang="vi-VN" i="1" dirty="0" smtClean="0"/>
              <a:t>quan hệ lao động (cá nhân) là quan hệ giữa người lao động làm thuê và người đi thuê lao động. Hai người này thỏa thuận với nhau về công việc người làm thuê cần phải thực hiện, về điều kiện để người làm thuê làm việc và về những thứ mà người làm thuê được người thuê trả công vì những công việc và người làm thuê đã thực hiện theo yêu cầu của người thuê</a:t>
            </a:r>
            <a:r>
              <a:rPr lang="vi-VN" dirty="0" smtClean="0"/>
              <a:t>.</a:t>
            </a:r>
            <a:endParaRPr lang="en-NZ" b="1"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Quan</a:t>
            </a:r>
            <a:r>
              <a:rPr lang="en-NZ" dirty="0" smtClean="0"/>
              <a:t> </a:t>
            </a:r>
            <a:r>
              <a:rPr lang="en-NZ" dirty="0" err="1" smtClean="0"/>
              <a:t>hệ</a:t>
            </a:r>
            <a:r>
              <a:rPr lang="en-NZ" dirty="0" smtClean="0"/>
              <a:t> </a:t>
            </a:r>
            <a:r>
              <a:rPr lang="en-NZ" dirty="0" err="1" smtClean="0"/>
              <a:t>lao</a:t>
            </a:r>
            <a:r>
              <a:rPr lang="en-NZ" dirty="0" smtClean="0"/>
              <a:t> </a:t>
            </a:r>
            <a:r>
              <a:rPr lang="en-NZ" dirty="0" err="1" smtClean="0"/>
              <a:t>động</a:t>
            </a:r>
            <a:endParaRPr lang="en-NZ" dirty="0"/>
          </a:p>
        </p:txBody>
      </p:sp>
      <p:sp>
        <p:nvSpPr>
          <p:cNvPr id="3" name="Content Placeholder 2"/>
          <p:cNvSpPr>
            <a:spLocks noGrp="1"/>
          </p:cNvSpPr>
          <p:nvPr>
            <p:ph idx="1"/>
          </p:nvPr>
        </p:nvSpPr>
        <p:spPr/>
        <p:txBody>
          <a:bodyPr>
            <a:normAutofit fontScale="85000" lnSpcReduction="10000"/>
          </a:bodyPr>
          <a:lstStyle/>
          <a:p>
            <a:r>
              <a:rPr lang="vi-VN" dirty="0" smtClean="0"/>
              <a:t>Nếu người thuê lao động thuê nhiều hơn 1 người (ví dụ 100 người chẳng hạn) và những người này liên kết lại với nhau, bầu ra đại diện cho mình để đối thoại, thương lượng và/hoặc ký thỏa ước lao động tập thể giữa tập thể người lao động làm thuê và người thuê lao động thì khi đó đã hình thành </a:t>
            </a:r>
            <a:r>
              <a:rPr lang="vi-VN" i="1" dirty="0" smtClean="0"/>
              <a:t>quan hệ lao động tập thể</a:t>
            </a:r>
            <a:r>
              <a:rPr lang="vi-VN" dirty="0" smtClean="0"/>
              <a:t>. Ở đây phải hết sức lưu ý kẻo lại nhầm giữa quan hệ lao động tập thể với một tập hơp các quan hệ lao động cá nhân. Sự  khác biệt là ở chỗ quan hệ lao động tập thể thì phải có chủ thể đại diện cho cái tập thể đó, còn nếu không có chủ thể đại diện thì lúc đó, tuy về hình thức mình có thể thấy có nhiều người lao động tham gia vào mối quan hệ này nhưng thực ra nó chỉ là phép cộng cơ học của các mối quan hệ lao động cá nhân nên nó chỉ là </a:t>
            </a:r>
            <a:r>
              <a:rPr lang="vi-VN" i="1" dirty="0" smtClean="0"/>
              <a:t>một tập hợp các quan hệ lao động cá nhân</a:t>
            </a:r>
            <a:r>
              <a:rPr lang="vi-VN" dirty="0" smtClean="0"/>
              <a:t> chứ chưa phải là quan hệ lao động tập thể.</a:t>
            </a:r>
            <a:endParaRPr lang="en-NZ"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Quan</a:t>
            </a:r>
            <a:r>
              <a:rPr lang="en-NZ" dirty="0" smtClean="0"/>
              <a:t> </a:t>
            </a:r>
            <a:r>
              <a:rPr lang="en-NZ" dirty="0" err="1" smtClean="0"/>
              <a:t>hệ</a:t>
            </a:r>
            <a:r>
              <a:rPr lang="en-NZ" dirty="0" smtClean="0"/>
              <a:t> </a:t>
            </a:r>
            <a:r>
              <a:rPr lang="en-NZ" dirty="0" err="1" smtClean="0"/>
              <a:t>lao</a:t>
            </a:r>
            <a:r>
              <a:rPr lang="en-NZ" dirty="0" smtClean="0"/>
              <a:t> </a:t>
            </a:r>
            <a:r>
              <a:rPr lang="en-NZ" dirty="0" err="1" smtClean="0"/>
              <a:t>động</a:t>
            </a:r>
            <a:endParaRPr lang="en-NZ" dirty="0"/>
          </a:p>
        </p:txBody>
      </p:sp>
      <p:sp>
        <p:nvSpPr>
          <p:cNvPr id="3" name="Content Placeholder 2"/>
          <p:cNvSpPr>
            <a:spLocks noGrp="1"/>
          </p:cNvSpPr>
          <p:nvPr>
            <p:ph idx="1"/>
          </p:nvPr>
        </p:nvSpPr>
        <p:spPr/>
        <p:txBody>
          <a:bodyPr>
            <a:normAutofit lnSpcReduction="10000"/>
          </a:bodyPr>
          <a:lstStyle/>
          <a:p>
            <a:r>
              <a:rPr lang="vi-VN" dirty="0" smtClean="0"/>
              <a:t>hai chủ thể trên (cá nhân hoặc đại diện như nói ở trên, tùy loại quan hệ lao động) sẽ mặc cả, thỏa thuận với nhau về công việc người lao động làm thuê phải thực hiện, về điều kiện để thực hiện các công việc đó và đặc biệt là về những thứ mà người lao động làm thuê sẽ nhận được từ người thuê lao động (gọi tắt là tiền lương) và có thể về nhiều thứ nữa mà tôi cũng không thể thống kê hết vì chỉ có người trong cuộc mới biết là họ cần mặc cả với nhau cái gì thôi (gắn với  trường hợp cụ thể với bối cảnh cụ thể).</a:t>
            </a:r>
            <a:endParaRPr lang="en-NZ"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Vấn</a:t>
            </a:r>
            <a:r>
              <a:rPr lang="en-NZ" dirty="0" smtClean="0"/>
              <a:t> </a:t>
            </a:r>
            <a:r>
              <a:rPr lang="en-NZ" dirty="0" err="1" smtClean="0"/>
              <a:t>đề</a:t>
            </a:r>
            <a:r>
              <a:rPr lang="en-NZ" dirty="0" smtClean="0"/>
              <a:t> </a:t>
            </a:r>
            <a:r>
              <a:rPr lang="en-NZ" dirty="0" err="1" smtClean="0"/>
              <a:t>quan</a:t>
            </a:r>
            <a:r>
              <a:rPr lang="en-NZ" dirty="0" smtClean="0"/>
              <a:t> </a:t>
            </a:r>
            <a:r>
              <a:rPr lang="en-NZ" dirty="0" err="1" smtClean="0"/>
              <a:t>hệ</a:t>
            </a:r>
            <a:r>
              <a:rPr lang="en-NZ" dirty="0" smtClean="0"/>
              <a:t> </a:t>
            </a:r>
            <a:r>
              <a:rPr lang="en-NZ" dirty="0" err="1" smtClean="0"/>
              <a:t>lao</a:t>
            </a:r>
            <a:r>
              <a:rPr lang="en-NZ" dirty="0" smtClean="0"/>
              <a:t> </a:t>
            </a:r>
            <a:r>
              <a:rPr lang="en-NZ" dirty="0" err="1" smtClean="0"/>
              <a:t>động</a:t>
            </a:r>
            <a:endParaRPr lang="en-NZ" dirty="0"/>
          </a:p>
        </p:txBody>
      </p:sp>
      <p:sp>
        <p:nvSpPr>
          <p:cNvPr id="3" name="Content Placeholder 2"/>
          <p:cNvSpPr>
            <a:spLocks noGrp="1"/>
          </p:cNvSpPr>
          <p:nvPr>
            <p:ph idx="1"/>
          </p:nvPr>
        </p:nvSpPr>
        <p:spPr/>
        <p:txBody>
          <a:bodyPr/>
          <a:lstStyle/>
          <a:p>
            <a:r>
              <a:rPr lang="vi-VN" b="1" dirty="0" smtClean="0"/>
              <a:t>cốt lõi của quan hệ lao động chỉ còn là về hai chủ thể và </a:t>
            </a:r>
            <a:r>
              <a:rPr lang="vi-VN" b="1" dirty="0" smtClean="0">
                <a:hlinkClick r:id="rId2"/>
              </a:rPr>
              <a:t>toàn bộ những tương tác giữa hai chủ thể này</a:t>
            </a:r>
            <a:r>
              <a:rPr lang="vi-VN" b="1" dirty="0" smtClean="0"/>
              <a:t>, cộng với sự tương tác của bên thứ ba (Chính phủ) vào bản thân hai chủ thể và vào quan hệ giữa hai chủ thể này</a:t>
            </a:r>
            <a:r>
              <a:rPr lang="vi-VN" dirty="0" smtClean="0"/>
              <a:t>. </a:t>
            </a:r>
            <a:endParaRPr lang="en-NZ" dirty="0" smtClean="0"/>
          </a:p>
          <a:p>
            <a:endParaRPr lang="en-NZ"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a:p>
        </p:txBody>
      </p:sp>
      <p:sp>
        <p:nvSpPr>
          <p:cNvPr id="3" name="Content Placeholder 2"/>
          <p:cNvSpPr>
            <a:spLocks noGrp="1"/>
          </p:cNvSpPr>
          <p:nvPr>
            <p:ph idx="1"/>
          </p:nvPr>
        </p:nvSpPr>
        <p:spPr/>
        <p:txBody>
          <a:bodyPr/>
          <a:lstStyle/>
          <a:p>
            <a:r>
              <a:rPr lang="vi-VN" dirty="0" smtClean="0"/>
              <a:t>Nếu chiếu vào luật pháp hiện tại của Việt Nam thì trong Bộ luật Lao động chỉ có chương 13 về công đoàn, chương 5 về thương lượng, thỏa ước lao động tập thể và chương 14 về tranh chấp lao động được coi là điều chỉnh quan hệ lao động tập thể thôi. Nếu cộng cả quan hệ lao động cá nhân thì tính thêm cả chương 4 về hợp đồng lao động.</a:t>
            </a:r>
          </a:p>
          <a:p>
            <a:endParaRPr lang="en-NZ"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NZ" dirty="0" err="1" smtClean="0"/>
              <a:t>Sự</a:t>
            </a:r>
            <a:r>
              <a:rPr lang="en-NZ" dirty="0" smtClean="0"/>
              <a:t> </a:t>
            </a:r>
            <a:r>
              <a:rPr lang="en-NZ" dirty="0" err="1" smtClean="0"/>
              <a:t>thay</a:t>
            </a:r>
            <a:r>
              <a:rPr lang="en-NZ" dirty="0" smtClean="0"/>
              <a:t> </a:t>
            </a:r>
            <a:r>
              <a:rPr lang="en-NZ" dirty="0" err="1" smtClean="0"/>
              <a:t>đổi</a:t>
            </a:r>
            <a:r>
              <a:rPr lang="en-NZ" dirty="0" smtClean="0"/>
              <a:t> </a:t>
            </a:r>
            <a:r>
              <a:rPr lang="en-NZ" dirty="0" err="1" smtClean="0"/>
              <a:t>trong</a:t>
            </a:r>
            <a:r>
              <a:rPr lang="en-NZ" dirty="0" smtClean="0"/>
              <a:t> </a:t>
            </a:r>
            <a:r>
              <a:rPr lang="en-NZ" dirty="0" err="1" smtClean="0"/>
              <a:t>quan</a:t>
            </a:r>
            <a:r>
              <a:rPr lang="en-NZ" dirty="0" smtClean="0"/>
              <a:t> </a:t>
            </a:r>
            <a:r>
              <a:rPr lang="en-NZ" dirty="0" err="1" smtClean="0"/>
              <a:t>hệ</a:t>
            </a:r>
            <a:r>
              <a:rPr lang="en-NZ" dirty="0" smtClean="0"/>
              <a:t> LĐ</a:t>
            </a:r>
            <a:endParaRPr lang="en-NZ" dirty="0"/>
          </a:p>
        </p:txBody>
      </p:sp>
      <p:sp>
        <p:nvSpPr>
          <p:cNvPr id="3" name="Content Placeholder 2"/>
          <p:cNvSpPr>
            <a:spLocks noGrp="1"/>
          </p:cNvSpPr>
          <p:nvPr>
            <p:ph idx="1"/>
          </p:nvPr>
        </p:nvSpPr>
        <p:spPr/>
        <p:txBody>
          <a:bodyPr>
            <a:normAutofit fontScale="77500" lnSpcReduction="20000"/>
          </a:bodyPr>
          <a:lstStyle/>
          <a:p>
            <a:r>
              <a:rPr lang="vi-VN" i="1" dirty="0" smtClean="0"/>
              <a:t>Về sự thay đổi quan hệ lao động</a:t>
            </a:r>
            <a:r>
              <a:rPr lang="vi-VN" dirty="0" smtClean="0"/>
              <a:t>: trước đây, quan hệ lao động trực tiếp từ chủ sở hữu đến người lao động – là vô sản. Ngày nay, trong đội ngũ người lao động bao gồm cả giám đốc điều hành và hệ thống các cấp quản lý trung gian (ví dụ giám đốc nhân sự, giám đốc bộ phận, trưởng phòng…). Giám đốc điều hành vừa là người lao động vừa là người đại diện thay mặt các chủ sở hữu đứng ra thuê, ký kết hợp đồng lao động và giám sát/ đánh giá người lao động. Mặt khác, nếu trước kia người lao động hoàn toàn không liên quan đến quyền sở hữu doanh nghiệp thì ngày nay, một số người lao động, nhà quản lý tuy làm thuê nhưng có thể được ưu đãi cho mua với giá rẻ hoặc tặng có điều kiện cổ phần của doanh nghiệp; nghĩa là có thể tham gia vào nhóm những người có quyền sở hữu đối với tài sản của doanh nghiệp cũng như hàng năm nhận được cổ tức. Đó là những điểm ưu việt hơn trong quan hệ lao động thời nay.</a:t>
            </a:r>
            <a:br>
              <a:rPr lang="vi-VN" dirty="0" smtClean="0"/>
            </a:br>
            <a:r>
              <a:rPr lang="vi-VN" dirty="0" smtClean="0"/>
              <a:t/>
            </a:r>
            <a:br>
              <a:rPr lang="vi-VN" dirty="0" smtClean="0"/>
            </a:br>
            <a:endParaRPr lang="en-NZ"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1080120"/>
          </a:xfrm>
        </p:spPr>
        <p:txBody>
          <a:bodyPr>
            <a:normAutofit/>
          </a:bodyPr>
          <a:lstStyle/>
          <a:p>
            <a:r>
              <a:rPr lang="en-NZ" dirty="0" err="1" smtClean="0"/>
              <a:t>Tâm</a:t>
            </a:r>
            <a:r>
              <a:rPr lang="en-NZ" dirty="0" smtClean="0"/>
              <a:t> </a:t>
            </a:r>
            <a:r>
              <a:rPr lang="en-NZ" dirty="0" err="1" smtClean="0"/>
              <a:t>lý</a:t>
            </a:r>
            <a:r>
              <a:rPr lang="en-NZ" dirty="0" smtClean="0"/>
              <a:t> </a:t>
            </a:r>
            <a:r>
              <a:rPr lang="en-NZ" dirty="0" err="1" smtClean="0"/>
              <a:t>người</a:t>
            </a:r>
            <a:r>
              <a:rPr lang="en-NZ" dirty="0" smtClean="0"/>
              <a:t> </a:t>
            </a:r>
            <a:r>
              <a:rPr lang="en-NZ" dirty="0" err="1" smtClean="0"/>
              <a:t>lao</a:t>
            </a:r>
            <a:r>
              <a:rPr lang="en-NZ" dirty="0" smtClean="0"/>
              <a:t> </a:t>
            </a:r>
            <a:r>
              <a:rPr lang="en-NZ" dirty="0" err="1" smtClean="0"/>
              <a:t>động</a:t>
            </a:r>
            <a:endParaRPr lang="en-NZ" dirty="0"/>
          </a:p>
        </p:txBody>
      </p:sp>
      <p:sp>
        <p:nvSpPr>
          <p:cNvPr id="3" name="Content Placeholder 2"/>
          <p:cNvSpPr>
            <a:spLocks noGrp="1"/>
          </p:cNvSpPr>
          <p:nvPr>
            <p:ph idx="1"/>
          </p:nvPr>
        </p:nvSpPr>
        <p:spPr>
          <a:xfrm>
            <a:off x="457200" y="1772816"/>
            <a:ext cx="8229600" cy="4551784"/>
          </a:xfrm>
        </p:spPr>
        <p:txBody>
          <a:bodyPr>
            <a:normAutofit/>
          </a:bodyPr>
          <a:lstStyle/>
          <a:p>
            <a:r>
              <a:rPr lang="en-NZ" sz="2800" dirty="0" smtClean="0"/>
              <a:t>Con </a:t>
            </a:r>
            <a:r>
              <a:rPr lang="en-NZ" sz="2800" dirty="0" err="1" smtClean="0"/>
              <a:t>người</a:t>
            </a:r>
            <a:r>
              <a:rPr lang="en-NZ" sz="2800" dirty="0" smtClean="0"/>
              <a:t> </a:t>
            </a:r>
            <a:r>
              <a:rPr lang="en-NZ" sz="2800" dirty="0" err="1" smtClean="0"/>
              <a:t>nói</a:t>
            </a:r>
            <a:r>
              <a:rPr lang="en-NZ" sz="2800" dirty="0" smtClean="0"/>
              <a:t> </a:t>
            </a:r>
            <a:r>
              <a:rPr lang="en-NZ" sz="2800" dirty="0" err="1" smtClean="0"/>
              <a:t>chung</a:t>
            </a:r>
            <a:r>
              <a:rPr lang="en-NZ" sz="2800" dirty="0" smtClean="0"/>
              <a:t> </a:t>
            </a:r>
            <a:r>
              <a:rPr lang="en-NZ" sz="2800" dirty="0" err="1" smtClean="0"/>
              <a:t>có</a:t>
            </a:r>
            <a:r>
              <a:rPr lang="en-NZ" sz="2800" dirty="0" smtClean="0"/>
              <a:t> </a:t>
            </a:r>
            <a:r>
              <a:rPr lang="en-NZ" sz="2800" dirty="0" err="1" smtClean="0"/>
              <a:t>xúc</a:t>
            </a:r>
            <a:r>
              <a:rPr lang="en-NZ" sz="2800" dirty="0" smtClean="0"/>
              <a:t> </a:t>
            </a:r>
            <a:r>
              <a:rPr lang="en-NZ" sz="2800" dirty="0" err="1" smtClean="0"/>
              <a:t>cảm</a:t>
            </a:r>
            <a:r>
              <a:rPr lang="en-NZ" sz="2800" dirty="0" smtClean="0"/>
              <a:t>, </a:t>
            </a:r>
            <a:r>
              <a:rPr lang="en-NZ" sz="2800" dirty="0" err="1" smtClean="0"/>
              <a:t>tình</a:t>
            </a:r>
            <a:r>
              <a:rPr lang="en-NZ" sz="2800" dirty="0" smtClean="0"/>
              <a:t> </a:t>
            </a:r>
            <a:r>
              <a:rPr lang="en-NZ" sz="2800" dirty="0" err="1" smtClean="0"/>
              <a:t>cảm</a:t>
            </a:r>
            <a:r>
              <a:rPr lang="en-NZ" sz="2800" dirty="0" smtClean="0"/>
              <a:t>, ý </a:t>
            </a:r>
            <a:r>
              <a:rPr lang="en-NZ" sz="2800" dirty="0" err="1" smtClean="0"/>
              <a:t>chí</a:t>
            </a:r>
            <a:r>
              <a:rPr lang="en-NZ" sz="2800" dirty="0" smtClean="0"/>
              <a:t>, </a:t>
            </a:r>
            <a:r>
              <a:rPr lang="en-NZ" sz="2800" dirty="0" err="1" smtClean="0"/>
              <a:t>hành</a:t>
            </a:r>
            <a:r>
              <a:rPr lang="en-NZ" sz="2800" dirty="0" smtClean="0"/>
              <a:t> </a:t>
            </a:r>
            <a:r>
              <a:rPr lang="en-NZ" sz="2800" dirty="0" err="1" smtClean="0"/>
              <a:t>động</a:t>
            </a:r>
            <a:r>
              <a:rPr lang="en-NZ" sz="2800" dirty="0" smtClean="0"/>
              <a:t>, v.v. </a:t>
            </a:r>
          </a:p>
          <a:p>
            <a:r>
              <a:rPr lang="en-NZ" sz="2800" dirty="0" err="1" smtClean="0"/>
              <a:t>Đặt</a:t>
            </a:r>
            <a:r>
              <a:rPr lang="en-NZ" sz="2800" dirty="0" smtClean="0"/>
              <a:t> </a:t>
            </a:r>
            <a:r>
              <a:rPr lang="en-NZ" sz="2800" dirty="0" err="1" smtClean="0"/>
              <a:t>riêng</a:t>
            </a:r>
            <a:r>
              <a:rPr lang="en-NZ" sz="2800" dirty="0" smtClean="0"/>
              <a:t> </a:t>
            </a:r>
            <a:r>
              <a:rPr lang="en-NZ" sz="2800" dirty="0" err="1" smtClean="0"/>
              <a:t>trong</a:t>
            </a:r>
            <a:r>
              <a:rPr lang="en-NZ" sz="2800" dirty="0" smtClean="0"/>
              <a:t> </a:t>
            </a:r>
            <a:r>
              <a:rPr lang="en-NZ" sz="2800" dirty="0" err="1" smtClean="0"/>
              <a:t>bối</a:t>
            </a:r>
            <a:r>
              <a:rPr lang="en-NZ" sz="2800" dirty="0" smtClean="0"/>
              <a:t> </a:t>
            </a:r>
            <a:r>
              <a:rPr lang="en-NZ" sz="2800" dirty="0" err="1" smtClean="0"/>
              <a:t>cảnh</a:t>
            </a:r>
            <a:r>
              <a:rPr lang="en-NZ" sz="2800" dirty="0" smtClean="0"/>
              <a:t> </a:t>
            </a:r>
            <a:r>
              <a:rPr lang="en-NZ" sz="2800" dirty="0" err="1" smtClean="0"/>
              <a:t>lao</a:t>
            </a:r>
            <a:r>
              <a:rPr lang="en-NZ" sz="2800" dirty="0" smtClean="0"/>
              <a:t> </a:t>
            </a:r>
            <a:r>
              <a:rPr lang="en-NZ" sz="2800" dirty="0" err="1" smtClean="0"/>
              <a:t>động</a:t>
            </a:r>
            <a:r>
              <a:rPr lang="en-NZ" sz="2800" dirty="0" smtClean="0"/>
              <a:t>, </a:t>
            </a:r>
            <a:r>
              <a:rPr lang="en-NZ" sz="2800" dirty="0" err="1" smtClean="0"/>
              <a:t>người</a:t>
            </a:r>
            <a:r>
              <a:rPr lang="en-NZ" sz="2800" dirty="0" smtClean="0"/>
              <a:t> </a:t>
            </a:r>
            <a:r>
              <a:rPr lang="en-NZ" sz="2800" dirty="0" err="1" smtClean="0"/>
              <a:t>lao</a:t>
            </a:r>
            <a:r>
              <a:rPr lang="en-NZ" sz="2800" dirty="0" smtClean="0"/>
              <a:t> </a:t>
            </a:r>
            <a:r>
              <a:rPr lang="en-NZ" sz="2800" dirty="0" err="1" smtClean="0"/>
              <a:t>động</a:t>
            </a:r>
            <a:r>
              <a:rPr lang="en-NZ" sz="2800" dirty="0" smtClean="0"/>
              <a:t> </a:t>
            </a:r>
            <a:r>
              <a:rPr lang="en-NZ" sz="2800" dirty="0" err="1" smtClean="0"/>
              <a:t>cũng</a:t>
            </a:r>
            <a:r>
              <a:rPr lang="en-NZ" sz="2800" dirty="0" smtClean="0"/>
              <a:t> </a:t>
            </a:r>
            <a:r>
              <a:rPr lang="en-NZ" sz="2800" dirty="0" err="1" smtClean="0"/>
              <a:t>có</a:t>
            </a:r>
            <a:r>
              <a:rPr lang="en-NZ" sz="2800" dirty="0" smtClean="0"/>
              <a:t> </a:t>
            </a:r>
            <a:r>
              <a:rPr lang="en-NZ" sz="2800" dirty="0" err="1" smtClean="0"/>
              <a:t>những</a:t>
            </a:r>
            <a:r>
              <a:rPr lang="en-NZ" sz="2800" dirty="0" smtClean="0"/>
              <a:t> </a:t>
            </a:r>
            <a:r>
              <a:rPr lang="en-NZ" sz="2800" dirty="0" err="1" smtClean="0"/>
              <a:t>xúc</a:t>
            </a:r>
            <a:r>
              <a:rPr lang="en-NZ" sz="2800" dirty="0" smtClean="0"/>
              <a:t> </a:t>
            </a:r>
            <a:r>
              <a:rPr lang="en-NZ" sz="2800" dirty="0" err="1" smtClean="0"/>
              <a:t>cảm</a:t>
            </a:r>
            <a:r>
              <a:rPr lang="en-NZ" sz="2800" dirty="0" smtClean="0"/>
              <a:t>, </a:t>
            </a:r>
            <a:r>
              <a:rPr lang="en-NZ" sz="2800" dirty="0" err="1" smtClean="0"/>
              <a:t>tình</a:t>
            </a:r>
            <a:r>
              <a:rPr lang="en-NZ" sz="2800" dirty="0" smtClean="0"/>
              <a:t> </a:t>
            </a:r>
            <a:r>
              <a:rPr lang="en-NZ" sz="2800" dirty="0" err="1" smtClean="0"/>
              <a:t>cảm</a:t>
            </a:r>
            <a:r>
              <a:rPr lang="en-NZ" sz="2800" dirty="0" smtClean="0"/>
              <a:t>, ý </a:t>
            </a:r>
            <a:r>
              <a:rPr lang="en-NZ" sz="2800" dirty="0" err="1" smtClean="0"/>
              <a:t>chí</a:t>
            </a:r>
            <a:r>
              <a:rPr lang="en-NZ" sz="2800" dirty="0" smtClean="0"/>
              <a:t>, </a:t>
            </a:r>
            <a:r>
              <a:rPr lang="en-NZ" sz="2800" dirty="0" err="1" smtClean="0"/>
              <a:t>hành</a:t>
            </a:r>
            <a:r>
              <a:rPr lang="en-NZ" sz="2800" dirty="0" smtClean="0"/>
              <a:t> </a:t>
            </a:r>
            <a:r>
              <a:rPr lang="en-NZ" sz="2800" dirty="0" err="1" smtClean="0"/>
              <a:t>động</a:t>
            </a:r>
            <a:r>
              <a:rPr lang="en-NZ" sz="2800" dirty="0" smtClean="0"/>
              <a:t> </a:t>
            </a:r>
            <a:r>
              <a:rPr lang="en-NZ" sz="2800" dirty="0" err="1" smtClean="0"/>
              <a:t>và</a:t>
            </a:r>
            <a:r>
              <a:rPr lang="en-NZ" sz="2800" dirty="0" smtClean="0"/>
              <a:t> </a:t>
            </a:r>
            <a:r>
              <a:rPr lang="en-NZ" sz="2800" dirty="0" err="1" smtClean="0"/>
              <a:t>các</a:t>
            </a:r>
            <a:r>
              <a:rPr lang="en-NZ" sz="2800" dirty="0" smtClean="0"/>
              <a:t> </a:t>
            </a:r>
            <a:r>
              <a:rPr lang="en-NZ" sz="2800" dirty="0" err="1" smtClean="0"/>
              <a:t>thuộc</a:t>
            </a:r>
            <a:r>
              <a:rPr lang="en-NZ" sz="2800" dirty="0" smtClean="0"/>
              <a:t> </a:t>
            </a:r>
            <a:r>
              <a:rPr lang="en-NZ" sz="2800" dirty="0" err="1" smtClean="0"/>
              <a:t>tính</a:t>
            </a:r>
            <a:r>
              <a:rPr lang="en-NZ" sz="2800" dirty="0" smtClean="0"/>
              <a:t> </a:t>
            </a:r>
            <a:r>
              <a:rPr lang="en-NZ" sz="2800" dirty="0" err="1" smtClean="0"/>
              <a:t>tâm</a:t>
            </a:r>
            <a:r>
              <a:rPr lang="en-NZ" sz="2800" dirty="0" smtClean="0"/>
              <a:t> </a:t>
            </a:r>
            <a:r>
              <a:rPr lang="en-NZ" sz="2800" dirty="0" err="1" smtClean="0"/>
              <a:t>lý</a:t>
            </a:r>
            <a:r>
              <a:rPr lang="en-NZ" sz="2800" dirty="0" smtClean="0"/>
              <a:t> </a:t>
            </a:r>
            <a:r>
              <a:rPr lang="en-NZ" sz="2800" dirty="0" err="1" smtClean="0"/>
              <a:t>gắn</a:t>
            </a:r>
            <a:r>
              <a:rPr lang="en-NZ" sz="2800" dirty="0" smtClean="0"/>
              <a:t> </a:t>
            </a:r>
            <a:r>
              <a:rPr lang="en-NZ" sz="2800" dirty="0" err="1" smtClean="0"/>
              <a:t>liền</a:t>
            </a:r>
            <a:r>
              <a:rPr lang="en-NZ" sz="2800" dirty="0" smtClean="0"/>
              <a:t> </a:t>
            </a:r>
            <a:r>
              <a:rPr lang="en-NZ" sz="2800" dirty="0" err="1" smtClean="0"/>
              <a:t>với</a:t>
            </a:r>
            <a:r>
              <a:rPr lang="en-NZ" sz="2800" dirty="0" smtClean="0"/>
              <a:t> </a:t>
            </a:r>
            <a:r>
              <a:rPr lang="en-NZ" sz="2800" dirty="0" err="1" smtClean="0"/>
              <a:t>hoạt</a:t>
            </a:r>
            <a:r>
              <a:rPr lang="en-NZ" sz="2800" dirty="0" smtClean="0"/>
              <a:t> </a:t>
            </a:r>
            <a:r>
              <a:rPr lang="en-NZ" sz="2800" dirty="0" err="1" smtClean="0"/>
              <a:t>động</a:t>
            </a:r>
            <a:r>
              <a:rPr lang="en-NZ" sz="2800" dirty="0" smtClean="0"/>
              <a:t> </a:t>
            </a:r>
            <a:r>
              <a:rPr lang="en-NZ" sz="2800" dirty="0" err="1" smtClean="0"/>
              <a:t>lao</a:t>
            </a:r>
            <a:r>
              <a:rPr lang="en-NZ" sz="2800" dirty="0" smtClean="0"/>
              <a:t> </a:t>
            </a:r>
            <a:r>
              <a:rPr lang="en-NZ" sz="2800" dirty="0" err="1" smtClean="0"/>
              <a:t>động</a:t>
            </a:r>
            <a:r>
              <a:rPr lang="en-NZ" sz="2800" dirty="0" smtClean="0"/>
              <a:t> </a:t>
            </a:r>
            <a:r>
              <a:rPr lang="en-NZ" sz="2800" dirty="0" err="1" smtClean="0"/>
              <a:t>của</a:t>
            </a:r>
            <a:r>
              <a:rPr lang="en-NZ" sz="2800" dirty="0" smtClean="0"/>
              <a:t> </a:t>
            </a:r>
            <a:r>
              <a:rPr lang="en-NZ" sz="2800" dirty="0" err="1" smtClean="0"/>
              <a:t>họ</a:t>
            </a:r>
            <a:r>
              <a:rPr lang="en-NZ" sz="2800" dirty="0" smtClean="0"/>
              <a:t>. </a:t>
            </a:r>
            <a:r>
              <a:rPr lang="en-NZ" sz="2800" dirty="0" err="1" smtClean="0"/>
              <a:t>Những</a:t>
            </a:r>
            <a:r>
              <a:rPr lang="en-NZ" sz="2800" dirty="0" smtClean="0"/>
              <a:t> </a:t>
            </a:r>
            <a:r>
              <a:rPr lang="en-NZ" sz="2800" dirty="0" err="1" smtClean="0"/>
              <a:t>yếu</a:t>
            </a:r>
            <a:r>
              <a:rPr lang="en-NZ" sz="2800" dirty="0" smtClean="0"/>
              <a:t> </a:t>
            </a:r>
            <a:r>
              <a:rPr lang="en-NZ" sz="2800" dirty="0" err="1" smtClean="0"/>
              <a:t>tố</a:t>
            </a:r>
            <a:r>
              <a:rPr lang="en-NZ" sz="2800" dirty="0" smtClean="0"/>
              <a:t> </a:t>
            </a:r>
            <a:r>
              <a:rPr lang="en-NZ" sz="2800" dirty="0" err="1" smtClean="0"/>
              <a:t>này</a:t>
            </a:r>
            <a:r>
              <a:rPr lang="en-NZ" sz="2800" dirty="0" smtClean="0"/>
              <a:t> </a:t>
            </a:r>
            <a:r>
              <a:rPr lang="en-NZ" sz="2800" dirty="0" err="1" smtClean="0"/>
              <a:t>không</a:t>
            </a:r>
            <a:r>
              <a:rPr lang="en-NZ" sz="2800" dirty="0" smtClean="0"/>
              <a:t> </a:t>
            </a:r>
            <a:r>
              <a:rPr lang="en-NZ" sz="2800" dirty="0" err="1" smtClean="0"/>
              <a:t>hoàn</a:t>
            </a:r>
            <a:r>
              <a:rPr lang="en-NZ" sz="2800" dirty="0" smtClean="0"/>
              <a:t> </a:t>
            </a:r>
            <a:r>
              <a:rPr lang="en-NZ" sz="2800" dirty="0" err="1" smtClean="0"/>
              <a:t>toàn</a:t>
            </a:r>
            <a:r>
              <a:rPr lang="en-NZ" sz="2800" dirty="0" smtClean="0"/>
              <a:t> </a:t>
            </a:r>
            <a:r>
              <a:rPr lang="en-NZ" sz="2800" dirty="0" err="1" smtClean="0"/>
              <a:t>giống</a:t>
            </a:r>
            <a:r>
              <a:rPr lang="en-NZ" sz="2800" dirty="0" smtClean="0"/>
              <a:t> </a:t>
            </a:r>
            <a:r>
              <a:rPr lang="en-NZ" sz="2800" dirty="0" err="1" smtClean="0"/>
              <a:t>với</a:t>
            </a:r>
            <a:r>
              <a:rPr lang="en-NZ" sz="2800" dirty="0" smtClean="0"/>
              <a:t> </a:t>
            </a:r>
            <a:r>
              <a:rPr lang="en-NZ" sz="2800" dirty="0" err="1" smtClean="0"/>
              <a:t>những</a:t>
            </a:r>
            <a:r>
              <a:rPr lang="en-NZ" sz="2800" dirty="0" smtClean="0"/>
              <a:t> </a:t>
            </a:r>
            <a:r>
              <a:rPr lang="en-NZ" sz="2800" dirty="0" err="1" smtClean="0"/>
              <a:t>yếu</a:t>
            </a:r>
            <a:r>
              <a:rPr lang="en-NZ" sz="2800" dirty="0" smtClean="0"/>
              <a:t> </a:t>
            </a:r>
            <a:r>
              <a:rPr lang="en-NZ" sz="2800" dirty="0" err="1" smtClean="0"/>
              <a:t>tố</a:t>
            </a:r>
            <a:r>
              <a:rPr lang="en-NZ" sz="2800" dirty="0" smtClean="0"/>
              <a:t> </a:t>
            </a:r>
            <a:r>
              <a:rPr lang="en-NZ" sz="2800" dirty="0" err="1" smtClean="0"/>
              <a:t>tương</a:t>
            </a:r>
            <a:r>
              <a:rPr lang="en-NZ" sz="2800" dirty="0" smtClean="0"/>
              <a:t> </a:t>
            </a:r>
            <a:r>
              <a:rPr lang="en-NZ" sz="2800" dirty="0" err="1" smtClean="0"/>
              <a:t>tự</a:t>
            </a:r>
            <a:r>
              <a:rPr lang="en-NZ" sz="2800" dirty="0" smtClean="0"/>
              <a:t> </a:t>
            </a:r>
            <a:r>
              <a:rPr lang="en-NZ" sz="2800" dirty="0" err="1" smtClean="0"/>
              <a:t>của</a:t>
            </a:r>
            <a:r>
              <a:rPr lang="en-NZ" sz="2800" dirty="0" smtClean="0"/>
              <a:t> con </a:t>
            </a:r>
            <a:r>
              <a:rPr lang="en-NZ" sz="2800" dirty="0" err="1" smtClean="0"/>
              <a:t>người</a:t>
            </a:r>
            <a:r>
              <a:rPr lang="en-NZ" sz="2800" dirty="0" smtClean="0"/>
              <a:t> </a:t>
            </a:r>
            <a:r>
              <a:rPr lang="en-NZ" sz="2800" dirty="0" err="1" smtClean="0"/>
              <a:t>trong</a:t>
            </a:r>
            <a:r>
              <a:rPr lang="en-NZ" sz="2800" dirty="0" smtClean="0"/>
              <a:t> </a:t>
            </a:r>
            <a:r>
              <a:rPr lang="en-NZ" sz="2800" dirty="0" err="1" smtClean="0"/>
              <a:t>cuộc</a:t>
            </a:r>
            <a:r>
              <a:rPr lang="en-NZ" sz="2800" dirty="0" smtClean="0"/>
              <a:t> </a:t>
            </a:r>
            <a:r>
              <a:rPr lang="en-NZ" sz="2800" dirty="0" err="1" smtClean="0"/>
              <a:t>sống</a:t>
            </a:r>
            <a:r>
              <a:rPr lang="en-NZ" sz="2800" dirty="0" smtClean="0"/>
              <a:t> </a:t>
            </a:r>
            <a:r>
              <a:rPr lang="en-NZ" sz="2800" dirty="0" err="1" smtClean="0"/>
              <a:t>hàng</a:t>
            </a:r>
            <a:r>
              <a:rPr lang="en-NZ" sz="2800" dirty="0" smtClean="0"/>
              <a:t> </a:t>
            </a:r>
            <a:r>
              <a:rPr lang="en-NZ" sz="2800" dirty="0" err="1" smtClean="0"/>
              <a:t>ngày</a:t>
            </a:r>
            <a:r>
              <a:rPr lang="en-NZ" sz="2800" dirty="0" smtClean="0"/>
              <a:t>.</a:t>
            </a:r>
            <a:endParaRPr lang="en-NZ" sz="2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Một </a:t>
            </a:r>
            <a:r>
              <a:rPr lang="en-NZ" dirty="0" err="1" smtClean="0"/>
              <a:t>số</a:t>
            </a:r>
            <a:r>
              <a:rPr lang="en-NZ" dirty="0" smtClean="0"/>
              <a:t> </a:t>
            </a:r>
            <a:r>
              <a:rPr lang="en-NZ" dirty="0" err="1" smtClean="0"/>
              <a:t>vấn</a:t>
            </a:r>
            <a:r>
              <a:rPr lang="en-NZ" dirty="0" smtClean="0"/>
              <a:t> </a:t>
            </a:r>
            <a:r>
              <a:rPr lang="en-NZ" dirty="0" err="1" smtClean="0"/>
              <a:t>đề</a:t>
            </a:r>
            <a:r>
              <a:rPr lang="en-NZ" dirty="0" smtClean="0"/>
              <a:t> </a:t>
            </a:r>
            <a:r>
              <a:rPr lang="en-NZ" dirty="0" err="1" smtClean="0"/>
              <a:t>về</a:t>
            </a:r>
            <a:r>
              <a:rPr lang="en-NZ" dirty="0" smtClean="0"/>
              <a:t> </a:t>
            </a:r>
            <a:r>
              <a:rPr lang="en-NZ" dirty="0" err="1" smtClean="0"/>
              <a:t>tâm</a:t>
            </a:r>
            <a:r>
              <a:rPr lang="en-NZ" dirty="0" smtClean="0"/>
              <a:t> </a:t>
            </a:r>
            <a:r>
              <a:rPr lang="en-NZ" dirty="0" err="1" smtClean="0"/>
              <a:t>lý</a:t>
            </a:r>
            <a:r>
              <a:rPr lang="en-NZ" dirty="0" smtClean="0"/>
              <a:t> NLĐ</a:t>
            </a:r>
            <a:endParaRPr lang="en-NZ" dirty="0"/>
          </a:p>
        </p:txBody>
      </p:sp>
      <p:sp>
        <p:nvSpPr>
          <p:cNvPr id="3" name="Content Placeholder 2"/>
          <p:cNvSpPr>
            <a:spLocks noGrp="1"/>
          </p:cNvSpPr>
          <p:nvPr>
            <p:ph idx="1"/>
          </p:nvPr>
        </p:nvSpPr>
        <p:spPr/>
        <p:txBody>
          <a:bodyPr/>
          <a:lstStyle/>
          <a:p>
            <a:r>
              <a:rPr lang="en-NZ" dirty="0" err="1" smtClean="0"/>
              <a:t>Các</a:t>
            </a:r>
            <a:r>
              <a:rPr lang="en-NZ" dirty="0" smtClean="0"/>
              <a:t> </a:t>
            </a:r>
            <a:r>
              <a:rPr lang="en-NZ" dirty="0" err="1" smtClean="0"/>
              <a:t>thuộc</a:t>
            </a:r>
            <a:r>
              <a:rPr lang="en-NZ" dirty="0" smtClean="0"/>
              <a:t> </a:t>
            </a:r>
            <a:r>
              <a:rPr lang="en-NZ" dirty="0" err="1" smtClean="0"/>
              <a:t>tính</a:t>
            </a:r>
            <a:r>
              <a:rPr lang="en-NZ" dirty="0" smtClean="0"/>
              <a:t> </a:t>
            </a:r>
            <a:r>
              <a:rPr lang="en-NZ" dirty="0" err="1" smtClean="0"/>
              <a:t>tâm</a:t>
            </a:r>
            <a:r>
              <a:rPr lang="en-NZ" dirty="0" smtClean="0"/>
              <a:t> </a:t>
            </a:r>
            <a:r>
              <a:rPr lang="en-NZ" dirty="0" err="1" smtClean="0"/>
              <a:t>lý</a:t>
            </a:r>
            <a:endParaRPr lang="en-NZ" dirty="0" smtClean="0"/>
          </a:p>
          <a:p>
            <a:r>
              <a:rPr lang="en-NZ" dirty="0" err="1" smtClean="0"/>
              <a:t>Các</a:t>
            </a:r>
            <a:r>
              <a:rPr lang="en-NZ" dirty="0" smtClean="0"/>
              <a:t> </a:t>
            </a:r>
            <a:r>
              <a:rPr lang="en-NZ" dirty="0" err="1" smtClean="0"/>
              <a:t>trạng</a:t>
            </a:r>
            <a:r>
              <a:rPr lang="en-NZ" dirty="0" smtClean="0"/>
              <a:t> </a:t>
            </a:r>
            <a:r>
              <a:rPr lang="en-NZ" dirty="0" err="1" smtClean="0"/>
              <a:t>thái</a:t>
            </a:r>
            <a:r>
              <a:rPr lang="en-NZ" dirty="0" smtClean="0"/>
              <a:t> </a:t>
            </a:r>
            <a:r>
              <a:rPr lang="en-NZ" dirty="0" err="1" smtClean="0"/>
              <a:t>tâm</a:t>
            </a:r>
            <a:r>
              <a:rPr lang="en-NZ" dirty="0" smtClean="0"/>
              <a:t> </a:t>
            </a:r>
            <a:r>
              <a:rPr lang="en-NZ" dirty="0" err="1" smtClean="0"/>
              <a:t>lý</a:t>
            </a:r>
            <a:r>
              <a:rPr lang="en-NZ" dirty="0" smtClean="0"/>
              <a:t> </a:t>
            </a:r>
            <a:r>
              <a:rPr lang="en-NZ" dirty="0" err="1" smtClean="0"/>
              <a:t>nảy</a:t>
            </a:r>
            <a:r>
              <a:rPr lang="en-NZ" dirty="0" smtClean="0"/>
              <a:t> </a:t>
            </a:r>
            <a:r>
              <a:rPr lang="en-NZ" dirty="0" err="1" smtClean="0"/>
              <a:t>sinh</a:t>
            </a:r>
            <a:r>
              <a:rPr lang="en-NZ" dirty="0" smtClean="0"/>
              <a:t> </a:t>
            </a:r>
            <a:r>
              <a:rPr lang="en-NZ" dirty="0" err="1" smtClean="0"/>
              <a:t>trong</a:t>
            </a:r>
            <a:r>
              <a:rPr lang="en-NZ" dirty="0" smtClean="0"/>
              <a:t> </a:t>
            </a:r>
            <a:r>
              <a:rPr lang="en-NZ" dirty="0" err="1" smtClean="0"/>
              <a:t>lao</a:t>
            </a:r>
            <a:r>
              <a:rPr lang="en-NZ" dirty="0" smtClean="0"/>
              <a:t> </a:t>
            </a:r>
            <a:r>
              <a:rPr lang="en-NZ" dirty="0" err="1" smtClean="0"/>
              <a:t>động</a:t>
            </a:r>
            <a:endParaRPr lang="en-NZ"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NZ" dirty="0" smtClean="0"/>
              <a:t>NỘI DUNG CHƯƠNG TRÌNH</a:t>
            </a:r>
            <a:endParaRPr lang="en-NZ" dirty="0"/>
          </a:p>
        </p:txBody>
      </p:sp>
      <p:sp>
        <p:nvSpPr>
          <p:cNvPr id="3" name="Content Placeholder 2"/>
          <p:cNvSpPr>
            <a:spLocks noGrp="1"/>
          </p:cNvSpPr>
          <p:nvPr>
            <p:ph idx="1"/>
          </p:nvPr>
        </p:nvSpPr>
        <p:spPr/>
        <p:txBody>
          <a:bodyPr/>
          <a:lstStyle/>
          <a:p>
            <a:pPr marL="571500" indent="-571500">
              <a:buFont typeface="+mj-lt"/>
              <a:buAutoNum type="romanUcPeriod"/>
            </a:pPr>
            <a:r>
              <a:rPr lang="en-NZ" dirty="0" err="1" smtClean="0"/>
              <a:t>Khái</a:t>
            </a:r>
            <a:r>
              <a:rPr lang="en-NZ" dirty="0" smtClean="0"/>
              <a:t> </a:t>
            </a:r>
            <a:r>
              <a:rPr lang="en-NZ" dirty="0" err="1" smtClean="0"/>
              <a:t>quát</a:t>
            </a:r>
            <a:r>
              <a:rPr lang="en-NZ" dirty="0" smtClean="0"/>
              <a:t> </a:t>
            </a:r>
            <a:r>
              <a:rPr lang="en-NZ" dirty="0" err="1" smtClean="0"/>
              <a:t>về</a:t>
            </a:r>
            <a:r>
              <a:rPr lang="en-NZ" dirty="0" smtClean="0"/>
              <a:t> </a:t>
            </a:r>
            <a:r>
              <a:rPr lang="en-NZ" dirty="0" err="1" smtClean="0"/>
              <a:t>người</a:t>
            </a:r>
            <a:r>
              <a:rPr lang="en-NZ" dirty="0" smtClean="0"/>
              <a:t> </a:t>
            </a:r>
            <a:r>
              <a:rPr lang="en-NZ" dirty="0" err="1" smtClean="0"/>
              <a:t>lao</a:t>
            </a:r>
            <a:r>
              <a:rPr lang="en-NZ" dirty="0" smtClean="0"/>
              <a:t> </a:t>
            </a:r>
            <a:r>
              <a:rPr lang="en-NZ" dirty="0" err="1" smtClean="0"/>
              <a:t>động</a:t>
            </a:r>
            <a:r>
              <a:rPr lang="en-NZ" dirty="0" smtClean="0"/>
              <a:t> </a:t>
            </a:r>
            <a:r>
              <a:rPr lang="en-NZ" dirty="0" err="1" smtClean="0"/>
              <a:t>và</a:t>
            </a:r>
            <a:r>
              <a:rPr lang="en-NZ" dirty="0" smtClean="0"/>
              <a:t> </a:t>
            </a:r>
            <a:r>
              <a:rPr lang="en-NZ" dirty="0" err="1" smtClean="0"/>
              <a:t>tâm</a:t>
            </a:r>
            <a:r>
              <a:rPr lang="en-NZ" dirty="0" smtClean="0"/>
              <a:t> </a:t>
            </a:r>
            <a:r>
              <a:rPr lang="en-NZ" dirty="0" err="1" smtClean="0"/>
              <a:t>lý</a:t>
            </a:r>
            <a:r>
              <a:rPr lang="en-NZ" dirty="0" smtClean="0"/>
              <a:t> </a:t>
            </a:r>
            <a:r>
              <a:rPr lang="en-NZ" dirty="0" err="1" smtClean="0"/>
              <a:t>người</a:t>
            </a:r>
            <a:r>
              <a:rPr lang="en-NZ" dirty="0" smtClean="0"/>
              <a:t> </a:t>
            </a:r>
            <a:r>
              <a:rPr lang="en-NZ" dirty="0" err="1" smtClean="0"/>
              <a:t>lao</a:t>
            </a:r>
            <a:r>
              <a:rPr lang="en-NZ" dirty="0" smtClean="0"/>
              <a:t> </a:t>
            </a:r>
            <a:r>
              <a:rPr lang="en-NZ" dirty="0" err="1" smtClean="0"/>
              <a:t>động</a:t>
            </a:r>
            <a:endParaRPr lang="en-NZ" dirty="0" smtClean="0"/>
          </a:p>
          <a:p>
            <a:pPr marL="571500" indent="-571500">
              <a:buFont typeface="+mj-lt"/>
              <a:buAutoNum type="romanUcPeriod"/>
            </a:pPr>
            <a:r>
              <a:rPr lang="en-NZ" dirty="0" err="1" smtClean="0"/>
              <a:t>Khái</a:t>
            </a:r>
            <a:r>
              <a:rPr lang="en-NZ" dirty="0" smtClean="0"/>
              <a:t> </a:t>
            </a:r>
            <a:r>
              <a:rPr lang="en-NZ" dirty="0" err="1" smtClean="0"/>
              <a:t>quát</a:t>
            </a:r>
            <a:r>
              <a:rPr lang="en-NZ" dirty="0" smtClean="0"/>
              <a:t> </a:t>
            </a:r>
            <a:r>
              <a:rPr lang="en-NZ" dirty="0" err="1" smtClean="0"/>
              <a:t>về</a:t>
            </a:r>
            <a:r>
              <a:rPr lang="en-NZ" dirty="0" smtClean="0"/>
              <a:t> </a:t>
            </a:r>
            <a:r>
              <a:rPr lang="en-NZ" dirty="0" err="1" smtClean="0"/>
              <a:t>động</a:t>
            </a:r>
            <a:r>
              <a:rPr lang="en-NZ" dirty="0" smtClean="0"/>
              <a:t> </a:t>
            </a:r>
            <a:r>
              <a:rPr lang="en-NZ" dirty="0" err="1" smtClean="0"/>
              <a:t>lực</a:t>
            </a:r>
            <a:r>
              <a:rPr lang="en-NZ" dirty="0" smtClean="0"/>
              <a:t> </a:t>
            </a:r>
            <a:r>
              <a:rPr lang="en-NZ" dirty="0" err="1" smtClean="0"/>
              <a:t>làm</a:t>
            </a:r>
            <a:r>
              <a:rPr lang="en-NZ" dirty="0" smtClean="0"/>
              <a:t> </a:t>
            </a:r>
            <a:r>
              <a:rPr lang="en-NZ" dirty="0" err="1" smtClean="0"/>
              <a:t>việc</a:t>
            </a:r>
            <a:r>
              <a:rPr lang="en-NZ" dirty="0" smtClean="0"/>
              <a:t> </a:t>
            </a:r>
            <a:r>
              <a:rPr lang="en-NZ" dirty="0" err="1" smtClean="0"/>
              <a:t>của</a:t>
            </a:r>
            <a:r>
              <a:rPr lang="en-NZ" dirty="0" smtClean="0"/>
              <a:t> </a:t>
            </a:r>
            <a:r>
              <a:rPr lang="en-NZ" dirty="0" err="1" smtClean="0"/>
              <a:t>người</a:t>
            </a:r>
            <a:r>
              <a:rPr lang="en-NZ" dirty="0" smtClean="0"/>
              <a:t> </a:t>
            </a:r>
            <a:r>
              <a:rPr lang="en-NZ" dirty="0" err="1" smtClean="0"/>
              <a:t>lao</a:t>
            </a:r>
            <a:r>
              <a:rPr lang="en-NZ" dirty="0" smtClean="0"/>
              <a:t> </a:t>
            </a:r>
            <a:r>
              <a:rPr lang="en-NZ" dirty="0" err="1" smtClean="0"/>
              <a:t>động</a:t>
            </a:r>
            <a:r>
              <a:rPr lang="en-NZ" dirty="0" smtClean="0"/>
              <a:t> </a:t>
            </a:r>
            <a:r>
              <a:rPr lang="en-NZ" dirty="0" err="1" smtClean="0"/>
              <a:t>trong</a:t>
            </a:r>
            <a:r>
              <a:rPr lang="en-NZ" dirty="0" smtClean="0"/>
              <a:t> </a:t>
            </a:r>
            <a:r>
              <a:rPr lang="en-NZ" dirty="0" err="1" smtClean="0"/>
              <a:t>tổ</a:t>
            </a:r>
            <a:r>
              <a:rPr lang="en-NZ" dirty="0" smtClean="0"/>
              <a:t> </a:t>
            </a:r>
            <a:r>
              <a:rPr lang="en-NZ" dirty="0" err="1" smtClean="0"/>
              <a:t>chức</a:t>
            </a:r>
            <a:endParaRPr lang="en-NZ" dirty="0" smtClean="0"/>
          </a:p>
          <a:p>
            <a:pPr marL="571500" indent="-571500">
              <a:buFont typeface="+mj-lt"/>
              <a:buAutoNum type="romanUcPeriod"/>
            </a:pPr>
            <a:r>
              <a:rPr lang="en-NZ" dirty="0" err="1" smtClean="0"/>
              <a:t>Các</a:t>
            </a:r>
            <a:r>
              <a:rPr lang="en-NZ" dirty="0" smtClean="0"/>
              <a:t> </a:t>
            </a:r>
            <a:r>
              <a:rPr lang="en-NZ" dirty="0" err="1" smtClean="0"/>
              <a:t>lý</a:t>
            </a:r>
            <a:r>
              <a:rPr lang="en-NZ" dirty="0" smtClean="0"/>
              <a:t> </a:t>
            </a:r>
            <a:r>
              <a:rPr lang="en-NZ" dirty="0" err="1" smtClean="0"/>
              <a:t>thuyết</a:t>
            </a:r>
            <a:r>
              <a:rPr lang="en-NZ" dirty="0" smtClean="0"/>
              <a:t> </a:t>
            </a:r>
            <a:r>
              <a:rPr lang="en-NZ" dirty="0" err="1" smtClean="0"/>
              <a:t>tạo</a:t>
            </a:r>
            <a:r>
              <a:rPr lang="en-NZ" dirty="0" smtClean="0"/>
              <a:t> </a:t>
            </a:r>
            <a:r>
              <a:rPr lang="en-NZ" dirty="0" err="1" smtClean="0"/>
              <a:t>động</a:t>
            </a:r>
            <a:r>
              <a:rPr lang="en-NZ" dirty="0" smtClean="0"/>
              <a:t> </a:t>
            </a:r>
            <a:r>
              <a:rPr lang="en-NZ" dirty="0" err="1" smtClean="0"/>
              <a:t>lực</a:t>
            </a:r>
            <a:r>
              <a:rPr lang="en-NZ" dirty="0" smtClean="0"/>
              <a:t> </a:t>
            </a:r>
          </a:p>
          <a:p>
            <a:pPr marL="571500" indent="-571500">
              <a:buFont typeface="+mj-lt"/>
              <a:buAutoNum type="romanUcPeriod"/>
            </a:pPr>
            <a:r>
              <a:rPr lang="en-NZ" dirty="0" err="1" smtClean="0"/>
              <a:t>Kỹ</a:t>
            </a:r>
            <a:r>
              <a:rPr lang="en-NZ" dirty="0" smtClean="0"/>
              <a:t> </a:t>
            </a:r>
            <a:r>
              <a:rPr lang="en-NZ" dirty="0" err="1" smtClean="0"/>
              <a:t>năng</a:t>
            </a:r>
            <a:r>
              <a:rPr lang="en-NZ" dirty="0" smtClean="0"/>
              <a:t> </a:t>
            </a:r>
            <a:r>
              <a:rPr lang="en-NZ" dirty="0" err="1" smtClean="0"/>
              <a:t>tạo</a:t>
            </a:r>
            <a:r>
              <a:rPr lang="en-NZ" dirty="0" smtClean="0"/>
              <a:t> </a:t>
            </a:r>
            <a:r>
              <a:rPr lang="en-NZ" dirty="0" err="1" smtClean="0"/>
              <a:t>động</a:t>
            </a:r>
            <a:r>
              <a:rPr lang="en-NZ" dirty="0" smtClean="0"/>
              <a:t> </a:t>
            </a:r>
            <a:r>
              <a:rPr lang="en-NZ" dirty="0" err="1" smtClean="0"/>
              <a:t>lực</a:t>
            </a:r>
            <a:endParaRPr lang="en-NZ" dirty="0" smtClean="0"/>
          </a:p>
          <a:p>
            <a:pPr marL="571500" indent="-571500">
              <a:buFont typeface="+mj-lt"/>
              <a:buAutoNum type="romanUcPeriod"/>
            </a:pPr>
            <a:r>
              <a:rPr lang="en-NZ" dirty="0" err="1" smtClean="0"/>
              <a:t>Vấn</a:t>
            </a:r>
            <a:r>
              <a:rPr lang="en-NZ" dirty="0" smtClean="0"/>
              <a:t> </a:t>
            </a:r>
            <a:r>
              <a:rPr lang="en-NZ" dirty="0" err="1" smtClean="0"/>
              <a:t>đề</a:t>
            </a:r>
            <a:r>
              <a:rPr lang="en-NZ" dirty="0" smtClean="0"/>
              <a:t> </a:t>
            </a:r>
            <a:r>
              <a:rPr lang="en-NZ" dirty="0" err="1" smtClean="0"/>
              <a:t>tạo</a:t>
            </a:r>
            <a:r>
              <a:rPr lang="en-NZ" dirty="0" smtClean="0"/>
              <a:t> </a:t>
            </a:r>
            <a:r>
              <a:rPr lang="en-NZ" dirty="0" err="1" smtClean="0"/>
              <a:t>động</a:t>
            </a:r>
            <a:r>
              <a:rPr lang="en-NZ" dirty="0" smtClean="0"/>
              <a:t> </a:t>
            </a:r>
            <a:r>
              <a:rPr lang="en-NZ" dirty="0" err="1" smtClean="0"/>
              <a:t>lực</a:t>
            </a:r>
            <a:r>
              <a:rPr lang="en-NZ" dirty="0" smtClean="0"/>
              <a:t> </a:t>
            </a:r>
            <a:r>
              <a:rPr lang="en-NZ" dirty="0" err="1" smtClean="0"/>
              <a:t>trong</a:t>
            </a:r>
            <a:r>
              <a:rPr lang="en-NZ" dirty="0" smtClean="0"/>
              <a:t> </a:t>
            </a:r>
            <a:r>
              <a:rPr lang="en-NZ" dirty="0" err="1" smtClean="0"/>
              <a:t>các</a:t>
            </a:r>
            <a:r>
              <a:rPr lang="en-NZ" dirty="0" smtClean="0"/>
              <a:t> </a:t>
            </a:r>
            <a:r>
              <a:rPr lang="en-NZ" dirty="0" err="1" smtClean="0"/>
              <a:t>tổ</a:t>
            </a:r>
            <a:r>
              <a:rPr lang="en-NZ" dirty="0" smtClean="0"/>
              <a:t> </a:t>
            </a:r>
            <a:r>
              <a:rPr lang="en-NZ" dirty="0" err="1" smtClean="0"/>
              <a:t>chức</a:t>
            </a:r>
            <a:r>
              <a:rPr lang="en-NZ" dirty="0" smtClean="0"/>
              <a:t> ở </a:t>
            </a:r>
            <a:r>
              <a:rPr lang="en-NZ" dirty="0" err="1" smtClean="0"/>
              <a:t>Việt</a:t>
            </a:r>
            <a:r>
              <a:rPr lang="en-NZ" dirty="0" smtClean="0"/>
              <a:t> Nam </a:t>
            </a:r>
            <a:r>
              <a:rPr lang="en-NZ" dirty="0" err="1" smtClean="0"/>
              <a:t>hiện</a:t>
            </a:r>
            <a:r>
              <a:rPr lang="en-NZ" dirty="0" smtClean="0"/>
              <a:t> nay</a:t>
            </a:r>
            <a:endParaRPr lang="en-NZ"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NZ" dirty="0" err="1" smtClean="0"/>
              <a:t>Các</a:t>
            </a:r>
            <a:r>
              <a:rPr lang="en-NZ" dirty="0" smtClean="0"/>
              <a:t> </a:t>
            </a:r>
            <a:r>
              <a:rPr lang="en-NZ" dirty="0" err="1" smtClean="0"/>
              <a:t>thuộc</a:t>
            </a:r>
            <a:r>
              <a:rPr lang="en-NZ" dirty="0" smtClean="0"/>
              <a:t> </a:t>
            </a:r>
            <a:r>
              <a:rPr lang="en-NZ" dirty="0" err="1" smtClean="0"/>
              <a:t>tính</a:t>
            </a:r>
            <a:r>
              <a:rPr lang="en-NZ" dirty="0" smtClean="0"/>
              <a:t> </a:t>
            </a:r>
            <a:r>
              <a:rPr lang="en-NZ" dirty="0" err="1" smtClean="0"/>
              <a:t>tâm</a:t>
            </a:r>
            <a:r>
              <a:rPr lang="en-NZ" dirty="0" smtClean="0"/>
              <a:t> </a:t>
            </a:r>
            <a:r>
              <a:rPr lang="en-NZ" dirty="0" err="1" smtClean="0"/>
              <a:t>lý</a:t>
            </a:r>
            <a:r>
              <a:rPr lang="en-NZ" dirty="0" smtClean="0"/>
              <a:t> </a:t>
            </a:r>
            <a:r>
              <a:rPr lang="en-NZ" dirty="0" err="1" smtClean="0"/>
              <a:t>điển</a:t>
            </a:r>
            <a:r>
              <a:rPr lang="en-NZ" dirty="0" smtClean="0"/>
              <a:t> </a:t>
            </a:r>
            <a:r>
              <a:rPr lang="en-NZ" dirty="0" err="1" smtClean="0"/>
              <a:t>hình</a:t>
            </a:r>
            <a:r>
              <a:rPr lang="en-NZ" dirty="0" smtClean="0"/>
              <a:t> </a:t>
            </a:r>
            <a:r>
              <a:rPr lang="en-NZ" dirty="0" err="1" smtClean="0"/>
              <a:t>của</a:t>
            </a:r>
            <a:r>
              <a:rPr lang="en-NZ" dirty="0" smtClean="0"/>
              <a:t> </a:t>
            </a:r>
            <a:r>
              <a:rPr lang="en-NZ" dirty="0" err="1" smtClean="0"/>
              <a:t>người</a:t>
            </a:r>
            <a:r>
              <a:rPr lang="en-NZ" dirty="0" smtClean="0"/>
              <a:t> </a:t>
            </a:r>
            <a:r>
              <a:rPr lang="en-NZ" dirty="0" err="1" smtClean="0"/>
              <a:t>lao</a:t>
            </a:r>
            <a:r>
              <a:rPr lang="en-NZ" dirty="0" smtClean="0"/>
              <a:t> </a:t>
            </a:r>
            <a:r>
              <a:rPr lang="en-NZ" dirty="0" err="1" smtClean="0"/>
              <a:t>động</a:t>
            </a:r>
            <a:r>
              <a:rPr lang="en-NZ" dirty="0" smtClean="0"/>
              <a:t>:</a:t>
            </a:r>
            <a:endParaRPr lang="en-NZ" dirty="0"/>
          </a:p>
        </p:txBody>
      </p:sp>
      <p:sp>
        <p:nvSpPr>
          <p:cNvPr id="3" name="Content Placeholder 2"/>
          <p:cNvSpPr>
            <a:spLocks noGrp="1"/>
          </p:cNvSpPr>
          <p:nvPr>
            <p:ph idx="1"/>
          </p:nvPr>
        </p:nvSpPr>
        <p:spPr>
          <a:xfrm>
            <a:off x="457200" y="2348880"/>
            <a:ext cx="8229600" cy="3975720"/>
          </a:xfrm>
        </p:spPr>
        <p:txBody>
          <a:bodyPr>
            <a:normAutofit/>
          </a:bodyPr>
          <a:lstStyle/>
          <a:p>
            <a:r>
              <a:rPr lang="en-NZ" sz="3200" dirty="0" err="1" smtClean="0"/>
              <a:t>Xu</a:t>
            </a:r>
            <a:r>
              <a:rPr lang="en-NZ" sz="3200" dirty="0" smtClean="0"/>
              <a:t> </a:t>
            </a:r>
            <a:r>
              <a:rPr lang="en-NZ" sz="3200" dirty="0" err="1" smtClean="0"/>
              <a:t>hướng</a:t>
            </a:r>
            <a:endParaRPr lang="en-NZ" sz="3200" dirty="0" smtClean="0"/>
          </a:p>
          <a:p>
            <a:r>
              <a:rPr lang="en-NZ" sz="3200" dirty="0" err="1" smtClean="0"/>
              <a:t>Khí</a:t>
            </a:r>
            <a:r>
              <a:rPr lang="en-NZ" sz="3200" dirty="0" smtClean="0"/>
              <a:t> </a:t>
            </a:r>
            <a:r>
              <a:rPr lang="en-NZ" sz="3200" dirty="0" err="1" smtClean="0"/>
              <a:t>chất</a:t>
            </a:r>
            <a:endParaRPr lang="en-NZ" sz="3200" dirty="0" smtClean="0"/>
          </a:p>
          <a:p>
            <a:r>
              <a:rPr lang="en-NZ" sz="3200" dirty="0" err="1" smtClean="0"/>
              <a:t>Tính</a:t>
            </a:r>
            <a:r>
              <a:rPr lang="en-NZ" sz="3200" dirty="0" smtClean="0"/>
              <a:t> </a:t>
            </a:r>
            <a:r>
              <a:rPr lang="en-NZ" sz="3200" dirty="0" err="1" smtClean="0"/>
              <a:t>cách</a:t>
            </a:r>
            <a:endParaRPr lang="en-NZ" sz="3200" dirty="0" smtClean="0"/>
          </a:p>
          <a:p>
            <a:r>
              <a:rPr lang="en-NZ" sz="3200" dirty="0" err="1" smtClean="0"/>
              <a:t>Năng</a:t>
            </a:r>
            <a:r>
              <a:rPr lang="en-NZ" sz="3200" dirty="0" smtClean="0"/>
              <a:t> </a:t>
            </a:r>
            <a:r>
              <a:rPr lang="en-NZ" sz="3200" dirty="0" err="1" smtClean="0"/>
              <a:t>lực</a:t>
            </a:r>
            <a:endParaRPr lang="en-NZ"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648072"/>
          </a:xfrm>
        </p:spPr>
        <p:txBody>
          <a:bodyPr>
            <a:normAutofit fontScale="90000"/>
          </a:bodyPr>
          <a:lstStyle/>
          <a:p>
            <a:r>
              <a:rPr lang="en-NZ" dirty="0" err="1" smtClean="0"/>
              <a:t>Xu</a:t>
            </a:r>
            <a:r>
              <a:rPr lang="en-NZ" dirty="0" smtClean="0"/>
              <a:t> </a:t>
            </a:r>
            <a:r>
              <a:rPr lang="en-NZ" dirty="0" err="1" smtClean="0"/>
              <a:t>hướng</a:t>
            </a:r>
            <a:endParaRPr lang="en-NZ" dirty="0"/>
          </a:p>
        </p:txBody>
      </p:sp>
      <p:sp>
        <p:nvSpPr>
          <p:cNvPr id="3" name="Content Placeholder 2"/>
          <p:cNvSpPr>
            <a:spLocks noGrp="1"/>
          </p:cNvSpPr>
          <p:nvPr>
            <p:ph idx="1"/>
          </p:nvPr>
        </p:nvSpPr>
        <p:spPr>
          <a:xfrm>
            <a:off x="457200" y="1412776"/>
            <a:ext cx="8229600" cy="4911824"/>
          </a:xfrm>
        </p:spPr>
        <p:txBody>
          <a:bodyPr/>
          <a:lstStyle/>
          <a:p>
            <a:pPr algn="just"/>
            <a:r>
              <a:rPr lang="en-NZ" dirty="0" err="1" smtClean="0"/>
              <a:t>Là</a:t>
            </a:r>
            <a:r>
              <a:rPr lang="en-NZ" dirty="0" smtClean="0"/>
              <a:t> </a:t>
            </a:r>
            <a:r>
              <a:rPr lang="en-NZ" dirty="0" err="1" smtClean="0"/>
              <a:t>gì</a:t>
            </a:r>
            <a:r>
              <a:rPr lang="en-NZ" dirty="0" smtClean="0"/>
              <a:t>? </a:t>
            </a:r>
            <a:r>
              <a:rPr lang="en-NZ" dirty="0" err="1" smtClean="0"/>
              <a:t>Là</a:t>
            </a:r>
            <a:r>
              <a:rPr lang="en-NZ" dirty="0" smtClean="0"/>
              <a:t> </a:t>
            </a:r>
            <a:r>
              <a:rPr lang="en-NZ" dirty="0" err="1" smtClean="0"/>
              <a:t>hệ</a:t>
            </a:r>
            <a:r>
              <a:rPr lang="en-NZ" dirty="0" smtClean="0"/>
              <a:t> </a:t>
            </a:r>
            <a:r>
              <a:rPr lang="en-NZ" dirty="0" err="1" smtClean="0"/>
              <a:t>thống</a:t>
            </a:r>
            <a:r>
              <a:rPr lang="en-NZ" dirty="0" smtClean="0"/>
              <a:t> </a:t>
            </a:r>
            <a:r>
              <a:rPr lang="en-NZ" dirty="0" err="1" smtClean="0"/>
              <a:t>những</a:t>
            </a:r>
            <a:r>
              <a:rPr lang="en-NZ" dirty="0" smtClean="0"/>
              <a:t> </a:t>
            </a:r>
            <a:r>
              <a:rPr lang="en-NZ" dirty="0" err="1" smtClean="0"/>
              <a:t>động</a:t>
            </a:r>
            <a:r>
              <a:rPr lang="en-NZ" dirty="0" smtClean="0"/>
              <a:t> </a:t>
            </a:r>
            <a:r>
              <a:rPr lang="en-NZ" dirty="0" err="1" smtClean="0"/>
              <a:t>cơ</a:t>
            </a:r>
            <a:r>
              <a:rPr lang="en-NZ" dirty="0" smtClean="0"/>
              <a:t> </a:t>
            </a:r>
            <a:r>
              <a:rPr lang="en-NZ" dirty="0" err="1" smtClean="0"/>
              <a:t>bền</a:t>
            </a:r>
            <a:r>
              <a:rPr lang="en-NZ" dirty="0" smtClean="0"/>
              <a:t> </a:t>
            </a:r>
            <a:r>
              <a:rPr lang="en-NZ" dirty="0" err="1" smtClean="0"/>
              <a:t>vững</a:t>
            </a:r>
            <a:r>
              <a:rPr lang="en-NZ" dirty="0" smtClean="0"/>
              <a:t> </a:t>
            </a:r>
            <a:r>
              <a:rPr lang="en-NZ" dirty="0" err="1" smtClean="0"/>
              <a:t>quy</a:t>
            </a:r>
            <a:r>
              <a:rPr lang="en-NZ" dirty="0" smtClean="0"/>
              <a:t> </a:t>
            </a:r>
            <a:r>
              <a:rPr lang="en-NZ" dirty="0" err="1" smtClean="0"/>
              <a:t>định</a:t>
            </a:r>
            <a:r>
              <a:rPr lang="en-NZ" dirty="0" smtClean="0"/>
              <a:t> </a:t>
            </a:r>
            <a:r>
              <a:rPr lang="en-NZ" dirty="0" err="1" smtClean="0"/>
              <a:t>thái</a:t>
            </a:r>
            <a:r>
              <a:rPr lang="en-NZ" dirty="0" smtClean="0"/>
              <a:t> </a:t>
            </a:r>
            <a:r>
              <a:rPr lang="en-NZ" dirty="0" err="1" smtClean="0"/>
              <a:t>độ</a:t>
            </a:r>
            <a:r>
              <a:rPr lang="en-NZ" dirty="0" smtClean="0"/>
              <a:t> </a:t>
            </a:r>
            <a:r>
              <a:rPr lang="en-NZ" dirty="0" err="1" smtClean="0"/>
              <a:t>lựa</a:t>
            </a:r>
            <a:r>
              <a:rPr lang="en-NZ" dirty="0" smtClean="0"/>
              <a:t> </a:t>
            </a:r>
            <a:r>
              <a:rPr lang="en-NZ" dirty="0" err="1" smtClean="0"/>
              <a:t>chọn</a:t>
            </a:r>
            <a:r>
              <a:rPr lang="en-NZ" dirty="0" smtClean="0"/>
              <a:t> </a:t>
            </a:r>
            <a:r>
              <a:rPr lang="en-NZ" dirty="0" err="1" smtClean="0"/>
              <a:t>của</a:t>
            </a:r>
            <a:r>
              <a:rPr lang="en-NZ" dirty="0" smtClean="0"/>
              <a:t> </a:t>
            </a:r>
            <a:r>
              <a:rPr lang="en-NZ" dirty="0" err="1" smtClean="0"/>
              <a:t>cá</a:t>
            </a:r>
            <a:r>
              <a:rPr lang="en-NZ" dirty="0" smtClean="0"/>
              <a:t> </a:t>
            </a:r>
            <a:r>
              <a:rPr lang="en-NZ" dirty="0" err="1" smtClean="0"/>
              <a:t>nhân</a:t>
            </a:r>
            <a:r>
              <a:rPr lang="en-NZ" dirty="0" smtClean="0"/>
              <a:t> </a:t>
            </a:r>
            <a:r>
              <a:rPr lang="en-NZ" dirty="0" err="1" smtClean="0"/>
              <a:t>đối</a:t>
            </a:r>
            <a:r>
              <a:rPr lang="en-NZ" dirty="0" smtClean="0"/>
              <a:t> </a:t>
            </a:r>
            <a:r>
              <a:rPr lang="en-NZ" dirty="0" err="1" smtClean="0"/>
              <a:t>với</a:t>
            </a:r>
            <a:r>
              <a:rPr lang="en-NZ" dirty="0" smtClean="0"/>
              <a:t> </a:t>
            </a:r>
            <a:r>
              <a:rPr lang="en-NZ" dirty="0" err="1" smtClean="0"/>
              <a:t>đối</a:t>
            </a:r>
            <a:r>
              <a:rPr lang="en-NZ" dirty="0" smtClean="0"/>
              <a:t> </a:t>
            </a:r>
            <a:r>
              <a:rPr lang="en-NZ" dirty="0" err="1" smtClean="0"/>
              <a:t>tượng</a:t>
            </a:r>
            <a:r>
              <a:rPr lang="en-NZ" dirty="0" smtClean="0"/>
              <a:t> </a:t>
            </a:r>
            <a:r>
              <a:rPr lang="en-NZ" dirty="0" err="1" smtClean="0"/>
              <a:t>nhất</a:t>
            </a:r>
            <a:r>
              <a:rPr lang="en-NZ" dirty="0" smtClean="0"/>
              <a:t> </a:t>
            </a:r>
            <a:r>
              <a:rPr lang="en-NZ" dirty="0" err="1" smtClean="0"/>
              <a:t>định</a:t>
            </a:r>
            <a:r>
              <a:rPr lang="en-NZ" dirty="0" smtClean="0"/>
              <a:t> </a:t>
            </a:r>
            <a:r>
              <a:rPr lang="en-NZ" dirty="0" err="1" smtClean="0"/>
              <a:t>trong</a:t>
            </a:r>
            <a:r>
              <a:rPr lang="en-NZ" dirty="0" smtClean="0"/>
              <a:t> </a:t>
            </a:r>
            <a:r>
              <a:rPr lang="en-NZ" dirty="0" err="1" smtClean="0"/>
              <a:t>lao</a:t>
            </a:r>
            <a:r>
              <a:rPr lang="en-NZ" dirty="0" smtClean="0"/>
              <a:t> </a:t>
            </a:r>
            <a:r>
              <a:rPr lang="en-NZ" dirty="0" err="1" smtClean="0"/>
              <a:t>động</a:t>
            </a:r>
            <a:r>
              <a:rPr lang="en-NZ" dirty="0" smtClean="0"/>
              <a:t> </a:t>
            </a:r>
            <a:r>
              <a:rPr lang="en-NZ" dirty="0" err="1" smtClean="0"/>
              <a:t>và</a:t>
            </a:r>
            <a:r>
              <a:rPr lang="en-NZ" dirty="0" smtClean="0"/>
              <a:t> </a:t>
            </a:r>
            <a:r>
              <a:rPr lang="en-NZ" dirty="0" err="1" smtClean="0"/>
              <a:t>làm</a:t>
            </a:r>
            <a:r>
              <a:rPr lang="en-NZ" dirty="0" smtClean="0"/>
              <a:t> </a:t>
            </a:r>
            <a:r>
              <a:rPr lang="en-NZ" dirty="0" err="1" smtClean="0"/>
              <a:t>nảy</a:t>
            </a:r>
            <a:r>
              <a:rPr lang="en-NZ" dirty="0" smtClean="0"/>
              <a:t> </a:t>
            </a:r>
            <a:r>
              <a:rPr lang="en-NZ" dirty="0" err="1" smtClean="0"/>
              <a:t>sinh</a:t>
            </a:r>
            <a:r>
              <a:rPr lang="en-NZ" dirty="0" smtClean="0"/>
              <a:t> </a:t>
            </a:r>
            <a:r>
              <a:rPr lang="en-NZ" dirty="0" err="1" smtClean="0"/>
              <a:t>tính</a:t>
            </a:r>
            <a:r>
              <a:rPr lang="en-NZ" dirty="0" smtClean="0"/>
              <a:t> </a:t>
            </a:r>
            <a:r>
              <a:rPr lang="en-NZ" dirty="0" err="1" smtClean="0"/>
              <a:t>tích</a:t>
            </a:r>
            <a:r>
              <a:rPr lang="en-NZ" dirty="0" smtClean="0"/>
              <a:t> </a:t>
            </a:r>
            <a:r>
              <a:rPr lang="en-NZ" dirty="0" err="1" smtClean="0"/>
              <a:t>cực</a:t>
            </a:r>
            <a:r>
              <a:rPr lang="en-NZ" dirty="0" smtClean="0"/>
              <a:t> </a:t>
            </a:r>
            <a:r>
              <a:rPr lang="en-NZ" dirty="0" err="1" smtClean="0"/>
              <a:t>hoạt</a:t>
            </a:r>
            <a:r>
              <a:rPr lang="en-NZ" dirty="0" smtClean="0"/>
              <a:t> </a:t>
            </a:r>
            <a:r>
              <a:rPr lang="en-NZ" dirty="0" err="1" smtClean="0"/>
              <a:t>động</a:t>
            </a:r>
            <a:r>
              <a:rPr lang="en-NZ" dirty="0" smtClean="0"/>
              <a:t> </a:t>
            </a:r>
            <a:r>
              <a:rPr lang="en-NZ" dirty="0" err="1" smtClean="0"/>
              <a:t>của</a:t>
            </a:r>
            <a:r>
              <a:rPr lang="en-NZ" dirty="0" smtClean="0"/>
              <a:t> </a:t>
            </a:r>
            <a:r>
              <a:rPr lang="en-NZ" dirty="0" err="1" smtClean="0"/>
              <a:t>cá</a:t>
            </a:r>
            <a:r>
              <a:rPr lang="en-NZ" dirty="0" smtClean="0"/>
              <a:t> </a:t>
            </a:r>
            <a:r>
              <a:rPr lang="en-NZ" dirty="0" err="1" smtClean="0"/>
              <a:t>nhân</a:t>
            </a:r>
            <a:r>
              <a:rPr lang="en-NZ" dirty="0" smtClean="0"/>
              <a:t> </a:t>
            </a:r>
            <a:r>
              <a:rPr lang="en-NZ" dirty="0" err="1" smtClean="0"/>
              <a:t>nhằm</a:t>
            </a:r>
            <a:r>
              <a:rPr lang="en-NZ" dirty="0" smtClean="0"/>
              <a:t> </a:t>
            </a:r>
            <a:r>
              <a:rPr lang="en-NZ" dirty="0" err="1" smtClean="0"/>
              <a:t>vào</a:t>
            </a:r>
            <a:r>
              <a:rPr lang="en-NZ" dirty="0" smtClean="0"/>
              <a:t> </a:t>
            </a:r>
            <a:r>
              <a:rPr lang="en-NZ" dirty="0" err="1" smtClean="0"/>
              <a:t>đối</a:t>
            </a:r>
            <a:r>
              <a:rPr lang="en-NZ" dirty="0" smtClean="0"/>
              <a:t> </a:t>
            </a:r>
            <a:r>
              <a:rPr lang="en-NZ" dirty="0" err="1" smtClean="0"/>
              <a:t>tượng</a:t>
            </a:r>
            <a:r>
              <a:rPr lang="en-NZ" dirty="0" smtClean="0"/>
              <a:t> </a:t>
            </a:r>
            <a:r>
              <a:rPr lang="en-NZ" dirty="0" err="1" smtClean="0"/>
              <a:t>đó</a:t>
            </a:r>
            <a:r>
              <a:rPr lang="en-NZ" dirty="0" smtClean="0"/>
              <a:t>.</a:t>
            </a:r>
          </a:p>
          <a:p>
            <a:pPr algn="just"/>
            <a:r>
              <a:rPr lang="en-NZ" dirty="0" err="1" smtClean="0"/>
              <a:t>Vị</a:t>
            </a:r>
            <a:r>
              <a:rPr lang="en-NZ" dirty="0" smtClean="0"/>
              <a:t> </a:t>
            </a:r>
            <a:r>
              <a:rPr lang="en-NZ" dirty="0" err="1" smtClean="0"/>
              <a:t>trí</a:t>
            </a:r>
            <a:r>
              <a:rPr lang="en-NZ" dirty="0" smtClean="0"/>
              <a:t>? </a:t>
            </a:r>
            <a:r>
              <a:rPr lang="en-NZ" dirty="0" err="1" smtClean="0"/>
              <a:t>Chiếm</a:t>
            </a:r>
            <a:r>
              <a:rPr lang="en-NZ" dirty="0" smtClean="0"/>
              <a:t> </a:t>
            </a:r>
            <a:r>
              <a:rPr lang="en-NZ" dirty="0" err="1" smtClean="0"/>
              <a:t>vị</a:t>
            </a:r>
            <a:r>
              <a:rPr lang="en-NZ" dirty="0" smtClean="0"/>
              <a:t> </a:t>
            </a:r>
            <a:r>
              <a:rPr lang="en-NZ" dirty="0" err="1" smtClean="0"/>
              <a:t>trí</a:t>
            </a:r>
            <a:r>
              <a:rPr lang="en-NZ" dirty="0" smtClean="0"/>
              <a:t> </a:t>
            </a:r>
            <a:r>
              <a:rPr lang="en-NZ" dirty="0" err="1" smtClean="0"/>
              <a:t>trung</a:t>
            </a:r>
            <a:r>
              <a:rPr lang="en-NZ" dirty="0" smtClean="0"/>
              <a:t> </a:t>
            </a:r>
            <a:r>
              <a:rPr lang="en-NZ" dirty="0" err="1" smtClean="0"/>
              <a:t>tâm</a:t>
            </a:r>
            <a:r>
              <a:rPr lang="en-NZ" dirty="0" smtClean="0"/>
              <a:t> </a:t>
            </a:r>
            <a:r>
              <a:rPr lang="en-NZ" dirty="0" err="1" smtClean="0"/>
              <a:t>trong</a:t>
            </a:r>
            <a:r>
              <a:rPr lang="en-NZ" dirty="0" smtClean="0"/>
              <a:t> </a:t>
            </a:r>
            <a:r>
              <a:rPr lang="en-NZ" dirty="0" err="1" smtClean="0"/>
              <a:t>cấu</a:t>
            </a:r>
            <a:r>
              <a:rPr lang="en-NZ" dirty="0" smtClean="0"/>
              <a:t> </a:t>
            </a:r>
            <a:r>
              <a:rPr lang="en-NZ" dirty="0" err="1" smtClean="0"/>
              <a:t>trúc</a:t>
            </a:r>
            <a:r>
              <a:rPr lang="en-NZ" dirty="0" smtClean="0"/>
              <a:t> </a:t>
            </a:r>
            <a:r>
              <a:rPr lang="en-NZ" dirty="0" err="1" smtClean="0"/>
              <a:t>nhân</a:t>
            </a:r>
            <a:r>
              <a:rPr lang="en-NZ" dirty="0" smtClean="0"/>
              <a:t> </a:t>
            </a:r>
            <a:r>
              <a:rPr lang="en-NZ" dirty="0" err="1" smtClean="0"/>
              <a:t>cách</a:t>
            </a:r>
            <a:r>
              <a:rPr lang="en-NZ" dirty="0" smtClean="0"/>
              <a:t> </a:t>
            </a:r>
            <a:r>
              <a:rPr lang="en-NZ" dirty="0" err="1" smtClean="0"/>
              <a:t>người</a:t>
            </a:r>
            <a:r>
              <a:rPr lang="en-NZ" dirty="0" smtClean="0"/>
              <a:t> </a:t>
            </a:r>
            <a:r>
              <a:rPr lang="en-NZ" dirty="0" err="1" smtClean="0"/>
              <a:t>lao</a:t>
            </a:r>
            <a:r>
              <a:rPr lang="en-NZ" dirty="0" smtClean="0"/>
              <a:t> </a:t>
            </a:r>
            <a:r>
              <a:rPr lang="en-NZ" dirty="0" err="1" smtClean="0"/>
              <a:t>động</a:t>
            </a:r>
            <a:endParaRPr lang="en-NZ" dirty="0" smtClean="0"/>
          </a:p>
          <a:p>
            <a:pPr algn="just"/>
            <a:r>
              <a:rPr lang="en-NZ" dirty="0" err="1" smtClean="0"/>
              <a:t>Thành</a:t>
            </a:r>
            <a:r>
              <a:rPr lang="en-NZ" dirty="0" smtClean="0"/>
              <a:t> </a:t>
            </a:r>
            <a:r>
              <a:rPr lang="en-NZ" dirty="0" err="1" smtClean="0"/>
              <a:t>phần</a:t>
            </a:r>
            <a:r>
              <a:rPr lang="en-NZ" dirty="0" smtClean="0"/>
              <a:t>? </a:t>
            </a:r>
            <a:r>
              <a:rPr lang="en-NZ" dirty="0" err="1" smtClean="0"/>
              <a:t>Gồm</a:t>
            </a:r>
            <a:r>
              <a:rPr lang="en-NZ" dirty="0" smtClean="0"/>
              <a:t> </a:t>
            </a:r>
            <a:r>
              <a:rPr lang="en-NZ" dirty="0" err="1" smtClean="0"/>
              <a:t>nhu</a:t>
            </a:r>
            <a:r>
              <a:rPr lang="en-NZ" dirty="0" smtClean="0"/>
              <a:t> </a:t>
            </a:r>
            <a:r>
              <a:rPr lang="en-NZ" dirty="0" err="1" smtClean="0"/>
              <a:t>cầu</a:t>
            </a:r>
            <a:r>
              <a:rPr lang="en-NZ" dirty="0" smtClean="0"/>
              <a:t>, </a:t>
            </a:r>
            <a:r>
              <a:rPr lang="en-NZ" dirty="0" err="1" smtClean="0"/>
              <a:t>hứng</a:t>
            </a:r>
            <a:r>
              <a:rPr lang="en-NZ" dirty="0" smtClean="0"/>
              <a:t> </a:t>
            </a:r>
            <a:r>
              <a:rPr lang="en-NZ" dirty="0" err="1" smtClean="0"/>
              <a:t>thú</a:t>
            </a:r>
            <a:r>
              <a:rPr lang="en-NZ" dirty="0" smtClean="0"/>
              <a:t>, </a:t>
            </a:r>
            <a:r>
              <a:rPr lang="en-NZ" dirty="0" err="1" smtClean="0"/>
              <a:t>tình</a:t>
            </a:r>
            <a:r>
              <a:rPr lang="en-NZ" dirty="0" smtClean="0"/>
              <a:t> </a:t>
            </a:r>
            <a:r>
              <a:rPr lang="en-NZ" dirty="0" err="1" smtClean="0"/>
              <a:t>cảm</a:t>
            </a:r>
            <a:r>
              <a:rPr lang="en-NZ" dirty="0" smtClean="0"/>
              <a:t>, </a:t>
            </a:r>
            <a:r>
              <a:rPr lang="en-NZ" dirty="0" err="1" smtClean="0"/>
              <a:t>niềm</a:t>
            </a:r>
            <a:r>
              <a:rPr lang="en-NZ" dirty="0" smtClean="0"/>
              <a:t> tin, </a:t>
            </a:r>
            <a:r>
              <a:rPr lang="en-NZ" dirty="0" err="1" smtClean="0"/>
              <a:t>lý</a:t>
            </a:r>
            <a:r>
              <a:rPr lang="en-NZ" dirty="0" smtClean="0"/>
              <a:t> </a:t>
            </a:r>
            <a:r>
              <a:rPr lang="en-NZ" dirty="0" err="1" smtClean="0"/>
              <a:t>tưởng</a:t>
            </a:r>
            <a:r>
              <a:rPr lang="en-NZ" dirty="0" smtClean="0"/>
              <a:t>, </a:t>
            </a:r>
            <a:r>
              <a:rPr lang="en-NZ" dirty="0" err="1" smtClean="0"/>
              <a:t>thế</a:t>
            </a:r>
            <a:r>
              <a:rPr lang="en-NZ" dirty="0" smtClean="0"/>
              <a:t> </a:t>
            </a:r>
            <a:r>
              <a:rPr lang="en-NZ" dirty="0" err="1" smtClean="0"/>
              <a:t>giới</a:t>
            </a:r>
            <a:r>
              <a:rPr lang="en-NZ" dirty="0" smtClean="0"/>
              <a:t> </a:t>
            </a:r>
            <a:r>
              <a:rPr lang="en-NZ" dirty="0" err="1" smtClean="0"/>
              <a:t>quan</a:t>
            </a:r>
            <a:r>
              <a:rPr lang="en-NZ" dirty="0" smtClean="0"/>
              <a:t> </a:t>
            </a:r>
            <a:r>
              <a:rPr lang="en-NZ" dirty="0" err="1" smtClean="0"/>
              <a:t>v.v</a:t>
            </a:r>
            <a:endParaRPr lang="en-NZ" dirty="0" smtClean="0"/>
          </a:p>
          <a:p>
            <a:pPr algn="just"/>
            <a:r>
              <a:rPr lang="en-NZ" dirty="0" err="1" smtClean="0"/>
              <a:t>Vai</a:t>
            </a:r>
            <a:r>
              <a:rPr lang="en-NZ" dirty="0" smtClean="0"/>
              <a:t> </a:t>
            </a:r>
            <a:r>
              <a:rPr lang="en-NZ" dirty="0" err="1" smtClean="0"/>
              <a:t>trò</a:t>
            </a:r>
            <a:r>
              <a:rPr lang="en-NZ" dirty="0" smtClean="0"/>
              <a:t>? </a:t>
            </a:r>
            <a:r>
              <a:rPr lang="en-NZ" dirty="0" err="1" smtClean="0"/>
              <a:t>Tạo</a:t>
            </a:r>
            <a:r>
              <a:rPr lang="en-NZ" dirty="0" smtClean="0"/>
              <a:t> </a:t>
            </a:r>
            <a:r>
              <a:rPr lang="en-NZ" dirty="0" err="1" smtClean="0"/>
              <a:t>nên</a:t>
            </a:r>
            <a:r>
              <a:rPr lang="en-NZ" dirty="0" smtClean="0"/>
              <a:t> </a:t>
            </a:r>
            <a:r>
              <a:rPr lang="en-NZ" dirty="0" err="1" smtClean="0"/>
              <a:t>động</a:t>
            </a:r>
            <a:r>
              <a:rPr lang="en-NZ" dirty="0" smtClean="0"/>
              <a:t> </a:t>
            </a:r>
            <a:r>
              <a:rPr lang="en-NZ" dirty="0" err="1" smtClean="0"/>
              <a:t>lực</a:t>
            </a:r>
            <a:r>
              <a:rPr lang="en-NZ" dirty="0" smtClean="0"/>
              <a:t> </a:t>
            </a:r>
            <a:r>
              <a:rPr lang="en-NZ" dirty="0" err="1" smtClean="0"/>
              <a:t>thúc</a:t>
            </a:r>
            <a:r>
              <a:rPr lang="en-NZ" dirty="0" smtClean="0"/>
              <a:t> </a:t>
            </a:r>
            <a:r>
              <a:rPr lang="en-NZ" dirty="0" err="1" smtClean="0"/>
              <a:t>đẩy</a:t>
            </a:r>
            <a:r>
              <a:rPr lang="en-NZ" dirty="0" smtClean="0"/>
              <a:t> </a:t>
            </a:r>
            <a:r>
              <a:rPr lang="en-NZ" dirty="0" err="1" smtClean="0"/>
              <a:t>người</a:t>
            </a:r>
            <a:r>
              <a:rPr lang="en-NZ" dirty="0" smtClean="0"/>
              <a:t> </a:t>
            </a:r>
            <a:r>
              <a:rPr lang="en-NZ" dirty="0" err="1" smtClean="0"/>
              <a:t>lao</a:t>
            </a:r>
            <a:r>
              <a:rPr lang="en-NZ" dirty="0" smtClean="0"/>
              <a:t> </a:t>
            </a:r>
            <a:r>
              <a:rPr lang="en-NZ" dirty="0" err="1" smtClean="0"/>
              <a:t>động</a:t>
            </a:r>
            <a:r>
              <a:rPr lang="en-NZ" dirty="0" smtClean="0"/>
              <a:t> </a:t>
            </a:r>
            <a:r>
              <a:rPr lang="en-NZ" dirty="0" err="1" smtClean="0"/>
              <a:t>hành</a:t>
            </a:r>
            <a:r>
              <a:rPr lang="en-NZ" dirty="0" smtClean="0"/>
              <a:t> </a:t>
            </a:r>
            <a:r>
              <a:rPr lang="en-NZ" dirty="0" err="1" smtClean="0"/>
              <a:t>động</a:t>
            </a:r>
            <a:r>
              <a:rPr lang="en-NZ" dirty="0" smtClean="0"/>
              <a:t>. </a:t>
            </a:r>
            <a:endParaRPr lang="en-NZ"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648072"/>
          </a:xfrm>
        </p:spPr>
        <p:txBody>
          <a:bodyPr>
            <a:normAutofit fontScale="90000"/>
          </a:bodyPr>
          <a:lstStyle/>
          <a:p>
            <a:r>
              <a:rPr lang="en-NZ" dirty="0" err="1" smtClean="0"/>
              <a:t>Khí</a:t>
            </a:r>
            <a:r>
              <a:rPr lang="en-NZ" dirty="0" smtClean="0"/>
              <a:t> </a:t>
            </a:r>
            <a:r>
              <a:rPr lang="en-NZ" dirty="0" err="1" smtClean="0"/>
              <a:t>chất</a:t>
            </a:r>
            <a:endParaRPr lang="en-NZ" dirty="0"/>
          </a:p>
        </p:txBody>
      </p:sp>
      <p:sp>
        <p:nvSpPr>
          <p:cNvPr id="3" name="Content Placeholder 2"/>
          <p:cNvSpPr>
            <a:spLocks noGrp="1"/>
          </p:cNvSpPr>
          <p:nvPr>
            <p:ph idx="1"/>
          </p:nvPr>
        </p:nvSpPr>
        <p:spPr>
          <a:xfrm>
            <a:off x="457200" y="1556792"/>
            <a:ext cx="8435280" cy="5112568"/>
          </a:xfrm>
        </p:spPr>
        <p:txBody>
          <a:bodyPr>
            <a:normAutofit lnSpcReduction="10000"/>
          </a:bodyPr>
          <a:lstStyle/>
          <a:p>
            <a:r>
              <a:rPr lang="en-NZ" dirty="0" err="1" smtClean="0"/>
              <a:t>Là</a:t>
            </a:r>
            <a:r>
              <a:rPr lang="en-NZ" dirty="0" smtClean="0"/>
              <a:t> </a:t>
            </a:r>
            <a:r>
              <a:rPr lang="en-NZ" dirty="0" err="1" smtClean="0"/>
              <a:t>gì</a:t>
            </a:r>
            <a:r>
              <a:rPr lang="en-NZ" dirty="0" smtClean="0"/>
              <a:t>? </a:t>
            </a:r>
            <a:r>
              <a:rPr lang="en-NZ" dirty="0" err="1" smtClean="0"/>
              <a:t>Là</a:t>
            </a:r>
            <a:r>
              <a:rPr lang="en-NZ" dirty="0" smtClean="0"/>
              <a:t> </a:t>
            </a:r>
            <a:r>
              <a:rPr lang="en-NZ" dirty="0" err="1" smtClean="0"/>
              <a:t>thuộc</a:t>
            </a:r>
            <a:r>
              <a:rPr lang="en-NZ" dirty="0" smtClean="0"/>
              <a:t> </a:t>
            </a:r>
            <a:r>
              <a:rPr lang="en-NZ" dirty="0" err="1" smtClean="0"/>
              <a:t>tính</a:t>
            </a:r>
            <a:r>
              <a:rPr lang="en-NZ" dirty="0" smtClean="0"/>
              <a:t> </a:t>
            </a:r>
            <a:r>
              <a:rPr lang="en-NZ" dirty="0" err="1" smtClean="0"/>
              <a:t>tâm</a:t>
            </a:r>
            <a:r>
              <a:rPr lang="en-NZ" dirty="0" smtClean="0"/>
              <a:t> </a:t>
            </a:r>
            <a:r>
              <a:rPr lang="en-NZ" dirty="0" err="1" smtClean="0"/>
              <a:t>lý</a:t>
            </a:r>
            <a:r>
              <a:rPr lang="en-NZ" dirty="0" smtClean="0"/>
              <a:t> </a:t>
            </a:r>
            <a:r>
              <a:rPr lang="en-NZ" dirty="0" err="1" smtClean="0"/>
              <a:t>phức</a:t>
            </a:r>
            <a:r>
              <a:rPr lang="en-NZ" dirty="0" smtClean="0"/>
              <a:t> </a:t>
            </a:r>
            <a:r>
              <a:rPr lang="en-NZ" dirty="0" err="1" smtClean="0"/>
              <a:t>hợp</a:t>
            </a:r>
            <a:r>
              <a:rPr lang="en-NZ" dirty="0" smtClean="0"/>
              <a:t> </a:t>
            </a:r>
            <a:r>
              <a:rPr lang="en-NZ" dirty="0" err="1" smtClean="0"/>
              <a:t>của</a:t>
            </a:r>
            <a:r>
              <a:rPr lang="en-NZ" dirty="0" smtClean="0"/>
              <a:t> </a:t>
            </a:r>
            <a:r>
              <a:rPr lang="en-NZ" dirty="0" err="1" smtClean="0"/>
              <a:t>cá</a:t>
            </a:r>
            <a:r>
              <a:rPr lang="en-NZ" dirty="0" smtClean="0"/>
              <a:t> </a:t>
            </a:r>
            <a:r>
              <a:rPr lang="en-NZ" dirty="0" err="1" smtClean="0"/>
              <a:t>nhân</a:t>
            </a:r>
            <a:r>
              <a:rPr lang="en-NZ" dirty="0" smtClean="0"/>
              <a:t> </a:t>
            </a:r>
            <a:r>
              <a:rPr lang="en-NZ" dirty="0" err="1" smtClean="0"/>
              <a:t>biểu</a:t>
            </a:r>
            <a:r>
              <a:rPr lang="en-NZ" dirty="0" smtClean="0"/>
              <a:t> </a:t>
            </a:r>
            <a:r>
              <a:rPr lang="en-NZ" dirty="0" err="1" smtClean="0"/>
              <a:t>hiện</a:t>
            </a:r>
            <a:r>
              <a:rPr lang="en-NZ" dirty="0" smtClean="0"/>
              <a:t> ở </a:t>
            </a:r>
            <a:r>
              <a:rPr lang="en-NZ" dirty="0" err="1" smtClean="0"/>
              <a:t>cường</a:t>
            </a:r>
            <a:r>
              <a:rPr lang="en-NZ" dirty="0" smtClean="0"/>
              <a:t> </a:t>
            </a:r>
            <a:r>
              <a:rPr lang="en-NZ" dirty="0" err="1" smtClean="0"/>
              <a:t>độ</a:t>
            </a:r>
            <a:r>
              <a:rPr lang="en-NZ" dirty="0" smtClean="0"/>
              <a:t>, </a:t>
            </a:r>
            <a:r>
              <a:rPr lang="en-NZ" dirty="0" err="1" smtClean="0"/>
              <a:t>tốc</a:t>
            </a:r>
            <a:r>
              <a:rPr lang="en-NZ" dirty="0" smtClean="0"/>
              <a:t> </a:t>
            </a:r>
            <a:r>
              <a:rPr lang="en-NZ" dirty="0" err="1" smtClean="0"/>
              <a:t>độ</a:t>
            </a:r>
            <a:r>
              <a:rPr lang="en-NZ" dirty="0" smtClean="0"/>
              <a:t> </a:t>
            </a:r>
            <a:r>
              <a:rPr lang="en-NZ" dirty="0" err="1" smtClean="0"/>
              <a:t>và</a:t>
            </a:r>
            <a:r>
              <a:rPr lang="en-NZ" dirty="0" smtClean="0"/>
              <a:t> </a:t>
            </a:r>
            <a:r>
              <a:rPr lang="en-NZ" dirty="0" err="1" smtClean="0"/>
              <a:t>nhịp</a:t>
            </a:r>
            <a:r>
              <a:rPr lang="en-NZ" dirty="0" smtClean="0"/>
              <a:t> </a:t>
            </a:r>
            <a:r>
              <a:rPr lang="en-NZ" dirty="0" err="1" smtClean="0"/>
              <a:t>độ</a:t>
            </a:r>
            <a:r>
              <a:rPr lang="en-NZ" dirty="0" smtClean="0"/>
              <a:t> </a:t>
            </a:r>
            <a:r>
              <a:rPr lang="en-NZ" dirty="0" err="1" smtClean="0"/>
              <a:t>của</a:t>
            </a:r>
            <a:r>
              <a:rPr lang="en-NZ" dirty="0" smtClean="0"/>
              <a:t> </a:t>
            </a:r>
            <a:r>
              <a:rPr lang="en-NZ" dirty="0" err="1" smtClean="0"/>
              <a:t>các</a:t>
            </a:r>
            <a:r>
              <a:rPr lang="en-NZ" dirty="0" smtClean="0"/>
              <a:t> </a:t>
            </a:r>
            <a:r>
              <a:rPr lang="en-NZ" dirty="0" err="1" smtClean="0"/>
              <a:t>hoạt</a:t>
            </a:r>
            <a:r>
              <a:rPr lang="en-NZ" dirty="0" smtClean="0"/>
              <a:t> </a:t>
            </a:r>
            <a:r>
              <a:rPr lang="en-NZ" dirty="0" err="1" smtClean="0"/>
              <a:t>động</a:t>
            </a:r>
            <a:r>
              <a:rPr lang="en-NZ" dirty="0" smtClean="0"/>
              <a:t> </a:t>
            </a:r>
            <a:r>
              <a:rPr lang="en-NZ" dirty="0" err="1" smtClean="0"/>
              <a:t>tâm</a:t>
            </a:r>
            <a:r>
              <a:rPr lang="en-NZ" dirty="0" smtClean="0"/>
              <a:t> </a:t>
            </a:r>
            <a:r>
              <a:rPr lang="en-NZ" dirty="0" err="1" smtClean="0"/>
              <a:t>lý</a:t>
            </a:r>
            <a:r>
              <a:rPr lang="en-NZ" dirty="0" smtClean="0"/>
              <a:t>; </a:t>
            </a:r>
            <a:r>
              <a:rPr lang="en-NZ" dirty="0" err="1" smtClean="0"/>
              <a:t>thể</a:t>
            </a:r>
            <a:r>
              <a:rPr lang="en-NZ" dirty="0" smtClean="0"/>
              <a:t> </a:t>
            </a:r>
            <a:r>
              <a:rPr lang="en-NZ" dirty="0" err="1" smtClean="0"/>
              <a:t>hiện</a:t>
            </a:r>
            <a:r>
              <a:rPr lang="en-NZ" dirty="0" smtClean="0"/>
              <a:t> </a:t>
            </a:r>
            <a:r>
              <a:rPr lang="en-NZ" dirty="0" err="1" smtClean="0"/>
              <a:t>sắc</a:t>
            </a:r>
            <a:r>
              <a:rPr lang="en-NZ" dirty="0" smtClean="0"/>
              <a:t> </a:t>
            </a:r>
            <a:r>
              <a:rPr lang="en-NZ" dirty="0" err="1" smtClean="0"/>
              <a:t>thái</a:t>
            </a:r>
            <a:r>
              <a:rPr lang="en-NZ" dirty="0" smtClean="0"/>
              <a:t> </a:t>
            </a:r>
            <a:r>
              <a:rPr lang="en-NZ" dirty="0" err="1" smtClean="0"/>
              <a:t>riêng</a:t>
            </a:r>
            <a:r>
              <a:rPr lang="en-NZ" dirty="0" smtClean="0"/>
              <a:t> </a:t>
            </a:r>
            <a:r>
              <a:rPr lang="en-NZ" dirty="0" err="1" smtClean="0"/>
              <a:t>về</a:t>
            </a:r>
            <a:r>
              <a:rPr lang="en-NZ" dirty="0" smtClean="0"/>
              <a:t> </a:t>
            </a:r>
            <a:r>
              <a:rPr lang="en-NZ" dirty="0" err="1" smtClean="0"/>
              <a:t>cử</a:t>
            </a:r>
            <a:r>
              <a:rPr lang="en-NZ" dirty="0" smtClean="0"/>
              <a:t> </a:t>
            </a:r>
            <a:r>
              <a:rPr lang="en-NZ" dirty="0" err="1" smtClean="0"/>
              <a:t>chỉ</a:t>
            </a:r>
            <a:r>
              <a:rPr lang="en-NZ" dirty="0" smtClean="0"/>
              <a:t>, </a:t>
            </a:r>
            <a:r>
              <a:rPr lang="en-NZ" dirty="0" err="1" smtClean="0"/>
              <a:t>hành</a:t>
            </a:r>
            <a:r>
              <a:rPr lang="en-NZ" dirty="0" smtClean="0"/>
              <a:t> vi, </a:t>
            </a:r>
            <a:r>
              <a:rPr lang="en-NZ" dirty="0" err="1" smtClean="0"/>
              <a:t>phong</a:t>
            </a:r>
            <a:r>
              <a:rPr lang="en-NZ" dirty="0" smtClean="0"/>
              <a:t> </a:t>
            </a:r>
            <a:r>
              <a:rPr lang="en-NZ" dirty="0" err="1" smtClean="0"/>
              <a:t>thái</a:t>
            </a:r>
            <a:r>
              <a:rPr lang="en-NZ" dirty="0" smtClean="0"/>
              <a:t>, v.v. </a:t>
            </a:r>
            <a:r>
              <a:rPr lang="en-NZ" dirty="0" err="1" smtClean="0"/>
              <a:t>của</a:t>
            </a:r>
            <a:r>
              <a:rPr lang="en-NZ" dirty="0" smtClean="0"/>
              <a:t> </a:t>
            </a:r>
            <a:r>
              <a:rPr lang="en-NZ" dirty="0" err="1" smtClean="0"/>
              <a:t>cá</a:t>
            </a:r>
            <a:r>
              <a:rPr lang="en-NZ" dirty="0" smtClean="0"/>
              <a:t> </a:t>
            </a:r>
            <a:r>
              <a:rPr lang="en-NZ" dirty="0" err="1" smtClean="0"/>
              <a:t>nhân</a:t>
            </a:r>
            <a:r>
              <a:rPr lang="en-NZ" dirty="0" smtClean="0"/>
              <a:t>.</a:t>
            </a:r>
          </a:p>
          <a:p>
            <a:pPr>
              <a:buNone/>
            </a:pPr>
            <a:endParaRPr lang="en-NZ" dirty="0" smtClean="0"/>
          </a:p>
          <a:p>
            <a:r>
              <a:rPr lang="en-NZ" dirty="0" err="1" smtClean="0"/>
              <a:t>Vị</a:t>
            </a:r>
            <a:r>
              <a:rPr lang="en-NZ" dirty="0" smtClean="0"/>
              <a:t> </a:t>
            </a:r>
            <a:r>
              <a:rPr lang="en-NZ" dirty="0" err="1" smtClean="0"/>
              <a:t>trí</a:t>
            </a:r>
            <a:r>
              <a:rPr lang="en-NZ" dirty="0" smtClean="0"/>
              <a:t> </a:t>
            </a:r>
            <a:r>
              <a:rPr lang="en-NZ" dirty="0" err="1" smtClean="0"/>
              <a:t>và</a:t>
            </a:r>
            <a:r>
              <a:rPr lang="en-NZ" dirty="0" smtClean="0"/>
              <a:t> </a:t>
            </a:r>
            <a:r>
              <a:rPr lang="en-NZ" dirty="0" err="1" smtClean="0"/>
              <a:t>vai</a:t>
            </a:r>
            <a:r>
              <a:rPr lang="en-NZ" dirty="0" smtClean="0"/>
              <a:t> </a:t>
            </a:r>
            <a:r>
              <a:rPr lang="en-NZ" dirty="0" err="1" smtClean="0"/>
              <a:t>trò</a:t>
            </a:r>
            <a:r>
              <a:rPr lang="en-NZ" dirty="0" smtClean="0"/>
              <a:t>: </a:t>
            </a:r>
            <a:r>
              <a:rPr lang="en-NZ" dirty="0" err="1" smtClean="0"/>
              <a:t>có</a:t>
            </a:r>
            <a:r>
              <a:rPr lang="en-NZ" dirty="0" smtClean="0"/>
              <a:t> </a:t>
            </a:r>
            <a:r>
              <a:rPr lang="en-NZ" dirty="0" err="1" smtClean="0"/>
              <a:t>vị</a:t>
            </a:r>
            <a:r>
              <a:rPr lang="en-NZ" dirty="0" smtClean="0"/>
              <a:t> </a:t>
            </a:r>
            <a:r>
              <a:rPr lang="en-NZ" dirty="0" err="1" smtClean="0"/>
              <a:t>trí</a:t>
            </a:r>
            <a:r>
              <a:rPr lang="en-NZ" dirty="0" smtClean="0"/>
              <a:t> </a:t>
            </a:r>
            <a:r>
              <a:rPr lang="en-NZ" dirty="0" err="1" smtClean="0"/>
              <a:t>cơ</a:t>
            </a:r>
            <a:r>
              <a:rPr lang="en-NZ" dirty="0" smtClean="0"/>
              <a:t> </a:t>
            </a:r>
            <a:r>
              <a:rPr lang="en-NZ" dirty="0" err="1" smtClean="0"/>
              <a:t>bản</a:t>
            </a:r>
            <a:r>
              <a:rPr lang="en-NZ" dirty="0" smtClean="0"/>
              <a:t> </a:t>
            </a:r>
            <a:r>
              <a:rPr lang="en-NZ" dirty="0" err="1" smtClean="0"/>
              <a:t>trong</a:t>
            </a:r>
            <a:r>
              <a:rPr lang="en-NZ" dirty="0" smtClean="0"/>
              <a:t> </a:t>
            </a:r>
            <a:r>
              <a:rPr lang="en-NZ" dirty="0" err="1" smtClean="0"/>
              <a:t>thuộc</a:t>
            </a:r>
            <a:r>
              <a:rPr lang="en-NZ" dirty="0" smtClean="0"/>
              <a:t> </a:t>
            </a:r>
            <a:r>
              <a:rPr lang="en-NZ" dirty="0" err="1" smtClean="0"/>
              <a:t>tính</a:t>
            </a:r>
            <a:r>
              <a:rPr lang="en-NZ" dirty="0" smtClean="0"/>
              <a:t> </a:t>
            </a:r>
            <a:r>
              <a:rPr lang="en-NZ" dirty="0" err="1" smtClean="0"/>
              <a:t>tâm</a:t>
            </a:r>
            <a:r>
              <a:rPr lang="en-NZ" dirty="0" smtClean="0"/>
              <a:t> </a:t>
            </a:r>
            <a:r>
              <a:rPr lang="en-NZ" dirty="0" err="1" smtClean="0"/>
              <a:t>lý</a:t>
            </a:r>
            <a:r>
              <a:rPr lang="en-NZ" dirty="0" smtClean="0"/>
              <a:t> </a:t>
            </a:r>
            <a:r>
              <a:rPr lang="en-NZ" dirty="0" err="1" smtClean="0"/>
              <a:t>để</a:t>
            </a:r>
            <a:r>
              <a:rPr lang="en-NZ" dirty="0" smtClean="0"/>
              <a:t> </a:t>
            </a:r>
            <a:r>
              <a:rPr lang="en-NZ" dirty="0" err="1" smtClean="0"/>
              <a:t>giúp</a:t>
            </a:r>
            <a:r>
              <a:rPr lang="en-NZ" dirty="0" smtClean="0"/>
              <a:t> </a:t>
            </a:r>
            <a:r>
              <a:rPr lang="en-NZ" dirty="0" err="1" smtClean="0"/>
              <a:t>phân</a:t>
            </a:r>
            <a:r>
              <a:rPr lang="en-NZ" dirty="0" smtClean="0"/>
              <a:t> </a:t>
            </a:r>
            <a:r>
              <a:rPr lang="en-NZ" dirty="0" err="1" smtClean="0"/>
              <a:t>biệt</a:t>
            </a:r>
            <a:r>
              <a:rPr lang="en-NZ" dirty="0" smtClean="0"/>
              <a:t> </a:t>
            </a:r>
            <a:r>
              <a:rPr lang="en-NZ" dirty="0" err="1" smtClean="0"/>
              <a:t>cá</a:t>
            </a:r>
            <a:r>
              <a:rPr lang="en-NZ" dirty="0" smtClean="0"/>
              <a:t> </a:t>
            </a:r>
            <a:r>
              <a:rPr lang="en-NZ" dirty="0" err="1" smtClean="0"/>
              <a:t>nhân</a:t>
            </a:r>
            <a:r>
              <a:rPr lang="en-NZ" dirty="0" smtClean="0"/>
              <a:t> </a:t>
            </a:r>
            <a:r>
              <a:rPr lang="en-NZ" dirty="0" err="1" smtClean="0"/>
              <a:t>này</a:t>
            </a:r>
            <a:r>
              <a:rPr lang="en-NZ" dirty="0" smtClean="0"/>
              <a:t> </a:t>
            </a:r>
            <a:r>
              <a:rPr lang="en-NZ" dirty="0" err="1" smtClean="0"/>
              <a:t>với</a:t>
            </a:r>
            <a:r>
              <a:rPr lang="en-NZ" dirty="0" smtClean="0"/>
              <a:t> </a:t>
            </a:r>
            <a:r>
              <a:rPr lang="en-NZ" dirty="0" err="1" smtClean="0"/>
              <a:t>cá</a:t>
            </a:r>
            <a:r>
              <a:rPr lang="en-NZ" dirty="0" smtClean="0"/>
              <a:t> </a:t>
            </a:r>
            <a:r>
              <a:rPr lang="en-NZ" dirty="0" err="1" smtClean="0"/>
              <a:t>nhân</a:t>
            </a:r>
            <a:r>
              <a:rPr lang="en-NZ" dirty="0" smtClean="0"/>
              <a:t> </a:t>
            </a:r>
            <a:r>
              <a:rPr lang="en-NZ" dirty="0" err="1" smtClean="0"/>
              <a:t>khác</a:t>
            </a:r>
            <a:r>
              <a:rPr lang="en-NZ" dirty="0" smtClean="0"/>
              <a:t>.</a:t>
            </a:r>
          </a:p>
          <a:p>
            <a:pPr>
              <a:buNone/>
            </a:pPr>
            <a:endParaRPr lang="en-NZ" dirty="0" smtClean="0"/>
          </a:p>
          <a:p>
            <a:r>
              <a:rPr lang="en-NZ" dirty="0" err="1" smtClean="0"/>
              <a:t>Phân</a:t>
            </a:r>
            <a:r>
              <a:rPr lang="en-NZ" dirty="0" smtClean="0"/>
              <a:t> </a:t>
            </a:r>
            <a:r>
              <a:rPr lang="en-NZ" dirty="0" err="1" smtClean="0"/>
              <a:t>loại</a:t>
            </a:r>
            <a:r>
              <a:rPr lang="en-NZ" dirty="0" smtClean="0"/>
              <a:t>: </a:t>
            </a:r>
            <a:r>
              <a:rPr lang="en-NZ" dirty="0" err="1" smtClean="0"/>
              <a:t>có</a:t>
            </a:r>
            <a:r>
              <a:rPr lang="en-NZ" dirty="0" smtClean="0"/>
              <a:t> </a:t>
            </a:r>
            <a:r>
              <a:rPr lang="en-NZ" dirty="0" err="1" smtClean="0"/>
              <a:t>thể</a:t>
            </a:r>
            <a:r>
              <a:rPr lang="en-NZ" dirty="0" smtClean="0"/>
              <a:t> </a:t>
            </a:r>
            <a:r>
              <a:rPr lang="en-NZ" dirty="0" err="1" smtClean="0"/>
              <a:t>dựa</a:t>
            </a:r>
            <a:r>
              <a:rPr lang="en-NZ" dirty="0" smtClean="0"/>
              <a:t> </a:t>
            </a:r>
            <a:r>
              <a:rPr lang="en-NZ" dirty="0" err="1" smtClean="0"/>
              <a:t>vào</a:t>
            </a:r>
            <a:r>
              <a:rPr lang="en-NZ" dirty="0" smtClean="0"/>
              <a:t> </a:t>
            </a:r>
            <a:r>
              <a:rPr lang="en-NZ" dirty="0" err="1" smtClean="0"/>
              <a:t>đặc</a:t>
            </a:r>
            <a:r>
              <a:rPr lang="en-NZ" dirty="0" smtClean="0"/>
              <a:t> </a:t>
            </a:r>
            <a:r>
              <a:rPr lang="en-NZ" dirty="0" err="1" smtClean="0"/>
              <a:t>điểm</a:t>
            </a:r>
            <a:r>
              <a:rPr lang="en-NZ" dirty="0" smtClean="0"/>
              <a:t> </a:t>
            </a:r>
            <a:r>
              <a:rPr lang="en-NZ" dirty="0" err="1" smtClean="0"/>
              <a:t>hoạt</a:t>
            </a:r>
            <a:r>
              <a:rPr lang="en-NZ" dirty="0" smtClean="0"/>
              <a:t> </a:t>
            </a:r>
            <a:r>
              <a:rPr lang="en-NZ" dirty="0" err="1" smtClean="0"/>
              <a:t>động</a:t>
            </a:r>
            <a:r>
              <a:rPr lang="en-NZ" dirty="0" smtClean="0"/>
              <a:t> </a:t>
            </a:r>
            <a:r>
              <a:rPr lang="en-NZ" dirty="0" err="1" smtClean="0"/>
              <a:t>của</a:t>
            </a:r>
            <a:r>
              <a:rPr lang="en-NZ" dirty="0" smtClean="0"/>
              <a:t> </a:t>
            </a:r>
            <a:r>
              <a:rPr lang="en-NZ" dirty="0" err="1" smtClean="0"/>
              <a:t>hệ</a:t>
            </a:r>
            <a:r>
              <a:rPr lang="en-NZ" dirty="0" smtClean="0"/>
              <a:t> </a:t>
            </a:r>
            <a:r>
              <a:rPr lang="en-NZ" dirty="0" err="1" smtClean="0"/>
              <a:t>thần</a:t>
            </a:r>
            <a:r>
              <a:rPr lang="en-NZ" dirty="0" smtClean="0"/>
              <a:t> </a:t>
            </a:r>
            <a:r>
              <a:rPr lang="en-NZ" dirty="0" err="1" smtClean="0"/>
              <a:t>kinh</a:t>
            </a:r>
            <a:r>
              <a:rPr lang="en-NZ" dirty="0" smtClean="0"/>
              <a:t> </a:t>
            </a:r>
            <a:r>
              <a:rPr lang="en-NZ" dirty="0" err="1" smtClean="0"/>
              <a:t>cấp</a:t>
            </a:r>
            <a:r>
              <a:rPr lang="en-NZ" dirty="0" smtClean="0"/>
              <a:t> </a:t>
            </a:r>
            <a:r>
              <a:rPr lang="en-NZ" dirty="0" err="1" smtClean="0"/>
              <a:t>cao</a:t>
            </a:r>
            <a:r>
              <a:rPr lang="en-NZ" dirty="0" smtClean="0"/>
              <a:t> </a:t>
            </a:r>
            <a:r>
              <a:rPr lang="en-NZ" dirty="0" err="1" smtClean="0"/>
              <a:t>và</a:t>
            </a:r>
            <a:r>
              <a:rPr lang="en-NZ" dirty="0" smtClean="0"/>
              <a:t> </a:t>
            </a:r>
            <a:r>
              <a:rPr lang="en-NZ" dirty="0" err="1" smtClean="0"/>
              <a:t>các</a:t>
            </a:r>
            <a:r>
              <a:rPr lang="en-NZ" dirty="0" smtClean="0"/>
              <a:t> </a:t>
            </a:r>
            <a:r>
              <a:rPr lang="en-NZ" dirty="0" err="1" smtClean="0"/>
              <a:t>quá</a:t>
            </a:r>
            <a:r>
              <a:rPr lang="en-NZ" dirty="0" smtClean="0"/>
              <a:t> </a:t>
            </a:r>
            <a:r>
              <a:rPr lang="en-NZ" dirty="0" err="1" smtClean="0"/>
              <a:t>trình</a:t>
            </a:r>
            <a:r>
              <a:rPr lang="en-NZ" dirty="0" smtClean="0"/>
              <a:t> </a:t>
            </a:r>
            <a:r>
              <a:rPr lang="en-NZ" dirty="0" err="1" smtClean="0"/>
              <a:t>thần</a:t>
            </a:r>
            <a:r>
              <a:rPr lang="en-NZ" dirty="0" smtClean="0"/>
              <a:t> </a:t>
            </a:r>
            <a:r>
              <a:rPr lang="en-NZ" dirty="0" err="1" smtClean="0"/>
              <a:t>kinh</a:t>
            </a:r>
            <a:r>
              <a:rPr lang="en-NZ" dirty="0" smtClean="0"/>
              <a:t> </a:t>
            </a:r>
            <a:r>
              <a:rPr lang="en-NZ" dirty="0" err="1" smtClean="0"/>
              <a:t>cơ</a:t>
            </a:r>
            <a:r>
              <a:rPr lang="en-NZ" dirty="0" smtClean="0"/>
              <a:t> </a:t>
            </a:r>
            <a:r>
              <a:rPr lang="en-NZ" dirty="0" err="1" smtClean="0"/>
              <a:t>bản</a:t>
            </a:r>
            <a:r>
              <a:rPr lang="en-NZ" dirty="0" smtClean="0"/>
              <a:t> </a:t>
            </a:r>
            <a:r>
              <a:rPr lang="en-NZ" dirty="0" err="1" smtClean="0"/>
              <a:t>để</a:t>
            </a:r>
            <a:r>
              <a:rPr lang="en-NZ" dirty="0" smtClean="0"/>
              <a:t> </a:t>
            </a:r>
            <a:r>
              <a:rPr lang="en-NZ" dirty="0" err="1" smtClean="0"/>
              <a:t>phân</a:t>
            </a:r>
            <a:r>
              <a:rPr lang="en-NZ" dirty="0" smtClean="0"/>
              <a:t> </a:t>
            </a:r>
            <a:r>
              <a:rPr lang="en-NZ" dirty="0" err="1" smtClean="0"/>
              <a:t>thành</a:t>
            </a:r>
            <a:r>
              <a:rPr lang="en-NZ" dirty="0" smtClean="0"/>
              <a:t>: </a:t>
            </a:r>
            <a:r>
              <a:rPr lang="en-NZ" dirty="0" err="1" smtClean="0"/>
              <a:t>khí</a:t>
            </a:r>
            <a:r>
              <a:rPr lang="en-NZ" dirty="0" smtClean="0"/>
              <a:t> </a:t>
            </a:r>
            <a:r>
              <a:rPr lang="en-NZ" dirty="0" err="1" smtClean="0"/>
              <a:t>chất</a:t>
            </a:r>
            <a:r>
              <a:rPr lang="en-NZ" dirty="0" smtClean="0"/>
              <a:t> </a:t>
            </a:r>
            <a:r>
              <a:rPr lang="en-NZ" dirty="0" err="1" smtClean="0"/>
              <a:t>linh</a:t>
            </a:r>
            <a:r>
              <a:rPr lang="en-NZ" dirty="0" smtClean="0"/>
              <a:t> </a:t>
            </a:r>
            <a:r>
              <a:rPr lang="en-NZ" dirty="0" err="1" smtClean="0"/>
              <a:t>hoạt</a:t>
            </a:r>
            <a:r>
              <a:rPr lang="en-NZ" dirty="0" smtClean="0"/>
              <a:t>, </a:t>
            </a:r>
            <a:r>
              <a:rPr lang="en-NZ" dirty="0" err="1" smtClean="0"/>
              <a:t>khí</a:t>
            </a:r>
            <a:r>
              <a:rPr lang="en-NZ" dirty="0" smtClean="0"/>
              <a:t> </a:t>
            </a:r>
            <a:r>
              <a:rPr lang="en-NZ" dirty="0" err="1" smtClean="0"/>
              <a:t>chất</a:t>
            </a:r>
            <a:r>
              <a:rPr lang="en-NZ" dirty="0" smtClean="0"/>
              <a:t> </a:t>
            </a:r>
            <a:r>
              <a:rPr lang="en-NZ" dirty="0" err="1" smtClean="0"/>
              <a:t>nóng</a:t>
            </a:r>
            <a:r>
              <a:rPr lang="en-NZ" dirty="0" smtClean="0"/>
              <a:t>, </a:t>
            </a:r>
            <a:r>
              <a:rPr lang="en-NZ" dirty="0" err="1" smtClean="0"/>
              <a:t>khí</a:t>
            </a:r>
            <a:r>
              <a:rPr lang="en-NZ" dirty="0" smtClean="0"/>
              <a:t> </a:t>
            </a:r>
            <a:r>
              <a:rPr lang="en-NZ" dirty="0" err="1" smtClean="0"/>
              <a:t>chất</a:t>
            </a:r>
            <a:r>
              <a:rPr lang="en-NZ" dirty="0" smtClean="0"/>
              <a:t> </a:t>
            </a:r>
            <a:r>
              <a:rPr lang="en-NZ" dirty="0" err="1" smtClean="0"/>
              <a:t>điềm</a:t>
            </a:r>
            <a:r>
              <a:rPr lang="en-NZ" dirty="0" smtClean="0"/>
              <a:t> </a:t>
            </a:r>
            <a:r>
              <a:rPr lang="en-NZ" dirty="0" err="1" smtClean="0"/>
              <a:t>tĩnh</a:t>
            </a:r>
            <a:r>
              <a:rPr lang="en-NZ" dirty="0" smtClean="0"/>
              <a:t>, </a:t>
            </a:r>
            <a:r>
              <a:rPr lang="en-NZ" dirty="0" err="1" smtClean="0"/>
              <a:t>và</a:t>
            </a:r>
            <a:r>
              <a:rPr lang="en-NZ" dirty="0" smtClean="0"/>
              <a:t> </a:t>
            </a:r>
            <a:r>
              <a:rPr lang="en-NZ" dirty="0" err="1" smtClean="0"/>
              <a:t>khí</a:t>
            </a:r>
            <a:r>
              <a:rPr lang="en-NZ" dirty="0" smtClean="0"/>
              <a:t> </a:t>
            </a:r>
            <a:r>
              <a:rPr lang="en-NZ" dirty="0" err="1" smtClean="0"/>
              <a:t>chất</a:t>
            </a:r>
            <a:r>
              <a:rPr lang="en-NZ" dirty="0" smtClean="0"/>
              <a:t> </a:t>
            </a:r>
            <a:r>
              <a:rPr lang="en-NZ" dirty="0" err="1" smtClean="0"/>
              <a:t>ưu</a:t>
            </a:r>
            <a:r>
              <a:rPr lang="en-NZ" dirty="0" smtClean="0"/>
              <a:t> </a:t>
            </a:r>
            <a:r>
              <a:rPr lang="en-NZ" dirty="0" err="1" smtClean="0"/>
              <a:t>tư</a:t>
            </a:r>
            <a:r>
              <a:rPr lang="en-NZ" dirty="0" smtClean="0"/>
              <a:t>.</a:t>
            </a:r>
          </a:p>
          <a:p>
            <a:pPr>
              <a:buNone/>
            </a:pPr>
            <a:endParaRPr lang="en-NZ"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1152128"/>
          </a:xfrm>
        </p:spPr>
        <p:txBody>
          <a:bodyPr>
            <a:normAutofit/>
          </a:bodyPr>
          <a:lstStyle/>
          <a:p>
            <a:r>
              <a:rPr lang="en-NZ" dirty="0" err="1" smtClean="0"/>
              <a:t>Tính</a:t>
            </a:r>
            <a:r>
              <a:rPr lang="en-NZ" dirty="0" smtClean="0"/>
              <a:t> </a:t>
            </a:r>
            <a:r>
              <a:rPr lang="en-NZ" dirty="0" err="1" smtClean="0"/>
              <a:t>cách</a:t>
            </a:r>
            <a:endParaRPr lang="en-NZ" dirty="0"/>
          </a:p>
        </p:txBody>
      </p:sp>
      <p:sp>
        <p:nvSpPr>
          <p:cNvPr id="3" name="Content Placeholder 2"/>
          <p:cNvSpPr>
            <a:spLocks noGrp="1"/>
          </p:cNvSpPr>
          <p:nvPr>
            <p:ph idx="1"/>
          </p:nvPr>
        </p:nvSpPr>
        <p:spPr>
          <a:xfrm>
            <a:off x="457200" y="1700808"/>
            <a:ext cx="8229600" cy="4623792"/>
          </a:xfrm>
        </p:spPr>
        <p:txBody>
          <a:bodyPr/>
          <a:lstStyle/>
          <a:p>
            <a:r>
              <a:rPr lang="en-NZ" dirty="0" err="1" smtClean="0"/>
              <a:t>Là</a:t>
            </a:r>
            <a:r>
              <a:rPr lang="en-NZ" dirty="0" smtClean="0"/>
              <a:t> </a:t>
            </a:r>
            <a:r>
              <a:rPr lang="en-NZ" dirty="0" err="1" smtClean="0"/>
              <a:t>gì?Là</a:t>
            </a:r>
            <a:r>
              <a:rPr lang="en-NZ" dirty="0" smtClean="0"/>
              <a:t> </a:t>
            </a:r>
            <a:r>
              <a:rPr lang="en-NZ" dirty="0" err="1" smtClean="0"/>
              <a:t>một</a:t>
            </a:r>
            <a:r>
              <a:rPr lang="en-NZ" dirty="0" smtClean="0"/>
              <a:t> </a:t>
            </a:r>
            <a:r>
              <a:rPr lang="en-NZ" dirty="0" err="1" smtClean="0"/>
              <a:t>thuộc</a:t>
            </a:r>
            <a:r>
              <a:rPr lang="en-NZ" dirty="0" smtClean="0"/>
              <a:t> </a:t>
            </a:r>
            <a:r>
              <a:rPr lang="en-NZ" dirty="0" err="1" smtClean="0"/>
              <a:t>tính</a:t>
            </a:r>
            <a:r>
              <a:rPr lang="en-NZ" dirty="0" smtClean="0"/>
              <a:t> </a:t>
            </a:r>
            <a:r>
              <a:rPr lang="en-NZ" dirty="0" err="1" smtClean="0"/>
              <a:t>tâm</a:t>
            </a:r>
            <a:r>
              <a:rPr lang="en-NZ" dirty="0" smtClean="0"/>
              <a:t> </a:t>
            </a:r>
            <a:r>
              <a:rPr lang="en-NZ" dirty="0" err="1" smtClean="0"/>
              <a:t>lý</a:t>
            </a:r>
            <a:r>
              <a:rPr lang="en-NZ" dirty="0" smtClean="0"/>
              <a:t> </a:t>
            </a:r>
            <a:r>
              <a:rPr lang="en-NZ" dirty="0" err="1" smtClean="0"/>
              <a:t>phức</a:t>
            </a:r>
            <a:r>
              <a:rPr lang="en-NZ" dirty="0" smtClean="0"/>
              <a:t> </a:t>
            </a:r>
            <a:r>
              <a:rPr lang="en-NZ" dirty="0" err="1" smtClean="0"/>
              <a:t>hợp</a:t>
            </a:r>
            <a:r>
              <a:rPr lang="en-NZ" dirty="0" smtClean="0"/>
              <a:t> </a:t>
            </a:r>
            <a:r>
              <a:rPr lang="en-NZ" dirty="0" err="1" smtClean="0"/>
              <a:t>của</a:t>
            </a:r>
            <a:r>
              <a:rPr lang="en-NZ" dirty="0" smtClean="0"/>
              <a:t> </a:t>
            </a:r>
            <a:r>
              <a:rPr lang="en-NZ" dirty="0" err="1" smtClean="0"/>
              <a:t>cá</a:t>
            </a:r>
            <a:r>
              <a:rPr lang="en-NZ" dirty="0" smtClean="0"/>
              <a:t> </a:t>
            </a:r>
            <a:r>
              <a:rPr lang="en-NZ" dirty="0" err="1" smtClean="0"/>
              <a:t>nhân</a:t>
            </a:r>
            <a:r>
              <a:rPr lang="en-NZ" dirty="0" smtClean="0"/>
              <a:t> </a:t>
            </a:r>
            <a:r>
              <a:rPr lang="en-NZ" dirty="0" err="1" smtClean="0"/>
              <a:t>bao</a:t>
            </a:r>
            <a:r>
              <a:rPr lang="en-NZ" dirty="0" smtClean="0"/>
              <a:t> </a:t>
            </a:r>
            <a:r>
              <a:rPr lang="en-NZ" dirty="0" err="1" smtClean="0"/>
              <a:t>gồm</a:t>
            </a:r>
            <a:r>
              <a:rPr lang="en-NZ" dirty="0" smtClean="0"/>
              <a:t> </a:t>
            </a:r>
            <a:r>
              <a:rPr lang="en-NZ" dirty="0" err="1" smtClean="0"/>
              <a:t>một</a:t>
            </a:r>
            <a:r>
              <a:rPr lang="en-NZ" dirty="0" smtClean="0"/>
              <a:t> </a:t>
            </a:r>
            <a:r>
              <a:rPr lang="en-NZ" dirty="0" err="1" smtClean="0"/>
              <a:t>hệ</a:t>
            </a:r>
            <a:r>
              <a:rPr lang="en-NZ" dirty="0" smtClean="0"/>
              <a:t> </a:t>
            </a:r>
            <a:r>
              <a:rPr lang="en-NZ" dirty="0" err="1" smtClean="0"/>
              <a:t>thống</a:t>
            </a:r>
            <a:r>
              <a:rPr lang="en-NZ" dirty="0" smtClean="0"/>
              <a:t> </a:t>
            </a:r>
            <a:r>
              <a:rPr lang="en-NZ" dirty="0" err="1" smtClean="0"/>
              <a:t>thái</a:t>
            </a:r>
            <a:r>
              <a:rPr lang="en-NZ" dirty="0" smtClean="0"/>
              <a:t> </a:t>
            </a:r>
            <a:r>
              <a:rPr lang="en-NZ" dirty="0" err="1" smtClean="0"/>
              <a:t>độ</a:t>
            </a:r>
            <a:r>
              <a:rPr lang="en-NZ" dirty="0" smtClean="0"/>
              <a:t> </a:t>
            </a:r>
            <a:r>
              <a:rPr lang="en-NZ" dirty="0" err="1" smtClean="0"/>
              <a:t>của</a:t>
            </a:r>
            <a:r>
              <a:rPr lang="en-NZ" dirty="0" smtClean="0"/>
              <a:t> </a:t>
            </a:r>
            <a:r>
              <a:rPr lang="en-NZ" dirty="0" err="1" smtClean="0"/>
              <a:t>người</a:t>
            </a:r>
            <a:r>
              <a:rPr lang="en-NZ" dirty="0" smtClean="0"/>
              <a:t> </a:t>
            </a:r>
            <a:r>
              <a:rPr lang="en-NZ" dirty="0" err="1" smtClean="0"/>
              <a:t>đó</a:t>
            </a:r>
            <a:r>
              <a:rPr lang="en-NZ" dirty="0" smtClean="0"/>
              <a:t> </a:t>
            </a:r>
            <a:r>
              <a:rPr lang="en-NZ" dirty="0" err="1" smtClean="0"/>
              <a:t>đối</a:t>
            </a:r>
            <a:r>
              <a:rPr lang="en-NZ" dirty="0" smtClean="0"/>
              <a:t> </a:t>
            </a:r>
            <a:r>
              <a:rPr lang="en-NZ" dirty="0" err="1" smtClean="0"/>
              <a:t>với</a:t>
            </a:r>
            <a:r>
              <a:rPr lang="en-NZ" dirty="0" smtClean="0"/>
              <a:t> </a:t>
            </a:r>
            <a:r>
              <a:rPr lang="en-NZ" dirty="0" err="1" smtClean="0"/>
              <a:t>hiện</a:t>
            </a:r>
            <a:r>
              <a:rPr lang="en-NZ" dirty="0" smtClean="0"/>
              <a:t> </a:t>
            </a:r>
            <a:r>
              <a:rPr lang="en-NZ" dirty="0" err="1" smtClean="0"/>
              <a:t>thực</a:t>
            </a:r>
            <a:r>
              <a:rPr lang="en-NZ" dirty="0" smtClean="0"/>
              <a:t>, </a:t>
            </a:r>
            <a:r>
              <a:rPr lang="en-NZ" dirty="0" err="1" smtClean="0"/>
              <a:t>thể</a:t>
            </a:r>
            <a:r>
              <a:rPr lang="en-NZ" dirty="0" smtClean="0"/>
              <a:t> </a:t>
            </a:r>
            <a:r>
              <a:rPr lang="en-NZ" dirty="0" err="1" smtClean="0"/>
              <a:t>hiện</a:t>
            </a:r>
            <a:r>
              <a:rPr lang="en-NZ" dirty="0" smtClean="0"/>
              <a:t> </a:t>
            </a:r>
            <a:r>
              <a:rPr lang="en-NZ" dirty="0" err="1" smtClean="0"/>
              <a:t>ra</a:t>
            </a:r>
            <a:r>
              <a:rPr lang="en-NZ" dirty="0" smtClean="0"/>
              <a:t> </a:t>
            </a:r>
            <a:r>
              <a:rPr lang="en-NZ" dirty="0" err="1" smtClean="0"/>
              <a:t>thành</a:t>
            </a:r>
            <a:r>
              <a:rPr lang="en-NZ" dirty="0" smtClean="0"/>
              <a:t> </a:t>
            </a:r>
            <a:r>
              <a:rPr lang="en-NZ" dirty="0" err="1" smtClean="0"/>
              <a:t>hệ</a:t>
            </a:r>
            <a:r>
              <a:rPr lang="en-NZ" dirty="0" smtClean="0"/>
              <a:t> </a:t>
            </a:r>
            <a:r>
              <a:rPr lang="en-NZ" dirty="0" err="1" smtClean="0"/>
              <a:t>thống</a:t>
            </a:r>
            <a:r>
              <a:rPr lang="en-NZ" dirty="0" smtClean="0"/>
              <a:t> </a:t>
            </a:r>
            <a:r>
              <a:rPr lang="en-NZ" dirty="0" err="1" smtClean="0"/>
              <a:t>hành</a:t>
            </a:r>
            <a:r>
              <a:rPr lang="en-NZ" dirty="0" smtClean="0"/>
              <a:t> vi, </a:t>
            </a:r>
            <a:r>
              <a:rPr lang="en-NZ" dirty="0" err="1" smtClean="0"/>
              <a:t>cử</a:t>
            </a:r>
            <a:r>
              <a:rPr lang="en-NZ" dirty="0" smtClean="0"/>
              <a:t> </a:t>
            </a:r>
            <a:r>
              <a:rPr lang="en-NZ" dirty="0" err="1" smtClean="0"/>
              <a:t>chỉ</a:t>
            </a:r>
            <a:r>
              <a:rPr lang="en-NZ" dirty="0" smtClean="0"/>
              <a:t>, </a:t>
            </a:r>
            <a:r>
              <a:rPr lang="en-NZ" dirty="0" err="1" smtClean="0"/>
              <a:t>lời</a:t>
            </a:r>
            <a:r>
              <a:rPr lang="en-NZ" dirty="0" smtClean="0"/>
              <a:t> </a:t>
            </a:r>
            <a:r>
              <a:rPr lang="en-NZ" dirty="0" err="1" smtClean="0"/>
              <a:t>nói</a:t>
            </a:r>
            <a:r>
              <a:rPr lang="en-NZ" dirty="0" smtClean="0"/>
              <a:t>, </a:t>
            </a:r>
            <a:r>
              <a:rPr lang="en-NZ" dirty="0" err="1" smtClean="0"/>
              <a:t>cách</a:t>
            </a:r>
            <a:r>
              <a:rPr lang="en-NZ" dirty="0" smtClean="0"/>
              <a:t> </a:t>
            </a:r>
            <a:r>
              <a:rPr lang="en-NZ" dirty="0" err="1" smtClean="0"/>
              <a:t>ứng</a:t>
            </a:r>
            <a:r>
              <a:rPr lang="en-NZ" dirty="0" smtClean="0"/>
              <a:t> </a:t>
            </a:r>
            <a:r>
              <a:rPr lang="en-NZ" dirty="0" err="1" smtClean="0"/>
              <a:t>xử</a:t>
            </a:r>
            <a:r>
              <a:rPr lang="en-NZ" dirty="0" smtClean="0"/>
              <a:t>.</a:t>
            </a:r>
          </a:p>
          <a:p>
            <a:r>
              <a:rPr lang="en-NZ" dirty="0" err="1" smtClean="0"/>
              <a:t>Vai</a:t>
            </a:r>
            <a:r>
              <a:rPr lang="en-NZ" dirty="0" smtClean="0"/>
              <a:t> </a:t>
            </a:r>
            <a:r>
              <a:rPr lang="en-NZ" dirty="0" err="1" smtClean="0"/>
              <a:t>trò</a:t>
            </a:r>
            <a:r>
              <a:rPr lang="en-NZ" dirty="0" smtClean="0"/>
              <a:t>: </a:t>
            </a:r>
            <a:r>
              <a:rPr lang="en-NZ" dirty="0" err="1" smtClean="0"/>
              <a:t>thể</a:t>
            </a:r>
            <a:r>
              <a:rPr lang="en-NZ" dirty="0" smtClean="0"/>
              <a:t> </a:t>
            </a:r>
            <a:r>
              <a:rPr lang="en-NZ" dirty="0" err="1" smtClean="0"/>
              <a:t>hiện</a:t>
            </a:r>
            <a:r>
              <a:rPr lang="en-NZ" dirty="0" smtClean="0"/>
              <a:t> “</a:t>
            </a:r>
            <a:r>
              <a:rPr lang="en-NZ" dirty="0" err="1" smtClean="0"/>
              <a:t>cái</a:t>
            </a:r>
            <a:r>
              <a:rPr lang="en-NZ" dirty="0" smtClean="0"/>
              <a:t> </a:t>
            </a:r>
            <a:r>
              <a:rPr lang="en-NZ" dirty="0" err="1" smtClean="0"/>
              <a:t>tôi”riêng</a:t>
            </a:r>
            <a:r>
              <a:rPr lang="en-NZ" dirty="0" smtClean="0"/>
              <a:t> </a:t>
            </a:r>
            <a:r>
              <a:rPr lang="en-NZ" dirty="0" err="1" smtClean="0"/>
              <a:t>biệt</a:t>
            </a:r>
            <a:r>
              <a:rPr lang="en-NZ" dirty="0" smtClean="0"/>
              <a:t> </a:t>
            </a:r>
            <a:r>
              <a:rPr lang="en-NZ" dirty="0" err="1" smtClean="0"/>
              <a:t>của</a:t>
            </a:r>
            <a:r>
              <a:rPr lang="en-NZ" dirty="0" smtClean="0"/>
              <a:t> </a:t>
            </a:r>
            <a:r>
              <a:rPr lang="en-NZ" dirty="0" err="1" smtClean="0"/>
              <a:t>cá</a:t>
            </a:r>
            <a:r>
              <a:rPr lang="en-NZ" dirty="0" smtClean="0"/>
              <a:t> </a:t>
            </a:r>
            <a:r>
              <a:rPr lang="en-NZ" dirty="0" err="1" smtClean="0"/>
              <a:t>nhân</a:t>
            </a:r>
            <a:r>
              <a:rPr lang="en-NZ" dirty="0" smtClean="0"/>
              <a:t> </a:t>
            </a:r>
            <a:r>
              <a:rPr lang="en-NZ" dirty="0" err="1" smtClean="0"/>
              <a:t>người</a:t>
            </a:r>
            <a:r>
              <a:rPr lang="en-NZ" dirty="0" smtClean="0"/>
              <a:t> </a:t>
            </a:r>
            <a:r>
              <a:rPr lang="en-NZ" dirty="0" err="1" smtClean="0"/>
              <a:t>lao</a:t>
            </a:r>
            <a:r>
              <a:rPr lang="en-NZ" dirty="0" smtClean="0"/>
              <a:t> </a:t>
            </a:r>
            <a:r>
              <a:rPr lang="en-NZ" dirty="0" err="1" smtClean="0"/>
              <a:t>động</a:t>
            </a:r>
            <a:endParaRPr lang="en-NZ" dirty="0" smtClean="0"/>
          </a:p>
          <a:p>
            <a:r>
              <a:rPr lang="en-NZ" dirty="0" err="1" smtClean="0"/>
              <a:t>Thành</a:t>
            </a:r>
            <a:r>
              <a:rPr lang="en-NZ" dirty="0" smtClean="0"/>
              <a:t> </a:t>
            </a:r>
            <a:r>
              <a:rPr lang="en-NZ" dirty="0" err="1" smtClean="0"/>
              <a:t>phần</a:t>
            </a:r>
            <a:r>
              <a:rPr lang="en-NZ" dirty="0" smtClean="0"/>
              <a:t>: </a:t>
            </a:r>
            <a:r>
              <a:rPr lang="en-NZ" dirty="0" err="1" smtClean="0"/>
              <a:t>gồm</a:t>
            </a:r>
            <a:r>
              <a:rPr lang="en-NZ" dirty="0" smtClean="0"/>
              <a:t> </a:t>
            </a:r>
            <a:r>
              <a:rPr lang="en-NZ" dirty="0" err="1" smtClean="0"/>
              <a:t>hệ</a:t>
            </a:r>
            <a:r>
              <a:rPr lang="en-NZ" dirty="0" smtClean="0"/>
              <a:t> </a:t>
            </a:r>
            <a:r>
              <a:rPr lang="en-NZ" dirty="0" err="1" smtClean="0"/>
              <a:t>thống</a:t>
            </a:r>
            <a:r>
              <a:rPr lang="en-NZ" dirty="0" smtClean="0"/>
              <a:t> </a:t>
            </a:r>
            <a:r>
              <a:rPr lang="en-NZ" dirty="0" err="1" smtClean="0"/>
              <a:t>thái</a:t>
            </a:r>
            <a:r>
              <a:rPr lang="en-NZ" dirty="0" smtClean="0"/>
              <a:t> </a:t>
            </a:r>
            <a:r>
              <a:rPr lang="en-NZ" dirty="0" err="1" smtClean="0"/>
              <a:t>đô</a:t>
            </a:r>
            <a:r>
              <a:rPr lang="en-NZ" dirty="0" smtClean="0"/>
              <a:t> </a:t>
            </a:r>
            <a:r>
              <a:rPr lang="en-NZ" dirty="0" err="1" smtClean="0"/>
              <a:t>của</a:t>
            </a:r>
            <a:r>
              <a:rPr lang="en-NZ" dirty="0" smtClean="0"/>
              <a:t> </a:t>
            </a:r>
            <a:r>
              <a:rPr lang="en-NZ" dirty="0" err="1" smtClean="0"/>
              <a:t>cá</a:t>
            </a:r>
            <a:r>
              <a:rPr lang="en-NZ" dirty="0" smtClean="0"/>
              <a:t> </a:t>
            </a:r>
            <a:r>
              <a:rPr lang="en-NZ" dirty="0" err="1" smtClean="0"/>
              <a:t>nhân</a:t>
            </a:r>
            <a:r>
              <a:rPr lang="en-NZ" dirty="0" smtClean="0"/>
              <a:t> </a:t>
            </a:r>
            <a:r>
              <a:rPr lang="en-NZ" dirty="0" err="1" smtClean="0"/>
              <a:t>với</a:t>
            </a:r>
            <a:r>
              <a:rPr lang="en-NZ" dirty="0" smtClean="0"/>
              <a:t> </a:t>
            </a:r>
            <a:r>
              <a:rPr lang="en-NZ" dirty="0" err="1" smtClean="0"/>
              <a:t>hiện</a:t>
            </a:r>
            <a:r>
              <a:rPr lang="en-NZ" dirty="0" smtClean="0"/>
              <a:t> </a:t>
            </a:r>
            <a:r>
              <a:rPr lang="en-NZ" dirty="0" err="1" smtClean="0"/>
              <a:t>thực</a:t>
            </a:r>
            <a:r>
              <a:rPr lang="en-NZ" dirty="0" smtClean="0"/>
              <a:t> </a:t>
            </a:r>
            <a:r>
              <a:rPr lang="en-NZ" dirty="0" err="1" smtClean="0"/>
              <a:t>khách</a:t>
            </a:r>
            <a:r>
              <a:rPr lang="en-NZ" dirty="0" smtClean="0"/>
              <a:t> </a:t>
            </a:r>
            <a:r>
              <a:rPr lang="en-NZ" dirty="0" err="1" smtClean="0"/>
              <a:t>quan</a:t>
            </a:r>
            <a:r>
              <a:rPr lang="en-NZ" dirty="0" smtClean="0"/>
              <a:t> </a:t>
            </a:r>
            <a:r>
              <a:rPr lang="en-NZ" dirty="0" err="1" smtClean="0"/>
              <a:t>và</a:t>
            </a:r>
            <a:r>
              <a:rPr lang="en-NZ" dirty="0" smtClean="0"/>
              <a:t> </a:t>
            </a:r>
            <a:r>
              <a:rPr lang="en-NZ" dirty="0" err="1" smtClean="0"/>
              <a:t>hệ</a:t>
            </a:r>
            <a:r>
              <a:rPr lang="en-NZ" dirty="0" smtClean="0"/>
              <a:t> </a:t>
            </a:r>
            <a:r>
              <a:rPr lang="en-NZ" dirty="0" err="1" smtClean="0"/>
              <a:t>thống</a:t>
            </a:r>
            <a:r>
              <a:rPr lang="en-NZ" dirty="0" smtClean="0"/>
              <a:t> </a:t>
            </a:r>
            <a:r>
              <a:rPr lang="en-NZ" dirty="0" err="1" smtClean="0"/>
              <a:t>hành</a:t>
            </a:r>
            <a:r>
              <a:rPr lang="en-NZ" dirty="0" smtClean="0"/>
              <a:t> vi, </a:t>
            </a:r>
            <a:r>
              <a:rPr lang="en-NZ" dirty="0" err="1" smtClean="0"/>
              <a:t>cử</a:t>
            </a:r>
            <a:r>
              <a:rPr lang="en-NZ" dirty="0" smtClean="0"/>
              <a:t> </a:t>
            </a:r>
            <a:r>
              <a:rPr lang="en-NZ" dirty="0" err="1" smtClean="0"/>
              <a:t>chỉ</a:t>
            </a:r>
            <a:r>
              <a:rPr lang="en-NZ" dirty="0" smtClean="0"/>
              <a:t>, </a:t>
            </a:r>
            <a:r>
              <a:rPr lang="en-NZ" dirty="0" err="1" smtClean="0"/>
              <a:t>cách</a:t>
            </a:r>
            <a:r>
              <a:rPr lang="en-NZ" dirty="0" smtClean="0"/>
              <a:t> </a:t>
            </a:r>
            <a:r>
              <a:rPr lang="en-NZ" dirty="0" err="1" smtClean="0"/>
              <a:t>nói</a:t>
            </a:r>
            <a:r>
              <a:rPr lang="en-NZ" dirty="0" smtClean="0"/>
              <a:t> </a:t>
            </a:r>
            <a:r>
              <a:rPr lang="en-NZ" dirty="0" err="1" smtClean="0"/>
              <a:t>năng</a:t>
            </a:r>
            <a:r>
              <a:rPr lang="en-NZ" dirty="0" smtClean="0"/>
              <a:t> </a:t>
            </a:r>
            <a:r>
              <a:rPr lang="en-NZ" dirty="0" err="1" smtClean="0"/>
              <a:t>tương</a:t>
            </a:r>
            <a:r>
              <a:rPr lang="en-NZ" dirty="0" smtClean="0"/>
              <a:t> </a:t>
            </a:r>
            <a:r>
              <a:rPr lang="en-NZ" dirty="0" err="1" smtClean="0"/>
              <a:t>ứng</a:t>
            </a:r>
            <a:r>
              <a:rPr lang="en-NZ" dirty="0" smtClean="0"/>
              <a:t>.</a:t>
            </a:r>
            <a:endParaRPr lang="en-NZ"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NZ" dirty="0" smtClean="0"/>
              <a:t/>
            </a:r>
            <a:br>
              <a:rPr lang="en-NZ" dirty="0" smtClean="0"/>
            </a:br>
            <a:r>
              <a:rPr lang="en-NZ" dirty="0" smtClean="0"/>
              <a:t/>
            </a:r>
            <a:br>
              <a:rPr lang="en-NZ" dirty="0" smtClean="0"/>
            </a:br>
            <a:r>
              <a:rPr lang="en-NZ" dirty="0" smtClean="0"/>
              <a:t/>
            </a:r>
            <a:br>
              <a:rPr lang="en-NZ" dirty="0" smtClean="0"/>
            </a:br>
            <a:r>
              <a:rPr lang="en-NZ" dirty="0" smtClean="0"/>
              <a:t/>
            </a:r>
            <a:br>
              <a:rPr lang="en-NZ" dirty="0" smtClean="0"/>
            </a:br>
            <a:r>
              <a:rPr lang="en-NZ" dirty="0" smtClean="0"/>
              <a:t> </a:t>
            </a:r>
            <a:r>
              <a:rPr lang="en-NZ" dirty="0" err="1" smtClean="0"/>
              <a:t>Năng</a:t>
            </a:r>
            <a:r>
              <a:rPr lang="en-NZ" dirty="0" smtClean="0"/>
              <a:t> </a:t>
            </a:r>
            <a:r>
              <a:rPr lang="en-NZ" dirty="0" err="1" smtClean="0"/>
              <a:t>lực</a:t>
            </a:r>
            <a:endParaRPr lang="en-NZ" dirty="0"/>
          </a:p>
        </p:txBody>
      </p:sp>
      <p:sp>
        <p:nvSpPr>
          <p:cNvPr id="3" name="Content Placeholder 2"/>
          <p:cNvSpPr>
            <a:spLocks noGrp="1"/>
          </p:cNvSpPr>
          <p:nvPr>
            <p:ph idx="1"/>
          </p:nvPr>
        </p:nvSpPr>
        <p:spPr>
          <a:xfrm>
            <a:off x="457200" y="2204864"/>
            <a:ext cx="8229600" cy="4119736"/>
          </a:xfrm>
        </p:spPr>
        <p:txBody>
          <a:bodyPr/>
          <a:lstStyle/>
          <a:p>
            <a:r>
              <a:rPr lang="en-NZ" dirty="0" err="1" smtClean="0"/>
              <a:t>Năng</a:t>
            </a:r>
            <a:r>
              <a:rPr lang="en-NZ" dirty="0" smtClean="0"/>
              <a:t> </a:t>
            </a:r>
            <a:r>
              <a:rPr lang="en-NZ" dirty="0" err="1" smtClean="0"/>
              <a:t>lực</a:t>
            </a:r>
            <a:r>
              <a:rPr lang="en-NZ" dirty="0" smtClean="0"/>
              <a:t> ? </a:t>
            </a:r>
            <a:r>
              <a:rPr lang="en-NZ" dirty="0" err="1" smtClean="0"/>
              <a:t>Là</a:t>
            </a:r>
            <a:r>
              <a:rPr lang="en-NZ" dirty="0" smtClean="0"/>
              <a:t>  </a:t>
            </a:r>
            <a:r>
              <a:rPr lang="en-NZ" dirty="0" err="1" smtClean="0"/>
              <a:t>khả</a:t>
            </a:r>
            <a:r>
              <a:rPr lang="en-NZ" dirty="0" smtClean="0"/>
              <a:t> </a:t>
            </a:r>
            <a:r>
              <a:rPr lang="en-NZ" dirty="0" err="1" smtClean="0"/>
              <a:t>năng</a:t>
            </a:r>
            <a:r>
              <a:rPr lang="en-NZ" dirty="0" smtClean="0"/>
              <a:t> </a:t>
            </a:r>
            <a:r>
              <a:rPr lang="en-NZ" dirty="0" err="1" smtClean="0"/>
              <a:t>của</a:t>
            </a:r>
            <a:r>
              <a:rPr lang="en-NZ" dirty="0" smtClean="0"/>
              <a:t> con </a:t>
            </a:r>
            <a:r>
              <a:rPr lang="en-NZ" dirty="0" err="1" smtClean="0"/>
              <a:t>người</a:t>
            </a:r>
            <a:r>
              <a:rPr lang="en-NZ" dirty="0" smtClean="0"/>
              <a:t> </a:t>
            </a:r>
            <a:r>
              <a:rPr lang="en-NZ" dirty="0" err="1" smtClean="0"/>
              <a:t>đặt</a:t>
            </a:r>
            <a:r>
              <a:rPr lang="en-NZ" dirty="0" smtClean="0"/>
              <a:t> </a:t>
            </a:r>
            <a:r>
              <a:rPr lang="en-NZ" dirty="0" err="1" smtClean="0"/>
              <a:t>được</a:t>
            </a:r>
            <a:r>
              <a:rPr lang="en-NZ" dirty="0" smtClean="0"/>
              <a:t> </a:t>
            </a:r>
            <a:r>
              <a:rPr lang="en-NZ" dirty="0" err="1" smtClean="0"/>
              <a:t>kết</a:t>
            </a:r>
            <a:r>
              <a:rPr lang="en-NZ" dirty="0" smtClean="0"/>
              <a:t> </a:t>
            </a:r>
            <a:r>
              <a:rPr lang="en-NZ" dirty="0" err="1" smtClean="0"/>
              <a:t>quả</a:t>
            </a:r>
            <a:r>
              <a:rPr lang="en-NZ" dirty="0" smtClean="0"/>
              <a:t> </a:t>
            </a:r>
            <a:r>
              <a:rPr lang="en-NZ" dirty="0" err="1" smtClean="0"/>
              <a:t>đến</a:t>
            </a:r>
            <a:r>
              <a:rPr lang="en-NZ" dirty="0" smtClean="0"/>
              <a:t> </a:t>
            </a:r>
            <a:r>
              <a:rPr lang="en-NZ" dirty="0" err="1" smtClean="0"/>
              <a:t>đâu</a:t>
            </a:r>
            <a:r>
              <a:rPr lang="en-NZ" dirty="0" smtClean="0"/>
              <a:t> </a:t>
            </a:r>
            <a:r>
              <a:rPr lang="en-NZ" dirty="0" err="1" smtClean="0"/>
              <a:t>trong</a:t>
            </a:r>
            <a:r>
              <a:rPr lang="en-NZ" dirty="0" smtClean="0"/>
              <a:t> </a:t>
            </a:r>
            <a:r>
              <a:rPr lang="en-NZ" dirty="0" err="1" smtClean="0"/>
              <a:t>hoạt</a:t>
            </a:r>
            <a:r>
              <a:rPr lang="en-NZ" dirty="0" smtClean="0"/>
              <a:t> </a:t>
            </a:r>
            <a:r>
              <a:rPr lang="en-NZ" dirty="0" err="1" smtClean="0"/>
              <a:t>động</a:t>
            </a:r>
            <a:r>
              <a:rPr lang="en-NZ" dirty="0" smtClean="0"/>
              <a:t> </a:t>
            </a:r>
            <a:r>
              <a:rPr lang="en-NZ" dirty="0" err="1" smtClean="0"/>
              <a:t>của</a:t>
            </a:r>
            <a:r>
              <a:rPr lang="en-NZ" dirty="0" smtClean="0"/>
              <a:t> </a:t>
            </a:r>
            <a:r>
              <a:rPr lang="en-NZ" dirty="0" err="1" smtClean="0"/>
              <a:t>mình</a:t>
            </a:r>
            <a:r>
              <a:rPr lang="en-NZ" dirty="0" smtClean="0"/>
              <a:t>.</a:t>
            </a:r>
          </a:p>
          <a:p>
            <a:r>
              <a:rPr lang="en-NZ" dirty="0" err="1" smtClean="0"/>
              <a:t>Năng</a:t>
            </a:r>
            <a:r>
              <a:rPr lang="en-NZ" dirty="0" smtClean="0"/>
              <a:t> </a:t>
            </a:r>
            <a:r>
              <a:rPr lang="en-NZ" dirty="0" err="1" smtClean="0"/>
              <a:t>lực</a:t>
            </a:r>
            <a:r>
              <a:rPr lang="en-NZ" dirty="0" smtClean="0"/>
              <a:t> </a:t>
            </a:r>
            <a:r>
              <a:rPr lang="en-NZ" dirty="0" err="1" smtClean="0"/>
              <a:t>nghề</a:t>
            </a:r>
            <a:r>
              <a:rPr lang="en-NZ" dirty="0" smtClean="0"/>
              <a:t> </a:t>
            </a:r>
            <a:r>
              <a:rPr lang="en-NZ" dirty="0" err="1" smtClean="0"/>
              <a:t>nghiệp</a:t>
            </a:r>
            <a:r>
              <a:rPr lang="en-NZ" dirty="0" smtClean="0"/>
              <a:t>? </a:t>
            </a:r>
            <a:r>
              <a:rPr lang="en-NZ" dirty="0" err="1" smtClean="0"/>
              <a:t>Là</a:t>
            </a:r>
            <a:r>
              <a:rPr lang="en-NZ" dirty="0" smtClean="0"/>
              <a:t> </a:t>
            </a:r>
            <a:r>
              <a:rPr lang="en-NZ" dirty="0" err="1" smtClean="0"/>
              <a:t>khả</a:t>
            </a:r>
            <a:r>
              <a:rPr lang="en-NZ" dirty="0" smtClean="0"/>
              <a:t> </a:t>
            </a:r>
            <a:r>
              <a:rPr lang="en-NZ" dirty="0" err="1" smtClean="0"/>
              <a:t>năng</a:t>
            </a:r>
            <a:r>
              <a:rPr lang="en-NZ" dirty="0" smtClean="0"/>
              <a:t> </a:t>
            </a:r>
            <a:r>
              <a:rPr lang="en-NZ" dirty="0" err="1" smtClean="0"/>
              <a:t>hoạt</a:t>
            </a:r>
            <a:r>
              <a:rPr lang="en-NZ" dirty="0" smtClean="0"/>
              <a:t> </a:t>
            </a:r>
            <a:r>
              <a:rPr lang="en-NZ" dirty="0" err="1" smtClean="0"/>
              <a:t>động</a:t>
            </a:r>
            <a:r>
              <a:rPr lang="en-NZ" dirty="0" smtClean="0"/>
              <a:t> </a:t>
            </a:r>
            <a:r>
              <a:rPr lang="en-NZ" dirty="0" err="1" smtClean="0"/>
              <a:t>của</a:t>
            </a:r>
            <a:r>
              <a:rPr lang="en-NZ" dirty="0" smtClean="0"/>
              <a:t> </a:t>
            </a:r>
            <a:r>
              <a:rPr lang="en-NZ" dirty="0" err="1" smtClean="0"/>
              <a:t>người</a:t>
            </a:r>
            <a:r>
              <a:rPr lang="en-NZ" dirty="0" smtClean="0"/>
              <a:t> </a:t>
            </a:r>
            <a:r>
              <a:rPr lang="en-NZ" dirty="0" err="1" smtClean="0"/>
              <a:t>lao</a:t>
            </a:r>
            <a:r>
              <a:rPr lang="en-NZ" dirty="0" smtClean="0"/>
              <a:t> </a:t>
            </a:r>
            <a:r>
              <a:rPr lang="en-NZ" dirty="0" err="1" smtClean="0"/>
              <a:t>động</a:t>
            </a:r>
            <a:r>
              <a:rPr lang="en-NZ" dirty="0" smtClean="0"/>
              <a:t> </a:t>
            </a:r>
            <a:r>
              <a:rPr lang="en-NZ" dirty="0" err="1" smtClean="0"/>
              <a:t>trong</a:t>
            </a:r>
            <a:r>
              <a:rPr lang="en-NZ" dirty="0" smtClean="0"/>
              <a:t> </a:t>
            </a:r>
            <a:r>
              <a:rPr lang="en-NZ" dirty="0" err="1" smtClean="0"/>
              <a:t>một</a:t>
            </a:r>
            <a:r>
              <a:rPr lang="en-NZ" dirty="0" smtClean="0"/>
              <a:t> </a:t>
            </a:r>
            <a:r>
              <a:rPr lang="en-NZ" dirty="0" err="1" smtClean="0"/>
              <a:t>lĩnh</a:t>
            </a:r>
            <a:r>
              <a:rPr lang="en-NZ" dirty="0" smtClean="0"/>
              <a:t> </a:t>
            </a:r>
            <a:r>
              <a:rPr lang="en-NZ" dirty="0" err="1" smtClean="0"/>
              <a:t>vực</a:t>
            </a:r>
            <a:r>
              <a:rPr lang="en-NZ" dirty="0" smtClean="0"/>
              <a:t> </a:t>
            </a:r>
            <a:r>
              <a:rPr lang="en-NZ" dirty="0" err="1" smtClean="0"/>
              <a:t>chuyên</a:t>
            </a:r>
            <a:r>
              <a:rPr lang="en-NZ" dirty="0" smtClean="0"/>
              <a:t> </a:t>
            </a:r>
            <a:r>
              <a:rPr lang="en-NZ" dirty="0" err="1" smtClean="0"/>
              <a:t>môn</a:t>
            </a:r>
            <a:r>
              <a:rPr lang="en-NZ" dirty="0" smtClean="0"/>
              <a:t> </a:t>
            </a:r>
            <a:r>
              <a:rPr lang="en-NZ" dirty="0" err="1" smtClean="0"/>
              <a:t>nghề</a:t>
            </a:r>
            <a:r>
              <a:rPr lang="en-NZ" dirty="0" smtClean="0"/>
              <a:t> </a:t>
            </a:r>
            <a:r>
              <a:rPr lang="en-NZ" dirty="0" err="1" smtClean="0"/>
              <a:t>nghiệp</a:t>
            </a:r>
            <a:r>
              <a:rPr lang="en-NZ" dirty="0" smtClean="0"/>
              <a:t> </a:t>
            </a:r>
            <a:r>
              <a:rPr lang="en-NZ" dirty="0" err="1" smtClean="0"/>
              <a:t>nào</a:t>
            </a:r>
            <a:r>
              <a:rPr lang="en-NZ" dirty="0" smtClean="0"/>
              <a:t> </a:t>
            </a:r>
            <a:r>
              <a:rPr lang="en-NZ" dirty="0" err="1" smtClean="0"/>
              <a:t>đó</a:t>
            </a:r>
            <a:r>
              <a:rPr lang="en-NZ" dirty="0" smtClean="0"/>
              <a:t>.</a:t>
            </a:r>
          </a:p>
          <a:p>
            <a:r>
              <a:rPr lang="en-NZ" dirty="0" err="1" smtClean="0"/>
              <a:t>Năng</a:t>
            </a:r>
            <a:r>
              <a:rPr lang="en-NZ" dirty="0" smtClean="0"/>
              <a:t> </a:t>
            </a:r>
            <a:r>
              <a:rPr lang="en-NZ" dirty="0" err="1" smtClean="0"/>
              <a:t>lực</a:t>
            </a:r>
            <a:r>
              <a:rPr lang="en-NZ" dirty="0" smtClean="0"/>
              <a:t> </a:t>
            </a:r>
            <a:r>
              <a:rPr lang="en-NZ" dirty="0" err="1" smtClean="0"/>
              <a:t>kỹ</a:t>
            </a:r>
            <a:r>
              <a:rPr lang="en-NZ" dirty="0" smtClean="0"/>
              <a:t> </a:t>
            </a:r>
            <a:r>
              <a:rPr lang="en-NZ" dirty="0" err="1" smtClean="0"/>
              <a:t>thuật</a:t>
            </a:r>
            <a:r>
              <a:rPr lang="en-NZ" dirty="0" smtClean="0"/>
              <a:t>.</a:t>
            </a:r>
          </a:p>
          <a:p>
            <a:pPr>
              <a:buNone/>
            </a:pPr>
            <a:endParaRPr lang="en-NZ" dirty="0" smtClean="0"/>
          </a:p>
          <a:p>
            <a:endParaRPr lang="en-NZ"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NZ" dirty="0" err="1" smtClean="0"/>
              <a:t>Các</a:t>
            </a:r>
            <a:r>
              <a:rPr lang="en-NZ" dirty="0" smtClean="0"/>
              <a:t> </a:t>
            </a:r>
            <a:r>
              <a:rPr lang="en-NZ" dirty="0" err="1" smtClean="0"/>
              <a:t>trạng</a:t>
            </a:r>
            <a:r>
              <a:rPr lang="en-NZ" dirty="0" smtClean="0"/>
              <a:t> </a:t>
            </a:r>
            <a:r>
              <a:rPr lang="en-NZ" dirty="0" err="1" smtClean="0"/>
              <a:t>thái</a:t>
            </a:r>
            <a:r>
              <a:rPr lang="en-NZ" dirty="0" smtClean="0"/>
              <a:t> </a:t>
            </a:r>
            <a:r>
              <a:rPr lang="en-NZ" dirty="0" err="1" smtClean="0"/>
              <a:t>tâm</a:t>
            </a:r>
            <a:r>
              <a:rPr lang="en-NZ" dirty="0" smtClean="0"/>
              <a:t> </a:t>
            </a:r>
            <a:r>
              <a:rPr lang="en-NZ" dirty="0" err="1" smtClean="0"/>
              <a:t>lý</a:t>
            </a:r>
            <a:r>
              <a:rPr lang="en-NZ" dirty="0" smtClean="0"/>
              <a:t> </a:t>
            </a:r>
            <a:r>
              <a:rPr lang="en-NZ" dirty="0" err="1" smtClean="0"/>
              <a:t>phổ</a:t>
            </a:r>
            <a:r>
              <a:rPr lang="en-NZ" dirty="0" smtClean="0"/>
              <a:t> </a:t>
            </a:r>
            <a:r>
              <a:rPr lang="en-NZ" dirty="0" err="1" smtClean="0"/>
              <a:t>biến</a:t>
            </a:r>
            <a:r>
              <a:rPr lang="en-NZ" dirty="0" smtClean="0"/>
              <a:t> </a:t>
            </a:r>
            <a:r>
              <a:rPr lang="en-NZ" dirty="0" err="1" smtClean="0"/>
              <a:t>nảy</a:t>
            </a:r>
            <a:r>
              <a:rPr lang="en-NZ" dirty="0" smtClean="0"/>
              <a:t> </a:t>
            </a:r>
            <a:r>
              <a:rPr lang="en-NZ" dirty="0" err="1" smtClean="0"/>
              <a:t>sinh</a:t>
            </a:r>
            <a:r>
              <a:rPr lang="en-NZ" dirty="0" smtClean="0"/>
              <a:t> </a:t>
            </a:r>
            <a:r>
              <a:rPr lang="en-NZ" dirty="0" err="1" smtClean="0"/>
              <a:t>trong</a:t>
            </a:r>
            <a:r>
              <a:rPr lang="en-NZ" dirty="0" smtClean="0"/>
              <a:t> </a:t>
            </a:r>
            <a:r>
              <a:rPr lang="en-NZ" dirty="0" err="1" smtClean="0"/>
              <a:t>lao</a:t>
            </a:r>
            <a:r>
              <a:rPr lang="en-NZ" dirty="0" smtClean="0"/>
              <a:t> </a:t>
            </a:r>
            <a:r>
              <a:rPr lang="en-NZ" dirty="0" err="1" smtClean="0"/>
              <a:t>động</a:t>
            </a:r>
            <a:endParaRPr lang="en-NZ" dirty="0"/>
          </a:p>
        </p:txBody>
      </p:sp>
      <p:sp>
        <p:nvSpPr>
          <p:cNvPr id="3" name="Content Placeholder 2"/>
          <p:cNvSpPr>
            <a:spLocks noGrp="1"/>
          </p:cNvSpPr>
          <p:nvPr>
            <p:ph idx="1"/>
          </p:nvPr>
        </p:nvSpPr>
        <p:spPr/>
        <p:txBody>
          <a:bodyPr/>
          <a:lstStyle/>
          <a:p>
            <a:r>
              <a:rPr lang="en-NZ" dirty="0" err="1" smtClean="0"/>
              <a:t>Trạng</a:t>
            </a:r>
            <a:r>
              <a:rPr lang="en-NZ" dirty="0" smtClean="0"/>
              <a:t> </a:t>
            </a:r>
            <a:r>
              <a:rPr lang="en-NZ" dirty="0" err="1" smtClean="0"/>
              <a:t>thái</a:t>
            </a:r>
            <a:r>
              <a:rPr lang="en-NZ" dirty="0" smtClean="0"/>
              <a:t> </a:t>
            </a:r>
            <a:r>
              <a:rPr lang="en-NZ" dirty="0" err="1" smtClean="0"/>
              <a:t>chú</a:t>
            </a:r>
            <a:r>
              <a:rPr lang="en-NZ" dirty="0" smtClean="0"/>
              <a:t> ý </a:t>
            </a:r>
            <a:r>
              <a:rPr lang="en-NZ" dirty="0" err="1" smtClean="0"/>
              <a:t>trong</a:t>
            </a:r>
            <a:r>
              <a:rPr lang="en-NZ" dirty="0" smtClean="0"/>
              <a:t> </a:t>
            </a:r>
            <a:r>
              <a:rPr lang="en-NZ" dirty="0" err="1" smtClean="0"/>
              <a:t>lao</a:t>
            </a:r>
            <a:r>
              <a:rPr lang="en-NZ" dirty="0" smtClean="0"/>
              <a:t> </a:t>
            </a:r>
            <a:r>
              <a:rPr lang="en-NZ" dirty="0" err="1" smtClean="0"/>
              <a:t>động</a:t>
            </a:r>
            <a:endParaRPr lang="en-NZ" dirty="0" smtClean="0"/>
          </a:p>
          <a:p>
            <a:r>
              <a:rPr lang="en-NZ" dirty="0" err="1" smtClean="0"/>
              <a:t>Tâm</a:t>
            </a:r>
            <a:r>
              <a:rPr lang="en-NZ" dirty="0" smtClean="0"/>
              <a:t> </a:t>
            </a:r>
            <a:r>
              <a:rPr lang="en-NZ" dirty="0" err="1" smtClean="0"/>
              <a:t>thế</a:t>
            </a:r>
            <a:r>
              <a:rPr lang="en-NZ" dirty="0" smtClean="0"/>
              <a:t> </a:t>
            </a:r>
            <a:r>
              <a:rPr lang="en-NZ" dirty="0" err="1" smtClean="0"/>
              <a:t>lao</a:t>
            </a:r>
            <a:r>
              <a:rPr lang="en-NZ" dirty="0" smtClean="0"/>
              <a:t> </a:t>
            </a:r>
            <a:r>
              <a:rPr lang="en-NZ" dirty="0" err="1" smtClean="0"/>
              <a:t>động</a:t>
            </a:r>
            <a:endParaRPr lang="en-NZ" dirty="0" smtClean="0"/>
          </a:p>
          <a:p>
            <a:r>
              <a:rPr lang="en-NZ" dirty="0" err="1" smtClean="0"/>
              <a:t>Sự</a:t>
            </a:r>
            <a:r>
              <a:rPr lang="en-NZ" dirty="0" smtClean="0"/>
              <a:t> </a:t>
            </a:r>
            <a:r>
              <a:rPr lang="en-NZ" dirty="0" err="1" smtClean="0"/>
              <a:t>căng</a:t>
            </a:r>
            <a:r>
              <a:rPr lang="en-NZ" dirty="0" smtClean="0"/>
              <a:t> </a:t>
            </a:r>
            <a:r>
              <a:rPr lang="en-NZ" dirty="0" err="1" smtClean="0"/>
              <a:t>thẳng</a:t>
            </a:r>
            <a:r>
              <a:rPr lang="en-NZ" dirty="0" smtClean="0"/>
              <a:t> </a:t>
            </a:r>
            <a:r>
              <a:rPr lang="en-NZ" dirty="0" err="1" smtClean="0"/>
              <a:t>trong</a:t>
            </a:r>
            <a:r>
              <a:rPr lang="en-NZ" dirty="0" smtClean="0"/>
              <a:t> </a:t>
            </a:r>
            <a:r>
              <a:rPr lang="en-NZ" dirty="0" err="1" smtClean="0"/>
              <a:t>lao</a:t>
            </a:r>
            <a:r>
              <a:rPr lang="en-NZ" dirty="0" smtClean="0"/>
              <a:t> </a:t>
            </a:r>
            <a:r>
              <a:rPr lang="en-NZ" dirty="0" err="1" smtClean="0"/>
              <a:t>động</a:t>
            </a:r>
            <a:endParaRPr lang="en-NZ" dirty="0" smtClean="0"/>
          </a:p>
          <a:p>
            <a:r>
              <a:rPr lang="en-NZ" dirty="0" err="1" smtClean="0"/>
              <a:t>Sự</a:t>
            </a:r>
            <a:r>
              <a:rPr lang="en-NZ" dirty="0" smtClean="0"/>
              <a:t> </a:t>
            </a:r>
            <a:r>
              <a:rPr lang="en-NZ" dirty="0" err="1" smtClean="0"/>
              <a:t>đơn</a:t>
            </a:r>
            <a:r>
              <a:rPr lang="en-NZ" dirty="0" smtClean="0"/>
              <a:t> </a:t>
            </a:r>
            <a:r>
              <a:rPr lang="en-NZ" dirty="0" err="1" smtClean="0"/>
              <a:t>điệu</a:t>
            </a:r>
            <a:r>
              <a:rPr lang="en-NZ" dirty="0" smtClean="0"/>
              <a:t> </a:t>
            </a:r>
            <a:r>
              <a:rPr lang="en-NZ" dirty="0" err="1" smtClean="0"/>
              <a:t>trong</a:t>
            </a:r>
            <a:r>
              <a:rPr lang="en-NZ" dirty="0" smtClean="0"/>
              <a:t> </a:t>
            </a:r>
            <a:r>
              <a:rPr lang="en-NZ" dirty="0" err="1" smtClean="0"/>
              <a:t>lao</a:t>
            </a:r>
            <a:r>
              <a:rPr lang="en-NZ" dirty="0" smtClean="0"/>
              <a:t> </a:t>
            </a:r>
            <a:r>
              <a:rPr lang="en-NZ" dirty="0" err="1" smtClean="0"/>
              <a:t>động</a:t>
            </a:r>
            <a:endParaRPr lang="en-NZ" dirty="0" smtClean="0"/>
          </a:p>
          <a:p>
            <a:r>
              <a:rPr lang="en-NZ" dirty="0" err="1" smtClean="0"/>
              <a:t>Sự</a:t>
            </a:r>
            <a:r>
              <a:rPr lang="en-NZ" dirty="0" smtClean="0"/>
              <a:t> </a:t>
            </a:r>
            <a:r>
              <a:rPr lang="en-NZ" dirty="0" err="1" smtClean="0"/>
              <a:t>mệt</a:t>
            </a:r>
            <a:r>
              <a:rPr lang="en-NZ" dirty="0" smtClean="0"/>
              <a:t> </a:t>
            </a:r>
            <a:r>
              <a:rPr lang="en-NZ" dirty="0" err="1" smtClean="0"/>
              <a:t>mỏi</a:t>
            </a:r>
            <a:r>
              <a:rPr lang="en-NZ" dirty="0" smtClean="0"/>
              <a:t> </a:t>
            </a:r>
            <a:r>
              <a:rPr lang="en-NZ" dirty="0" err="1" smtClean="0"/>
              <a:t>trong</a:t>
            </a:r>
            <a:r>
              <a:rPr lang="en-NZ" dirty="0" smtClean="0"/>
              <a:t> </a:t>
            </a:r>
            <a:r>
              <a:rPr lang="en-NZ" dirty="0" err="1" smtClean="0"/>
              <a:t>lao</a:t>
            </a:r>
            <a:r>
              <a:rPr lang="en-NZ" dirty="0" smtClean="0"/>
              <a:t> </a:t>
            </a:r>
            <a:r>
              <a:rPr lang="en-NZ" dirty="0" err="1" smtClean="0"/>
              <a:t>động</a:t>
            </a:r>
            <a:endParaRPr lang="en-NZ"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Trạng</a:t>
            </a:r>
            <a:r>
              <a:rPr lang="en-NZ" dirty="0" smtClean="0"/>
              <a:t> </a:t>
            </a:r>
            <a:r>
              <a:rPr lang="en-NZ" dirty="0" err="1" smtClean="0"/>
              <a:t>thái</a:t>
            </a:r>
            <a:r>
              <a:rPr lang="en-NZ" dirty="0" smtClean="0"/>
              <a:t> </a:t>
            </a:r>
            <a:r>
              <a:rPr lang="en-NZ" dirty="0" err="1" smtClean="0"/>
              <a:t>chú</a:t>
            </a:r>
            <a:r>
              <a:rPr lang="en-NZ" dirty="0" smtClean="0"/>
              <a:t> ý</a:t>
            </a:r>
            <a:endParaRPr lang="en-NZ" dirty="0"/>
          </a:p>
        </p:txBody>
      </p:sp>
      <p:sp>
        <p:nvSpPr>
          <p:cNvPr id="3" name="Content Placeholder 2"/>
          <p:cNvSpPr>
            <a:spLocks noGrp="1"/>
          </p:cNvSpPr>
          <p:nvPr>
            <p:ph idx="1"/>
          </p:nvPr>
        </p:nvSpPr>
        <p:spPr/>
        <p:txBody>
          <a:bodyPr/>
          <a:lstStyle/>
          <a:p>
            <a:r>
              <a:rPr lang="en-NZ" dirty="0" err="1" smtClean="0"/>
              <a:t>Chú</a:t>
            </a:r>
            <a:r>
              <a:rPr lang="en-NZ" dirty="0" smtClean="0"/>
              <a:t> ý </a:t>
            </a:r>
            <a:r>
              <a:rPr lang="en-NZ" dirty="0" err="1" smtClean="0"/>
              <a:t>là</a:t>
            </a:r>
            <a:r>
              <a:rPr lang="en-NZ" dirty="0" smtClean="0"/>
              <a:t> </a:t>
            </a:r>
            <a:r>
              <a:rPr lang="en-NZ" dirty="0" err="1" smtClean="0"/>
              <a:t>trạng</a:t>
            </a:r>
            <a:r>
              <a:rPr lang="en-NZ" dirty="0" smtClean="0"/>
              <a:t> </a:t>
            </a:r>
            <a:r>
              <a:rPr lang="en-NZ" dirty="0" err="1" smtClean="0"/>
              <a:t>thái</a:t>
            </a:r>
            <a:r>
              <a:rPr lang="en-NZ" dirty="0" smtClean="0"/>
              <a:t> </a:t>
            </a:r>
            <a:r>
              <a:rPr lang="en-NZ" dirty="0" err="1" smtClean="0"/>
              <a:t>tâm</a:t>
            </a:r>
            <a:r>
              <a:rPr lang="en-NZ" dirty="0" smtClean="0"/>
              <a:t> </a:t>
            </a:r>
            <a:r>
              <a:rPr lang="en-NZ" dirty="0" err="1" smtClean="0"/>
              <a:t>lý</a:t>
            </a:r>
            <a:r>
              <a:rPr lang="en-NZ" dirty="0" smtClean="0"/>
              <a:t> </a:t>
            </a:r>
            <a:r>
              <a:rPr lang="en-NZ" dirty="0" err="1" smtClean="0"/>
              <a:t>cá</a:t>
            </a:r>
            <a:r>
              <a:rPr lang="en-NZ" dirty="0" smtClean="0"/>
              <a:t> </a:t>
            </a:r>
            <a:r>
              <a:rPr lang="en-NZ" dirty="0" err="1" smtClean="0"/>
              <a:t>nhân</a:t>
            </a:r>
            <a:r>
              <a:rPr lang="en-NZ" dirty="0" smtClean="0"/>
              <a:t> </a:t>
            </a:r>
            <a:r>
              <a:rPr lang="en-NZ" dirty="0" err="1" smtClean="0"/>
              <a:t>biểu</a:t>
            </a:r>
            <a:r>
              <a:rPr lang="en-NZ" dirty="0" smtClean="0"/>
              <a:t> </a:t>
            </a:r>
            <a:r>
              <a:rPr lang="en-NZ" dirty="0" err="1" smtClean="0"/>
              <a:t>hiện</a:t>
            </a:r>
            <a:r>
              <a:rPr lang="en-NZ" dirty="0" smtClean="0"/>
              <a:t> </a:t>
            </a:r>
            <a:r>
              <a:rPr lang="en-NZ" dirty="0" err="1" smtClean="0"/>
              <a:t>sự</a:t>
            </a:r>
            <a:r>
              <a:rPr lang="en-NZ" dirty="0" smtClean="0"/>
              <a:t> </a:t>
            </a:r>
            <a:r>
              <a:rPr lang="en-NZ" dirty="0" err="1" smtClean="0"/>
              <a:t>tập</a:t>
            </a:r>
            <a:r>
              <a:rPr lang="en-NZ" dirty="0" smtClean="0"/>
              <a:t> </a:t>
            </a:r>
            <a:r>
              <a:rPr lang="en-NZ" dirty="0" err="1" smtClean="0"/>
              <a:t>trung</a:t>
            </a:r>
            <a:r>
              <a:rPr lang="en-NZ" dirty="0" smtClean="0"/>
              <a:t> </a:t>
            </a:r>
            <a:r>
              <a:rPr lang="en-NZ" dirty="0" err="1" smtClean="0"/>
              <a:t>của</a:t>
            </a:r>
            <a:r>
              <a:rPr lang="en-NZ" dirty="0" smtClean="0"/>
              <a:t> ý </a:t>
            </a:r>
            <a:r>
              <a:rPr lang="en-NZ" dirty="0" err="1" smtClean="0"/>
              <a:t>thức</a:t>
            </a:r>
            <a:r>
              <a:rPr lang="en-NZ" dirty="0" smtClean="0"/>
              <a:t> </a:t>
            </a:r>
            <a:r>
              <a:rPr lang="en-NZ" dirty="0" err="1" smtClean="0"/>
              <a:t>vào</a:t>
            </a:r>
            <a:r>
              <a:rPr lang="en-NZ" dirty="0" smtClean="0"/>
              <a:t> </a:t>
            </a:r>
            <a:r>
              <a:rPr lang="en-NZ" dirty="0" err="1" smtClean="0"/>
              <a:t>một</a:t>
            </a:r>
            <a:r>
              <a:rPr lang="en-NZ" dirty="0" smtClean="0"/>
              <a:t>/</a:t>
            </a:r>
            <a:r>
              <a:rPr lang="en-NZ" dirty="0" err="1" smtClean="0"/>
              <a:t>một</a:t>
            </a:r>
            <a:r>
              <a:rPr lang="en-NZ" dirty="0" smtClean="0"/>
              <a:t> </a:t>
            </a:r>
            <a:r>
              <a:rPr lang="en-NZ" dirty="0" err="1" smtClean="0"/>
              <a:t>nhóm</a:t>
            </a:r>
            <a:r>
              <a:rPr lang="en-NZ" dirty="0" smtClean="0"/>
              <a:t> </a:t>
            </a:r>
            <a:r>
              <a:rPr lang="en-NZ" dirty="0" err="1" smtClean="0"/>
              <a:t>sự</a:t>
            </a:r>
            <a:r>
              <a:rPr lang="en-NZ" dirty="0" smtClean="0"/>
              <a:t> </a:t>
            </a:r>
            <a:r>
              <a:rPr lang="en-NZ" dirty="0" err="1" smtClean="0"/>
              <a:t>vật</a:t>
            </a:r>
            <a:r>
              <a:rPr lang="en-NZ" dirty="0" smtClean="0"/>
              <a:t>, </a:t>
            </a:r>
            <a:r>
              <a:rPr lang="en-NZ" dirty="0" err="1" smtClean="0"/>
              <a:t>hiện</a:t>
            </a:r>
            <a:r>
              <a:rPr lang="en-NZ" dirty="0" smtClean="0"/>
              <a:t> </a:t>
            </a:r>
            <a:r>
              <a:rPr lang="en-NZ" dirty="0" err="1" smtClean="0"/>
              <a:t>tượng</a:t>
            </a:r>
            <a:r>
              <a:rPr lang="en-NZ" dirty="0" smtClean="0"/>
              <a:t> </a:t>
            </a:r>
            <a:r>
              <a:rPr lang="en-NZ" dirty="0" err="1" smtClean="0"/>
              <a:t>để</a:t>
            </a:r>
            <a:r>
              <a:rPr lang="en-NZ" dirty="0" smtClean="0"/>
              <a:t> </a:t>
            </a:r>
            <a:r>
              <a:rPr lang="en-NZ" dirty="0" err="1" smtClean="0"/>
              <a:t>định</a:t>
            </a:r>
            <a:r>
              <a:rPr lang="en-NZ" dirty="0" smtClean="0"/>
              <a:t> </a:t>
            </a:r>
            <a:r>
              <a:rPr lang="en-NZ" dirty="0" err="1" smtClean="0"/>
              <a:t>hướng</a:t>
            </a:r>
            <a:r>
              <a:rPr lang="en-NZ" dirty="0" smtClean="0"/>
              <a:t> </a:t>
            </a:r>
            <a:r>
              <a:rPr lang="en-NZ" dirty="0" err="1" smtClean="0"/>
              <a:t>hoạt</a:t>
            </a:r>
            <a:r>
              <a:rPr lang="en-NZ" dirty="0" smtClean="0"/>
              <a:t> </a:t>
            </a:r>
            <a:r>
              <a:rPr lang="en-NZ" dirty="0" err="1" smtClean="0"/>
              <a:t>động</a:t>
            </a:r>
            <a:r>
              <a:rPr lang="en-NZ" dirty="0" smtClean="0"/>
              <a:t>, </a:t>
            </a:r>
            <a:r>
              <a:rPr lang="en-NZ" dirty="0" err="1" smtClean="0"/>
              <a:t>bảo</a:t>
            </a:r>
            <a:r>
              <a:rPr lang="en-NZ" dirty="0" smtClean="0"/>
              <a:t> </a:t>
            </a:r>
            <a:r>
              <a:rPr lang="en-NZ" dirty="0" err="1" smtClean="0"/>
              <a:t>đảm</a:t>
            </a:r>
            <a:r>
              <a:rPr lang="en-NZ" dirty="0" smtClean="0"/>
              <a:t> </a:t>
            </a:r>
            <a:r>
              <a:rPr lang="en-NZ" dirty="0" err="1" smtClean="0"/>
              <a:t>điều</a:t>
            </a:r>
            <a:r>
              <a:rPr lang="en-NZ" dirty="0" smtClean="0"/>
              <a:t> </a:t>
            </a:r>
            <a:r>
              <a:rPr lang="en-NZ" dirty="0" err="1" smtClean="0"/>
              <a:t>kiện</a:t>
            </a:r>
            <a:r>
              <a:rPr lang="en-NZ" dirty="0" smtClean="0"/>
              <a:t> </a:t>
            </a:r>
            <a:r>
              <a:rPr lang="en-NZ" dirty="0" err="1" smtClean="0"/>
              <a:t>thần</a:t>
            </a:r>
            <a:r>
              <a:rPr lang="en-NZ" dirty="0" smtClean="0"/>
              <a:t> </a:t>
            </a:r>
            <a:r>
              <a:rPr lang="en-NZ" dirty="0" err="1" smtClean="0"/>
              <a:t>kinh</a:t>
            </a:r>
            <a:r>
              <a:rPr lang="en-NZ" dirty="0" smtClean="0"/>
              <a:t> – </a:t>
            </a:r>
            <a:r>
              <a:rPr lang="en-NZ" dirty="0" err="1" smtClean="0"/>
              <a:t>tâm</a:t>
            </a:r>
            <a:r>
              <a:rPr lang="en-NZ" dirty="0" smtClean="0"/>
              <a:t> </a:t>
            </a:r>
            <a:r>
              <a:rPr lang="en-NZ" dirty="0" err="1" smtClean="0"/>
              <a:t>lý</a:t>
            </a:r>
            <a:r>
              <a:rPr lang="en-NZ" dirty="0" smtClean="0"/>
              <a:t> </a:t>
            </a:r>
            <a:r>
              <a:rPr lang="en-NZ" dirty="0" err="1" smtClean="0"/>
              <a:t>cần</a:t>
            </a:r>
            <a:r>
              <a:rPr lang="en-NZ" dirty="0" smtClean="0"/>
              <a:t> </a:t>
            </a:r>
            <a:r>
              <a:rPr lang="en-NZ" dirty="0" err="1" smtClean="0"/>
              <a:t>thiết</a:t>
            </a:r>
            <a:r>
              <a:rPr lang="en-NZ" dirty="0" smtClean="0"/>
              <a:t> </a:t>
            </a:r>
            <a:r>
              <a:rPr lang="en-NZ" dirty="0" err="1" smtClean="0"/>
              <a:t>cho</a:t>
            </a:r>
            <a:r>
              <a:rPr lang="en-NZ" dirty="0" smtClean="0"/>
              <a:t> </a:t>
            </a:r>
            <a:r>
              <a:rPr lang="en-NZ" dirty="0" err="1" smtClean="0"/>
              <a:t>hoạt</a:t>
            </a:r>
            <a:r>
              <a:rPr lang="en-NZ" dirty="0" smtClean="0"/>
              <a:t> </a:t>
            </a:r>
            <a:r>
              <a:rPr lang="en-NZ" dirty="0" err="1" smtClean="0"/>
              <a:t>động</a:t>
            </a:r>
            <a:r>
              <a:rPr lang="en-NZ" dirty="0" smtClean="0"/>
              <a:t> </a:t>
            </a:r>
            <a:r>
              <a:rPr lang="en-NZ" dirty="0" err="1" smtClean="0"/>
              <a:t>tiến</a:t>
            </a:r>
            <a:r>
              <a:rPr lang="en-NZ" dirty="0" smtClean="0"/>
              <a:t> </a:t>
            </a:r>
            <a:r>
              <a:rPr lang="en-NZ" dirty="0" err="1" smtClean="0"/>
              <a:t>hành</a:t>
            </a:r>
            <a:r>
              <a:rPr lang="en-NZ" dirty="0" smtClean="0"/>
              <a:t> </a:t>
            </a:r>
            <a:r>
              <a:rPr lang="en-NZ" dirty="0" err="1" smtClean="0"/>
              <a:t>có</a:t>
            </a:r>
            <a:r>
              <a:rPr lang="en-NZ" dirty="0" smtClean="0"/>
              <a:t> </a:t>
            </a:r>
            <a:r>
              <a:rPr lang="en-NZ" dirty="0" err="1" smtClean="0"/>
              <a:t>hiệu</a:t>
            </a:r>
            <a:r>
              <a:rPr lang="en-NZ" dirty="0" smtClean="0"/>
              <a:t> </a:t>
            </a:r>
            <a:r>
              <a:rPr lang="en-NZ" dirty="0" err="1" smtClean="0"/>
              <a:t>quả</a:t>
            </a:r>
            <a:r>
              <a:rPr lang="en-NZ" dirty="0" smtClean="0"/>
              <a:t>.</a:t>
            </a:r>
          </a:p>
          <a:p>
            <a:r>
              <a:rPr lang="en-NZ" dirty="0" err="1" smtClean="0"/>
              <a:t>Chú</a:t>
            </a:r>
            <a:r>
              <a:rPr lang="en-NZ" dirty="0" smtClean="0"/>
              <a:t> ý </a:t>
            </a:r>
            <a:r>
              <a:rPr lang="en-NZ" dirty="0" err="1" smtClean="0"/>
              <a:t>có</a:t>
            </a:r>
            <a:r>
              <a:rPr lang="en-NZ" dirty="0" smtClean="0"/>
              <a:t> </a:t>
            </a:r>
            <a:r>
              <a:rPr lang="en-NZ" dirty="0" err="1" smtClean="0"/>
              <a:t>nhiều</a:t>
            </a:r>
            <a:r>
              <a:rPr lang="en-NZ" dirty="0" smtClean="0"/>
              <a:t> </a:t>
            </a:r>
            <a:r>
              <a:rPr lang="en-NZ" dirty="0" err="1" smtClean="0"/>
              <a:t>loại</a:t>
            </a:r>
            <a:r>
              <a:rPr lang="en-NZ" dirty="0" smtClean="0"/>
              <a:t>.</a:t>
            </a:r>
          </a:p>
          <a:p>
            <a:r>
              <a:rPr lang="en-NZ" dirty="0" err="1" smtClean="0"/>
              <a:t>Chú</a:t>
            </a:r>
            <a:r>
              <a:rPr lang="en-NZ" dirty="0" smtClean="0"/>
              <a:t> ý </a:t>
            </a:r>
            <a:r>
              <a:rPr lang="en-NZ" dirty="0" err="1" smtClean="0"/>
              <a:t>có</a:t>
            </a:r>
            <a:r>
              <a:rPr lang="en-NZ" dirty="0" smtClean="0"/>
              <a:t> </a:t>
            </a:r>
            <a:r>
              <a:rPr lang="en-NZ" dirty="0" err="1" smtClean="0"/>
              <a:t>thuộc</a:t>
            </a:r>
            <a:r>
              <a:rPr lang="en-NZ" dirty="0" smtClean="0"/>
              <a:t> </a:t>
            </a:r>
            <a:r>
              <a:rPr lang="en-NZ" dirty="0" err="1" smtClean="0"/>
              <a:t>tính</a:t>
            </a:r>
            <a:r>
              <a:rPr lang="en-NZ" dirty="0" smtClean="0"/>
              <a:t> </a:t>
            </a:r>
            <a:r>
              <a:rPr lang="en-NZ" dirty="0" err="1" smtClean="0"/>
              <a:t>riêng</a:t>
            </a:r>
            <a:r>
              <a:rPr lang="en-NZ" dirty="0" smtClean="0"/>
              <a:t>.</a:t>
            </a:r>
            <a:endParaRPr lang="en-NZ"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Tâm</a:t>
            </a:r>
            <a:r>
              <a:rPr lang="en-NZ" dirty="0" smtClean="0"/>
              <a:t> </a:t>
            </a:r>
            <a:r>
              <a:rPr lang="en-NZ" dirty="0" err="1" smtClean="0"/>
              <a:t>thế</a:t>
            </a:r>
            <a:r>
              <a:rPr lang="en-NZ" dirty="0" smtClean="0"/>
              <a:t> </a:t>
            </a:r>
            <a:r>
              <a:rPr lang="en-NZ" dirty="0" err="1" smtClean="0"/>
              <a:t>lao</a:t>
            </a:r>
            <a:r>
              <a:rPr lang="en-NZ" dirty="0" smtClean="0"/>
              <a:t> </a:t>
            </a:r>
            <a:r>
              <a:rPr lang="en-NZ" dirty="0" err="1" smtClean="0"/>
              <a:t>động</a:t>
            </a:r>
            <a:endParaRPr lang="en-NZ" dirty="0"/>
          </a:p>
        </p:txBody>
      </p:sp>
      <p:sp>
        <p:nvSpPr>
          <p:cNvPr id="3" name="Content Placeholder 2"/>
          <p:cNvSpPr>
            <a:spLocks noGrp="1"/>
          </p:cNvSpPr>
          <p:nvPr>
            <p:ph idx="1"/>
          </p:nvPr>
        </p:nvSpPr>
        <p:spPr/>
        <p:txBody>
          <a:bodyPr/>
          <a:lstStyle/>
          <a:p>
            <a:r>
              <a:rPr lang="en-NZ" dirty="0" err="1" smtClean="0"/>
              <a:t>Tâm</a:t>
            </a:r>
            <a:r>
              <a:rPr lang="en-NZ" dirty="0" smtClean="0"/>
              <a:t> </a:t>
            </a:r>
            <a:r>
              <a:rPr lang="en-NZ" dirty="0" err="1" smtClean="0"/>
              <a:t>thế</a:t>
            </a:r>
            <a:r>
              <a:rPr lang="en-NZ" dirty="0" smtClean="0"/>
              <a:t> </a:t>
            </a:r>
            <a:r>
              <a:rPr lang="en-NZ" dirty="0" err="1" smtClean="0"/>
              <a:t>lao</a:t>
            </a:r>
            <a:r>
              <a:rPr lang="en-NZ" dirty="0" smtClean="0"/>
              <a:t> </a:t>
            </a:r>
            <a:r>
              <a:rPr lang="en-NZ" dirty="0" err="1" smtClean="0"/>
              <a:t>động</a:t>
            </a:r>
            <a:r>
              <a:rPr lang="en-NZ" dirty="0" smtClean="0"/>
              <a:t> </a:t>
            </a:r>
            <a:r>
              <a:rPr lang="en-NZ" dirty="0" err="1" smtClean="0"/>
              <a:t>là</a:t>
            </a:r>
            <a:r>
              <a:rPr lang="en-NZ" dirty="0" smtClean="0"/>
              <a:t> </a:t>
            </a:r>
            <a:r>
              <a:rPr lang="en-NZ" dirty="0" err="1" smtClean="0"/>
              <a:t>trạng</a:t>
            </a:r>
            <a:r>
              <a:rPr lang="en-NZ" dirty="0" smtClean="0"/>
              <a:t> </a:t>
            </a:r>
            <a:r>
              <a:rPr lang="en-NZ" dirty="0" err="1" smtClean="0"/>
              <a:t>thái</a:t>
            </a:r>
            <a:r>
              <a:rPr lang="en-NZ" dirty="0" smtClean="0"/>
              <a:t> </a:t>
            </a:r>
            <a:r>
              <a:rPr lang="en-NZ" dirty="0" err="1" smtClean="0"/>
              <a:t>tâm</a:t>
            </a:r>
            <a:r>
              <a:rPr lang="en-NZ" dirty="0" smtClean="0"/>
              <a:t> </a:t>
            </a:r>
            <a:r>
              <a:rPr lang="en-NZ" dirty="0" err="1" smtClean="0"/>
              <a:t>lý</a:t>
            </a:r>
            <a:r>
              <a:rPr lang="en-NZ" dirty="0" smtClean="0"/>
              <a:t> </a:t>
            </a:r>
            <a:r>
              <a:rPr lang="en-NZ" dirty="0" err="1" smtClean="0"/>
              <a:t>sẵn</a:t>
            </a:r>
            <a:r>
              <a:rPr lang="en-NZ" dirty="0" smtClean="0"/>
              <a:t> </a:t>
            </a:r>
            <a:r>
              <a:rPr lang="en-NZ" dirty="0" err="1" smtClean="0"/>
              <a:t>sàng</a:t>
            </a:r>
            <a:r>
              <a:rPr lang="en-NZ" dirty="0" smtClean="0"/>
              <a:t> </a:t>
            </a:r>
            <a:r>
              <a:rPr lang="en-NZ" dirty="0" err="1" smtClean="0"/>
              <a:t>chờ</a:t>
            </a:r>
            <a:r>
              <a:rPr lang="en-NZ" dirty="0" smtClean="0"/>
              <a:t> </a:t>
            </a:r>
            <a:r>
              <a:rPr lang="en-NZ" dirty="0" err="1" smtClean="0"/>
              <a:t>đón</a:t>
            </a:r>
            <a:r>
              <a:rPr lang="en-NZ" dirty="0" smtClean="0"/>
              <a:t>, </a:t>
            </a:r>
            <a:r>
              <a:rPr lang="en-NZ" dirty="0" err="1" smtClean="0"/>
              <a:t>sẵn</a:t>
            </a:r>
            <a:r>
              <a:rPr lang="en-NZ" dirty="0" smtClean="0"/>
              <a:t> </a:t>
            </a:r>
            <a:r>
              <a:rPr lang="en-NZ" dirty="0" err="1" smtClean="0"/>
              <a:t>sàng</a:t>
            </a:r>
            <a:r>
              <a:rPr lang="en-NZ" dirty="0" smtClean="0"/>
              <a:t> </a:t>
            </a:r>
            <a:r>
              <a:rPr lang="en-NZ" dirty="0" err="1" smtClean="0"/>
              <a:t>đi</a:t>
            </a:r>
            <a:r>
              <a:rPr lang="en-NZ" dirty="0" smtClean="0"/>
              <a:t> </a:t>
            </a:r>
            <a:r>
              <a:rPr lang="en-NZ" dirty="0" err="1" smtClean="0"/>
              <a:t>vào</a:t>
            </a:r>
            <a:r>
              <a:rPr lang="en-NZ" dirty="0" smtClean="0"/>
              <a:t> </a:t>
            </a:r>
            <a:r>
              <a:rPr lang="en-NZ" dirty="0" err="1" smtClean="0"/>
              <a:t>hoạt</a:t>
            </a:r>
            <a:r>
              <a:rPr lang="en-NZ" dirty="0" smtClean="0"/>
              <a:t> </a:t>
            </a:r>
            <a:r>
              <a:rPr lang="en-NZ" dirty="0" err="1" smtClean="0"/>
              <a:t>động</a:t>
            </a:r>
            <a:r>
              <a:rPr lang="en-NZ" dirty="0" smtClean="0"/>
              <a:t> </a:t>
            </a:r>
            <a:r>
              <a:rPr lang="en-NZ" dirty="0" err="1" smtClean="0"/>
              <a:t>lao</a:t>
            </a:r>
            <a:r>
              <a:rPr lang="en-NZ" dirty="0" smtClean="0"/>
              <a:t> </a:t>
            </a:r>
            <a:r>
              <a:rPr lang="en-NZ" dirty="0" err="1" smtClean="0"/>
              <a:t>động</a:t>
            </a:r>
            <a:r>
              <a:rPr lang="en-NZ" dirty="0" smtClean="0"/>
              <a:t> </a:t>
            </a:r>
            <a:r>
              <a:rPr lang="en-NZ" dirty="0" err="1" smtClean="0"/>
              <a:t>trước</a:t>
            </a:r>
            <a:r>
              <a:rPr lang="en-NZ" dirty="0" smtClean="0"/>
              <a:t> </a:t>
            </a:r>
            <a:r>
              <a:rPr lang="en-NZ" dirty="0" err="1" smtClean="0"/>
              <a:t>những</a:t>
            </a:r>
            <a:r>
              <a:rPr lang="en-NZ" dirty="0" smtClean="0"/>
              <a:t> </a:t>
            </a:r>
            <a:r>
              <a:rPr lang="en-NZ" dirty="0" err="1" smtClean="0"/>
              <a:t>yêu</a:t>
            </a:r>
            <a:r>
              <a:rPr lang="en-NZ" dirty="0" smtClean="0"/>
              <a:t> </a:t>
            </a:r>
            <a:r>
              <a:rPr lang="en-NZ" dirty="0" err="1" smtClean="0"/>
              <a:t>cầu</a:t>
            </a:r>
            <a:r>
              <a:rPr lang="en-NZ" dirty="0" smtClean="0"/>
              <a:t> </a:t>
            </a:r>
            <a:r>
              <a:rPr lang="en-NZ" dirty="0" err="1" smtClean="0"/>
              <a:t>và</a:t>
            </a:r>
            <a:r>
              <a:rPr lang="en-NZ" dirty="0" smtClean="0"/>
              <a:t> </a:t>
            </a:r>
            <a:r>
              <a:rPr lang="en-NZ" dirty="0" err="1" smtClean="0"/>
              <a:t>điều</a:t>
            </a:r>
            <a:r>
              <a:rPr lang="en-NZ" dirty="0" smtClean="0"/>
              <a:t> </a:t>
            </a:r>
            <a:r>
              <a:rPr lang="en-NZ" dirty="0" err="1" smtClean="0"/>
              <a:t>kiện</a:t>
            </a:r>
            <a:r>
              <a:rPr lang="en-NZ" dirty="0" smtClean="0"/>
              <a:t>, </a:t>
            </a:r>
            <a:r>
              <a:rPr lang="en-NZ" dirty="0" err="1" smtClean="0"/>
              <a:t>hoàn</a:t>
            </a:r>
            <a:r>
              <a:rPr lang="en-NZ" dirty="0" smtClean="0"/>
              <a:t> </a:t>
            </a:r>
            <a:r>
              <a:rPr lang="en-NZ" dirty="0" err="1" smtClean="0"/>
              <a:t>cảnh</a:t>
            </a:r>
            <a:r>
              <a:rPr lang="en-NZ" dirty="0" smtClean="0"/>
              <a:t> </a:t>
            </a:r>
            <a:r>
              <a:rPr lang="en-NZ" dirty="0" err="1" smtClean="0"/>
              <a:t>cụ</a:t>
            </a:r>
            <a:r>
              <a:rPr lang="en-NZ" dirty="0" smtClean="0"/>
              <a:t> </a:t>
            </a:r>
            <a:r>
              <a:rPr lang="en-NZ" dirty="0" err="1" smtClean="0"/>
              <a:t>thể</a:t>
            </a:r>
            <a:r>
              <a:rPr lang="en-NZ" dirty="0" smtClean="0"/>
              <a:t>.</a:t>
            </a:r>
            <a:endParaRPr lang="en-NZ"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08688"/>
          </a:xfrm>
        </p:spPr>
        <p:txBody>
          <a:bodyPr>
            <a:normAutofit fontScale="90000"/>
          </a:bodyPr>
          <a:lstStyle/>
          <a:p>
            <a:r>
              <a:rPr lang="en-NZ" dirty="0" err="1" smtClean="0"/>
              <a:t>Trạng</a:t>
            </a:r>
            <a:r>
              <a:rPr lang="en-NZ" dirty="0" smtClean="0"/>
              <a:t> </a:t>
            </a:r>
            <a:r>
              <a:rPr lang="en-NZ" dirty="0" err="1" smtClean="0"/>
              <a:t>thái</a:t>
            </a:r>
            <a:r>
              <a:rPr lang="en-NZ" dirty="0" smtClean="0"/>
              <a:t> </a:t>
            </a:r>
            <a:r>
              <a:rPr lang="en-NZ" dirty="0" err="1" smtClean="0"/>
              <a:t>căng</a:t>
            </a:r>
            <a:r>
              <a:rPr lang="en-NZ" dirty="0" smtClean="0"/>
              <a:t> </a:t>
            </a:r>
            <a:r>
              <a:rPr lang="en-NZ" dirty="0" err="1" smtClean="0"/>
              <a:t>thẳng</a:t>
            </a:r>
            <a:r>
              <a:rPr lang="en-NZ" dirty="0" smtClean="0"/>
              <a:t> </a:t>
            </a:r>
            <a:r>
              <a:rPr lang="en-NZ" dirty="0" err="1" smtClean="0"/>
              <a:t>trong</a:t>
            </a:r>
            <a:r>
              <a:rPr lang="en-NZ" dirty="0" smtClean="0"/>
              <a:t> </a:t>
            </a:r>
            <a:r>
              <a:rPr lang="en-NZ" dirty="0" err="1" smtClean="0"/>
              <a:t>lao</a:t>
            </a:r>
            <a:r>
              <a:rPr lang="en-NZ" dirty="0" smtClean="0"/>
              <a:t> </a:t>
            </a:r>
            <a:r>
              <a:rPr lang="en-NZ" dirty="0" err="1" smtClean="0"/>
              <a:t>động</a:t>
            </a:r>
            <a:r>
              <a:rPr lang="en-NZ" dirty="0" smtClean="0"/>
              <a:t> </a:t>
            </a:r>
            <a:endParaRPr lang="en-NZ" dirty="0"/>
          </a:p>
        </p:txBody>
      </p:sp>
      <p:sp>
        <p:nvSpPr>
          <p:cNvPr id="3" name="Content Placeholder 2"/>
          <p:cNvSpPr>
            <a:spLocks noGrp="1"/>
          </p:cNvSpPr>
          <p:nvPr>
            <p:ph idx="1"/>
          </p:nvPr>
        </p:nvSpPr>
        <p:spPr/>
        <p:txBody>
          <a:bodyPr/>
          <a:lstStyle/>
          <a:p>
            <a:pPr>
              <a:buNone/>
            </a:pPr>
            <a:r>
              <a:rPr lang="en-NZ" dirty="0" err="1" smtClean="0"/>
              <a:t>Căng</a:t>
            </a:r>
            <a:r>
              <a:rPr lang="en-NZ" dirty="0" smtClean="0"/>
              <a:t> </a:t>
            </a:r>
            <a:r>
              <a:rPr lang="en-NZ" dirty="0" err="1" smtClean="0"/>
              <a:t>thẳng</a:t>
            </a:r>
            <a:r>
              <a:rPr lang="en-NZ" dirty="0" smtClean="0"/>
              <a:t> </a:t>
            </a:r>
            <a:r>
              <a:rPr lang="en-NZ" dirty="0" err="1" smtClean="0"/>
              <a:t>tâm</a:t>
            </a:r>
            <a:r>
              <a:rPr lang="en-NZ" dirty="0" smtClean="0"/>
              <a:t> </a:t>
            </a:r>
            <a:r>
              <a:rPr lang="en-NZ" dirty="0" err="1" smtClean="0"/>
              <a:t>lý</a:t>
            </a:r>
            <a:r>
              <a:rPr lang="en-NZ" dirty="0" smtClean="0"/>
              <a:t> </a:t>
            </a:r>
            <a:r>
              <a:rPr lang="en-NZ" dirty="0" err="1" smtClean="0"/>
              <a:t>trong</a:t>
            </a:r>
            <a:r>
              <a:rPr lang="en-NZ" dirty="0" smtClean="0"/>
              <a:t> </a:t>
            </a:r>
            <a:r>
              <a:rPr lang="en-NZ" dirty="0" err="1" smtClean="0"/>
              <a:t>lao</a:t>
            </a:r>
            <a:r>
              <a:rPr lang="en-NZ" dirty="0" smtClean="0"/>
              <a:t> </a:t>
            </a:r>
            <a:r>
              <a:rPr lang="en-NZ" dirty="0" err="1" smtClean="0"/>
              <a:t>động</a:t>
            </a:r>
            <a:r>
              <a:rPr lang="en-NZ" dirty="0" smtClean="0"/>
              <a:t> </a:t>
            </a:r>
            <a:r>
              <a:rPr lang="en-NZ" dirty="0" err="1" smtClean="0"/>
              <a:t>là</a:t>
            </a:r>
            <a:r>
              <a:rPr lang="en-NZ" dirty="0" smtClean="0"/>
              <a:t> </a:t>
            </a:r>
            <a:r>
              <a:rPr lang="en-NZ" dirty="0" err="1" smtClean="0"/>
              <a:t>trạng</a:t>
            </a:r>
            <a:r>
              <a:rPr lang="en-NZ" dirty="0" smtClean="0"/>
              <a:t> </a:t>
            </a:r>
            <a:r>
              <a:rPr lang="en-NZ" dirty="0" err="1" smtClean="0"/>
              <a:t>thái</a:t>
            </a:r>
            <a:r>
              <a:rPr lang="en-NZ" dirty="0" smtClean="0"/>
              <a:t>  </a:t>
            </a:r>
            <a:r>
              <a:rPr lang="en-NZ" dirty="0" err="1" smtClean="0"/>
              <a:t>xuất</a:t>
            </a:r>
            <a:r>
              <a:rPr lang="en-NZ" dirty="0" smtClean="0"/>
              <a:t> </a:t>
            </a:r>
            <a:r>
              <a:rPr lang="en-NZ" dirty="0" err="1" smtClean="0"/>
              <a:t>hiện</a:t>
            </a:r>
            <a:r>
              <a:rPr lang="en-NZ" dirty="0" smtClean="0"/>
              <a:t> </a:t>
            </a:r>
            <a:r>
              <a:rPr lang="en-NZ" dirty="0" err="1" smtClean="0"/>
              <a:t>dưới</a:t>
            </a:r>
            <a:r>
              <a:rPr lang="en-NZ" dirty="0" smtClean="0"/>
              <a:t> </a:t>
            </a:r>
            <a:r>
              <a:rPr lang="en-NZ" dirty="0" err="1" smtClean="0"/>
              <a:t>áp</a:t>
            </a:r>
            <a:r>
              <a:rPr lang="en-NZ" dirty="0" smtClean="0"/>
              <a:t> </a:t>
            </a:r>
            <a:r>
              <a:rPr lang="en-NZ" dirty="0" err="1" smtClean="0"/>
              <a:t>lực</a:t>
            </a:r>
            <a:r>
              <a:rPr lang="en-NZ" dirty="0" smtClean="0"/>
              <a:t> </a:t>
            </a:r>
            <a:r>
              <a:rPr lang="en-NZ" dirty="0" err="1" smtClean="0"/>
              <a:t>từ</a:t>
            </a:r>
            <a:r>
              <a:rPr lang="en-NZ" dirty="0" smtClean="0"/>
              <a:t> </a:t>
            </a:r>
            <a:r>
              <a:rPr lang="en-NZ" dirty="0" err="1" smtClean="0"/>
              <a:t>các</a:t>
            </a:r>
            <a:r>
              <a:rPr lang="en-NZ" dirty="0" smtClean="0"/>
              <a:t> </a:t>
            </a:r>
            <a:r>
              <a:rPr lang="en-NZ" dirty="0" err="1" smtClean="0"/>
              <a:t>yếu</a:t>
            </a:r>
            <a:r>
              <a:rPr lang="en-NZ" dirty="0" smtClean="0"/>
              <a:t> </a:t>
            </a:r>
            <a:r>
              <a:rPr lang="en-NZ" dirty="0" err="1" smtClean="0"/>
              <a:t>tố</a:t>
            </a:r>
            <a:r>
              <a:rPr lang="en-NZ" dirty="0" smtClean="0"/>
              <a:t> </a:t>
            </a:r>
            <a:r>
              <a:rPr lang="en-NZ" dirty="0" err="1" smtClean="0"/>
              <a:t>của</a:t>
            </a:r>
            <a:r>
              <a:rPr lang="en-NZ" dirty="0" smtClean="0"/>
              <a:t> </a:t>
            </a:r>
            <a:r>
              <a:rPr lang="en-NZ" dirty="0" err="1" smtClean="0"/>
              <a:t>công</a:t>
            </a:r>
            <a:r>
              <a:rPr lang="en-NZ" dirty="0" smtClean="0"/>
              <a:t> </a:t>
            </a:r>
            <a:r>
              <a:rPr lang="en-NZ" dirty="0" err="1" smtClean="0"/>
              <a:t>việc</a:t>
            </a:r>
            <a:r>
              <a:rPr lang="en-NZ" dirty="0" smtClean="0"/>
              <a:t> </a:t>
            </a:r>
            <a:r>
              <a:rPr lang="en-NZ" dirty="0" err="1" smtClean="0"/>
              <a:t>và</a:t>
            </a:r>
            <a:r>
              <a:rPr lang="en-NZ" dirty="0" smtClean="0"/>
              <a:t> </a:t>
            </a:r>
            <a:r>
              <a:rPr lang="en-NZ" dirty="0" err="1" smtClean="0"/>
              <a:t>môi</a:t>
            </a:r>
            <a:r>
              <a:rPr lang="en-NZ" dirty="0" smtClean="0"/>
              <a:t> </a:t>
            </a:r>
            <a:r>
              <a:rPr lang="en-NZ" dirty="0" err="1" smtClean="0"/>
              <a:t>trường</a:t>
            </a:r>
            <a:r>
              <a:rPr lang="en-NZ" dirty="0" smtClean="0"/>
              <a:t> </a:t>
            </a:r>
            <a:r>
              <a:rPr lang="en-NZ" dirty="0" err="1" smtClean="0"/>
              <a:t>lao</a:t>
            </a:r>
            <a:r>
              <a:rPr lang="en-NZ" dirty="0" smtClean="0"/>
              <a:t> </a:t>
            </a:r>
            <a:r>
              <a:rPr lang="en-NZ" dirty="0" err="1" smtClean="0"/>
              <a:t>động</a:t>
            </a:r>
            <a:r>
              <a:rPr lang="en-NZ" dirty="0" smtClean="0"/>
              <a:t>.</a:t>
            </a:r>
          </a:p>
          <a:p>
            <a:pPr>
              <a:buNone/>
            </a:pPr>
            <a:r>
              <a:rPr lang="en-NZ" dirty="0" err="1" smtClean="0"/>
              <a:t>Căng</a:t>
            </a:r>
            <a:r>
              <a:rPr lang="en-NZ" dirty="0" smtClean="0"/>
              <a:t> </a:t>
            </a:r>
            <a:r>
              <a:rPr lang="en-NZ" dirty="0" err="1" smtClean="0"/>
              <a:t>thẳng</a:t>
            </a:r>
            <a:r>
              <a:rPr lang="en-NZ" dirty="0" smtClean="0"/>
              <a:t> </a:t>
            </a:r>
            <a:r>
              <a:rPr lang="en-NZ" dirty="0" err="1" smtClean="0"/>
              <a:t>trong</a:t>
            </a:r>
            <a:r>
              <a:rPr lang="en-NZ" dirty="0" smtClean="0"/>
              <a:t> </a:t>
            </a:r>
            <a:r>
              <a:rPr lang="en-NZ" dirty="0" err="1" smtClean="0"/>
              <a:t>lao</a:t>
            </a:r>
            <a:r>
              <a:rPr lang="en-NZ" dirty="0" smtClean="0"/>
              <a:t> </a:t>
            </a:r>
            <a:r>
              <a:rPr lang="en-NZ" dirty="0" err="1" smtClean="0"/>
              <a:t>động</a:t>
            </a:r>
            <a:r>
              <a:rPr lang="en-NZ" dirty="0" smtClean="0"/>
              <a:t> </a:t>
            </a:r>
            <a:r>
              <a:rPr lang="en-NZ" dirty="0" err="1" smtClean="0"/>
              <a:t>biểu</a:t>
            </a:r>
            <a:r>
              <a:rPr lang="en-NZ" dirty="0" smtClean="0"/>
              <a:t> </a:t>
            </a:r>
            <a:r>
              <a:rPr lang="en-NZ" dirty="0" err="1" smtClean="0"/>
              <a:t>hiện</a:t>
            </a:r>
            <a:r>
              <a:rPr lang="en-NZ" dirty="0" smtClean="0"/>
              <a:t> </a:t>
            </a:r>
            <a:r>
              <a:rPr lang="en-NZ" dirty="0" err="1" smtClean="0"/>
              <a:t>dưới</a:t>
            </a:r>
            <a:r>
              <a:rPr lang="en-NZ" dirty="0" smtClean="0"/>
              <a:t> </a:t>
            </a:r>
            <a:r>
              <a:rPr lang="en-NZ" dirty="0" err="1" smtClean="0"/>
              <a:t>nhiều</a:t>
            </a:r>
            <a:r>
              <a:rPr lang="en-NZ" dirty="0" smtClean="0"/>
              <a:t> </a:t>
            </a:r>
            <a:r>
              <a:rPr lang="en-NZ" dirty="0" err="1" smtClean="0"/>
              <a:t>hình</a:t>
            </a:r>
            <a:r>
              <a:rPr lang="en-NZ" dirty="0" smtClean="0"/>
              <a:t> </a:t>
            </a:r>
            <a:r>
              <a:rPr lang="en-NZ" dirty="0" err="1" smtClean="0"/>
              <a:t>thức</a:t>
            </a:r>
            <a:r>
              <a:rPr lang="en-NZ" dirty="0" smtClean="0"/>
              <a:t> </a:t>
            </a:r>
            <a:r>
              <a:rPr lang="en-NZ" dirty="0" err="1" smtClean="0"/>
              <a:t>khác</a:t>
            </a:r>
            <a:r>
              <a:rPr lang="en-NZ" dirty="0" smtClean="0"/>
              <a:t> </a:t>
            </a:r>
            <a:r>
              <a:rPr lang="en-NZ" dirty="0" err="1" smtClean="0"/>
              <a:t>nhau</a:t>
            </a:r>
            <a:r>
              <a:rPr lang="en-NZ" dirty="0" smtClean="0"/>
              <a:t>.</a:t>
            </a:r>
          </a:p>
          <a:p>
            <a:pPr>
              <a:buNone/>
            </a:pPr>
            <a:r>
              <a:rPr lang="en-NZ" dirty="0" err="1" smtClean="0"/>
              <a:t>Có</a:t>
            </a:r>
            <a:r>
              <a:rPr lang="en-NZ" dirty="0" smtClean="0"/>
              <a:t> </a:t>
            </a:r>
            <a:r>
              <a:rPr lang="en-NZ" dirty="0" err="1" smtClean="0"/>
              <a:t>các</a:t>
            </a:r>
            <a:r>
              <a:rPr lang="en-NZ" dirty="0" smtClean="0"/>
              <a:t> </a:t>
            </a:r>
            <a:r>
              <a:rPr lang="en-NZ" dirty="0" err="1" smtClean="0"/>
              <a:t>loại</a:t>
            </a:r>
            <a:r>
              <a:rPr lang="en-NZ" dirty="0" smtClean="0"/>
              <a:t> </a:t>
            </a:r>
            <a:r>
              <a:rPr lang="en-NZ" dirty="0" err="1" smtClean="0"/>
              <a:t>căng</a:t>
            </a:r>
            <a:r>
              <a:rPr lang="en-NZ" dirty="0" smtClean="0"/>
              <a:t> </a:t>
            </a:r>
            <a:r>
              <a:rPr lang="en-NZ" dirty="0" err="1" smtClean="0"/>
              <a:t>thẳng</a:t>
            </a:r>
            <a:r>
              <a:rPr lang="en-NZ" dirty="0" smtClean="0"/>
              <a:t> </a:t>
            </a:r>
            <a:r>
              <a:rPr lang="en-NZ" dirty="0" err="1" smtClean="0"/>
              <a:t>khác</a:t>
            </a:r>
            <a:r>
              <a:rPr lang="en-NZ" dirty="0" smtClean="0"/>
              <a:t> </a:t>
            </a:r>
            <a:r>
              <a:rPr lang="en-NZ" dirty="0" err="1" smtClean="0"/>
              <a:t>nhau</a:t>
            </a:r>
            <a:r>
              <a:rPr lang="en-NZ" dirty="0" smtClean="0"/>
              <a:t> </a:t>
            </a:r>
            <a:r>
              <a:rPr lang="en-NZ" dirty="0" err="1" smtClean="0"/>
              <a:t>từ</a:t>
            </a:r>
            <a:r>
              <a:rPr lang="en-NZ" dirty="0" smtClean="0"/>
              <a:t> </a:t>
            </a:r>
            <a:r>
              <a:rPr lang="en-NZ" dirty="0" err="1" smtClean="0"/>
              <a:t>nhẹ</a:t>
            </a:r>
            <a:r>
              <a:rPr lang="en-NZ" dirty="0" smtClean="0"/>
              <a:t> </a:t>
            </a:r>
            <a:r>
              <a:rPr lang="en-NZ" dirty="0" err="1" smtClean="0"/>
              <a:t>tới</a:t>
            </a:r>
            <a:r>
              <a:rPr lang="en-NZ" dirty="0" smtClean="0"/>
              <a:t> </a:t>
            </a:r>
            <a:r>
              <a:rPr lang="en-NZ" dirty="0" err="1" smtClean="0"/>
              <a:t>nặng</a:t>
            </a:r>
            <a:r>
              <a:rPr lang="en-NZ" dirty="0" smtClean="0"/>
              <a:t> </a:t>
            </a:r>
            <a:r>
              <a:rPr lang="en-NZ" dirty="0" err="1" smtClean="0"/>
              <a:t>và</a:t>
            </a:r>
            <a:r>
              <a:rPr lang="en-NZ" dirty="0" smtClean="0"/>
              <a:t> </a:t>
            </a:r>
            <a:r>
              <a:rPr lang="en-NZ" dirty="0" err="1" smtClean="0"/>
              <a:t>tạo</a:t>
            </a:r>
            <a:r>
              <a:rPr lang="en-NZ" dirty="0" smtClean="0"/>
              <a:t> </a:t>
            </a:r>
            <a:r>
              <a:rPr lang="en-NZ" dirty="0" err="1" smtClean="0"/>
              <a:t>thành</a:t>
            </a:r>
            <a:r>
              <a:rPr lang="en-NZ" dirty="0" smtClean="0"/>
              <a:t> </a:t>
            </a:r>
            <a:r>
              <a:rPr lang="en-NZ" dirty="0" err="1" smtClean="0"/>
              <a:t>các</a:t>
            </a:r>
            <a:r>
              <a:rPr lang="en-NZ" dirty="0" smtClean="0"/>
              <a:t> </a:t>
            </a:r>
            <a:r>
              <a:rPr lang="en-NZ" dirty="0" err="1" smtClean="0"/>
              <a:t>trạng</a:t>
            </a:r>
            <a:r>
              <a:rPr lang="en-NZ" dirty="0" smtClean="0"/>
              <a:t> </a:t>
            </a:r>
            <a:r>
              <a:rPr lang="en-NZ" dirty="0" err="1" smtClean="0"/>
              <a:t>thái</a:t>
            </a:r>
            <a:r>
              <a:rPr lang="en-NZ" dirty="0" smtClean="0"/>
              <a:t> </a:t>
            </a:r>
            <a:r>
              <a:rPr lang="en-NZ" dirty="0" err="1" smtClean="0"/>
              <a:t>căng</a:t>
            </a:r>
            <a:r>
              <a:rPr lang="en-NZ" dirty="0" smtClean="0"/>
              <a:t> </a:t>
            </a:r>
            <a:r>
              <a:rPr lang="en-NZ" dirty="0" err="1" smtClean="0"/>
              <a:t>thẳng</a:t>
            </a:r>
            <a:r>
              <a:rPr lang="en-NZ" dirty="0" smtClean="0"/>
              <a:t> </a:t>
            </a:r>
            <a:r>
              <a:rPr lang="en-NZ" dirty="0" err="1" smtClean="0"/>
              <a:t>ôn</a:t>
            </a:r>
            <a:r>
              <a:rPr lang="en-NZ" dirty="0" smtClean="0"/>
              <a:t> </a:t>
            </a:r>
            <a:r>
              <a:rPr lang="en-NZ" dirty="0" err="1" smtClean="0"/>
              <a:t>hòa</a:t>
            </a:r>
            <a:r>
              <a:rPr lang="en-NZ" dirty="0" smtClean="0"/>
              <a:t>, </a:t>
            </a:r>
            <a:r>
              <a:rPr lang="en-NZ" dirty="0" err="1" smtClean="0"/>
              <a:t>căng</a:t>
            </a:r>
            <a:r>
              <a:rPr lang="en-NZ" dirty="0" smtClean="0"/>
              <a:t> </a:t>
            </a:r>
            <a:r>
              <a:rPr lang="en-NZ" dirty="0" err="1" smtClean="0"/>
              <a:t>thẳng</a:t>
            </a:r>
            <a:r>
              <a:rPr lang="en-NZ" dirty="0" smtClean="0"/>
              <a:t> </a:t>
            </a:r>
            <a:r>
              <a:rPr lang="en-NZ" dirty="0" err="1" smtClean="0"/>
              <a:t>cực</a:t>
            </a:r>
            <a:r>
              <a:rPr lang="en-NZ" dirty="0" smtClean="0"/>
              <a:t> </a:t>
            </a:r>
            <a:r>
              <a:rPr lang="en-NZ" dirty="0" err="1" smtClean="0"/>
              <a:t>trị</a:t>
            </a:r>
            <a:r>
              <a:rPr lang="en-NZ" dirty="0" smtClean="0"/>
              <a:t>, </a:t>
            </a:r>
            <a:r>
              <a:rPr lang="en-NZ" dirty="0" err="1" smtClean="0"/>
              <a:t>và</a:t>
            </a:r>
            <a:r>
              <a:rPr lang="en-NZ" dirty="0" smtClean="0"/>
              <a:t> </a:t>
            </a:r>
            <a:r>
              <a:rPr lang="en-NZ" dirty="0" err="1" smtClean="0"/>
              <a:t>trầm</a:t>
            </a:r>
            <a:r>
              <a:rPr lang="en-NZ" dirty="0" smtClean="0"/>
              <a:t> </a:t>
            </a:r>
            <a:r>
              <a:rPr lang="en-NZ" dirty="0" err="1" smtClean="0"/>
              <a:t>cảm</a:t>
            </a:r>
            <a:r>
              <a:rPr lang="en-NZ" dirty="0" smtClean="0"/>
              <a:t>, </a:t>
            </a:r>
            <a:r>
              <a:rPr lang="en-NZ" dirty="0" err="1" smtClean="0"/>
              <a:t>đình</a:t>
            </a:r>
            <a:r>
              <a:rPr lang="en-NZ" dirty="0" smtClean="0"/>
              <a:t> </a:t>
            </a:r>
            <a:r>
              <a:rPr lang="en-NZ" dirty="0" err="1" smtClean="0"/>
              <a:t>trệ</a:t>
            </a:r>
            <a:r>
              <a:rPr lang="en-NZ" dirty="0" smtClean="0"/>
              <a:t>.</a:t>
            </a:r>
          </a:p>
          <a:p>
            <a:pPr>
              <a:buNone/>
            </a:pPr>
            <a:endParaRPr lang="en-NZ"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NZ" dirty="0" err="1" smtClean="0"/>
              <a:t>Trạng</a:t>
            </a:r>
            <a:r>
              <a:rPr lang="en-NZ" dirty="0" smtClean="0"/>
              <a:t> </a:t>
            </a:r>
            <a:r>
              <a:rPr lang="en-NZ" dirty="0" err="1" smtClean="0"/>
              <a:t>thái</a:t>
            </a:r>
            <a:r>
              <a:rPr lang="en-NZ" dirty="0" smtClean="0"/>
              <a:t> </a:t>
            </a:r>
            <a:r>
              <a:rPr lang="en-NZ" dirty="0" err="1" smtClean="0"/>
              <a:t>đơn</a:t>
            </a:r>
            <a:r>
              <a:rPr lang="en-NZ" dirty="0" smtClean="0"/>
              <a:t> </a:t>
            </a:r>
            <a:r>
              <a:rPr lang="en-NZ" dirty="0" err="1" smtClean="0"/>
              <a:t>điệu</a:t>
            </a:r>
            <a:r>
              <a:rPr lang="en-NZ" dirty="0" smtClean="0"/>
              <a:t> </a:t>
            </a:r>
            <a:r>
              <a:rPr lang="en-NZ" dirty="0" err="1" smtClean="0"/>
              <a:t>trong</a:t>
            </a:r>
            <a:r>
              <a:rPr lang="en-NZ" dirty="0" smtClean="0"/>
              <a:t> </a:t>
            </a:r>
            <a:r>
              <a:rPr lang="en-NZ" dirty="0" err="1" smtClean="0"/>
              <a:t>lao</a:t>
            </a:r>
            <a:r>
              <a:rPr lang="en-NZ" dirty="0" smtClean="0"/>
              <a:t> </a:t>
            </a:r>
            <a:r>
              <a:rPr lang="en-NZ" dirty="0" err="1" smtClean="0"/>
              <a:t>động</a:t>
            </a:r>
            <a:endParaRPr lang="en-NZ" dirty="0"/>
          </a:p>
        </p:txBody>
      </p:sp>
      <p:sp>
        <p:nvSpPr>
          <p:cNvPr id="3" name="Content Placeholder 2"/>
          <p:cNvSpPr>
            <a:spLocks noGrp="1"/>
          </p:cNvSpPr>
          <p:nvPr>
            <p:ph idx="1"/>
          </p:nvPr>
        </p:nvSpPr>
        <p:spPr/>
        <p:txBody>
          <a:bodyPr/>
          <a:lstStyle/>
          <a:p>
            <a:r>
              <a:rPr lang="en-NZ" dirty="0" err="1" smtClean="0"/>
              <a:t>Trạng</a:t>
            </a:r>
            <a:r>
              <a:rPr lang="en-NZ" dirty="0" smtClean="0"/>
              <a:t> </a:t>
            </a:r>
            <a:r>
              <a:rPr lang="en-NZ" dirty="0" err="1" smtClean="0"/>
              <a:t>thái</a:t>
            </a:r>
            <a:r>
              <a:rPr lang="en-NZ" dirty="0" smtClean="0"/>
              <a:t> </a:t>
            </a:r>
            <a:r>
              <a:rPr lang="en-NZ" dirty="0" err="1" smtClean="0"/>
              <a:t>đơn</a:t>
            </a:r>
            <a:r>
              <a:rPr lang="en-NZ" dirty="0" smtClean="0"/>
              <a:t> </a:t>
            </a:r>
            <a:r>
              <a:rPr lang="en-NZ" dirty="0" err="1" smtClean="0"/>
              <a:t>điệu</a:t>
            </a:r>
            <a:r>
              <a:rPr lang="en-NZ" dirty="0" smtClean="0"/>
              <a:t> </a:t>
            </a:r>
            <a:r>
              <a:rPr lang="en-NZ" dirty="0" err="1" smtClean="0"/>
              <a:t>là</a:t>
            </a:r>
            <a:r>
              <a:rPr lang="en-NZ" dirty="0" smtClean="0"/>
              <a:t> </a:t>
            </a:r>
            <a:r>
              <a:rPr lang="en-NZ" dirty="0" err="1" smtClean="0"/>
              <a:t>trạng</a:t>
            </a:r>
            <a:r>
              <a:rPr lang="en-NZ" dirty="0" smtClean="0"/>
              <a:t> </a:t>
            </a:r>
            <a:r>
              <a:rPr lang="en-NZ" dirty="0" err="1" smtClean="0"/>
              <a:t>thái</a:t>
            </a:r>
            <a:r>
              <a:rPr lang="en-NZ" dirty="0" smtClean="0"/>
              <a:t> </a:t>
            </a:r>
            <a:r>
              <a:rPr lang="en-NZ" dirty="0" err="1" smtClean="0"/>
              <a:t>tâm</a:t>
            </a:r>
            <a:r>
              <a:rPr lang="en-NZ" dirty="0" smtClean="0"/>
              <a:t> </a:t>
            </a:r>
            <a:r>
              <a:rPr lang="en-NZ" dirty="0" err="1" smtClean="0"/>
              <a:t>lý</a:t>
            </a:r>
            <a:r>
              <a:rPr lang="en-NZ" dirty="0" smtClean="0"/>
              <a:t> </a:t>
            </a:r>
            <a:r>
              <a:rPr lang="en-NZ" dirty="0" err="1" smtClean="0"/>
              <a:t>xuất</a:t>
            </a:r>
            <a:r>
              <a:rPr lang="en-NZ" dirty="0" smtClean="0"/>
              <a:t> </a:t>
            </a:r>
            <a:r>
              <a:rPr lang="en-NZ" dirty="0" err="1" smtClean="0"/>
              <a:t>hiện</a:t>
            </a:r>
            <a:r>
              <a:rPr lang="en-NZ" dirty="0" smtClean="0"/>
              <a:t> </a:t>
            </a:r>
            <a:r>
              <a:rPr lang="en-NZ" dirty="0" err="1" smtClean="0"/>
              <a:t>khi</a:t>
            </a:r>
            <a:r>
              <a:rPr lang="en-NZ" dirty="0" smtClean="0"/>
              <a:t> </a:t>
            </a:r>
            <a:r>
              <a:rPr lang="en-NZ" dirty="0" err="1" smtClean="0"/>
              <a:t>người</a:t>
            </a:r>
            <a:r>
              <a:rPr lang="en-NZ" dirty="0" smtClean="0"/>
              <a:t> </a:t>
            </a:r>
            <a:r>
              <a:rPr lang="en-NZ" dirty="0" err="1" smtClean="0"/>
              <a:t>lao</a:t>
            </a:r>
            <a:r>
              <a:rPr lang="en-NZ" dirty="0" smtClean="0"/>
              <a:t> </a:t>
            </a:r>
            <a:r>
              <a:rPr lang="en-NZ" dirty="0" err="1" smtClean="0"/>
              <a:t>động</a:t>
            </a:r>
            <a:r>
              <a:rPr lang="en-NZ" dirty="0" smtClean="0"/>
              <a:t> </a:t>
            </a:r>
            <a:r>
              <a:rPr lang="en-NZ" dirty="0" err="1" smtClean="0"/>
              <a:t>phải</a:t>
            </a:r>
            <a:r>
              <a:rPr lang="en-NZ" dirty="0" smtClean="0"/>
              <a:t> </a:t>
            </a:r>
            <a:r>
              <a:rPr lang="en-NZ" dirty="0" err="1" smtClean="0"/>
              <a:t>thực</a:t>
            </a:r>
            <a:r>
              <a:rPr lang="en-NZ" dirty="0" smtClean="0"/>
              <a:t> </a:t>
            </a:r>
            <a:r>
              <a:rPr lang="en-NZ" dirty="0" err="1" smtClean="0"/>
              <a:t>hiện</a:t>
            </a:r>
            <a:r>
              <a:rPr lang="en-NZ" dirty="0" smtClean="0"/>
              <a:t> </a:t>
            </a:r>
            <a:r>
              <a:rPr lang="en-NZ" dirty="0" err="1" smtClean="0"/>
              <a:t>một</a:t>
            </a:r>
            <a:r>
              <a:rPr lang="en-NZ" dirty="0" smtClean="0"/>
              <a:t> </a:t>
            </a:r>
            <a:r>
              <a:rPr lang="en-NZ" dirty="0" err="1" smtClean="0"/>
              <a:t>loạt</a:t>
            </a:r>
            <a:r>
              <a:rPr lang="en-NZ" dirty="0" smtClean="0"/>
              <a:t> </a:t>
            </a:r>
            <a:r>
              <a:rPr lang="en-NZ" dirty="0" err="1" smtClean="0"/>
              <a:t>những</a:t>
            </a:r>
            <a:r>
              <a:rPr lang="en-NZ" dirty="0" smtClean="0"/>
              <a:t> </a:t>
            </a:r>
            <a:r>
              <a:rPr lang="en-NZ" dirty="0" err="1" smtClean="0"/>
              <a:t>thao</a:t>
            </a:r>
            <a:r>
              <a:rPr lang="en-NZ" dirty="0" smtClean="0"/>
              <a:t> </a:t>
            </a:r>
            <a:r>
              <a:rPr lang="en-NZ" dirty="0" err="1" smtClean="0"/>
              <a:t>tác</a:t>
            </a:r>
            <a:r>
              <a:rPr lang="en-NZ" dirty="0" smtClean="0"/>
              <a:t> </a:t>
            </a:r>
            <a:r>
              <a:rPr lang="en-NZ" dirty="0" err="1" smtClean="0"/>
              <a:t>ngắn</a:t>
            </a:r>
            <a:r>
              <a:rPr lang="en-NZ" dirty="0" smtClean="0"/>
              <a:t> </a:t>
            </a:r>
            <a:r>
              <a:rPr lang="en-NZ" dirty="0" err="1" smtClean="0"/>
              <a:t>hạn</a:t>
            </a:r>
            <a:r>
              <a:rPr lang="en-NZ" dirty="0" smtClean="0"/>
              <a:t>, </a:t>
            </a:r>
            <a:r>
              <a:rPr lang="en-NZ" dirty="0" err="1" smtClean="0"/>
              <a:t>đơn</a:t>
            </a:r>
            <a:r>
              <a:rPr lang="en-NZ" dirty="0" smtClean="0"/>
              <a:t> </a:t>
            </a:r>
            <a:r>
              <a:rPr lang="en-NZ" dirty="0" err="1" smtClean="0"/>
              <a:t>giản</a:t>
            </a:r>
            <a:r>
              <a:rPr lang="en-NZ" dirty="0" smtClean="0"/>
              <a:t>, </a:t>
            </a:r>
            <a:r>
              <a:rPr lang="en-NZ" dirty="0" err="1" smtClean="0"/>
              <a:t>lặp</a:t>
            </a:r>
            <a:r>
              <a:rPr lang="en-NZ" dirty="0" smtClean="0"/>
              <a:t> </a:t>
            </a:r>
            <a:r>
              <a:rPr lang="en-NZ" dirty="0" err="1" smtClean="0"/>
              <a:t>lại</a:t>
            </a:r>
            <a:r>
              <a:rPr lang="en-NZ" dirty="0" smtClean="0"/>
              <a:t> </a:t>
            </a:r>
            <a:r>
              <a:rPr lang="en-NZ" dirty="0" err="1" smtClean="0"/>
              <a:t>mà</a:t>
            </a:r>
            <a:r>
              <a:rPr lang="en-NZ" dirty="0" smtClean="0"/>
              <a:t> </a:t>
            </a:r>
            <a:r>
              <a:rPr lang="en-NZ" dirty="0" err="1" smtClean="0"/>
              <a:t>không</a:t>
            </a:r>
            <a:r>
              <a:rPr lang="en-NZ" dirty="0" smtClean="0"/>
              <a:t> </a:t>
            </a:r>
            <a:r>
              <a:rPr lang="en-NZ" dirty="0" err="1" smtClean="0"/>
              <a:t>đòi</a:t>
            </a:r>
            <a:r>
              <a:rPr lang="en-NZ" dirty="0" smtClean="0"/>
              <a:t> </a:t>
            </a:r>
            <a:r>
              <a:rPr lang="en-NZ" dirty="0" err="1" smtClean="0"/>
              <a:t>hỏi</a:t>
            </a:r>
            <a:r>
              <a:rPr lang="en-NZ" dirty="0" smtClean="0"/>
              <a:t> </a:t>
            </a:r>
            <a:r>
              <a:rPr lang="en-NZ" dirty="0" err="1" smtClean="0"/>
              <a:t>sự</a:t>
            </a:r>
            <a:r>
              <a:rPr lang="en-NZ" dirty="0" smtClean="0"/>
              <a:t> </a:t>
            </a:r>
            <a:r>
              <a:rPr lang="en-NZ" dirty="0" err="1" smtClean="0"/>
              <a:t>cố</a:t>
            </a:r>
            <a:r>
              <a:rPr lang="en-NZ" dirty="0" smtClean="0"/>
              <a:t> </a:t>
            </a:r>
            <a:r>
              <a:rPr lang="en-NZ" dirty="0" err="1" smtClean="0"/>
              <a:t>gắng</a:t>
            </a:r>
            <a:r>
              <a:rPr lang="en-NZ" dirty="0" smtClean="0"/>
              <a:t> </a:t>
            </a:r>
            <a:r>
              <a:rPr lang="en-NZ" dirty="0" err="1" smtClean="0"/>
              <a:t>nào</a:t>
            </a:r>
            <a:r>
              <a:rPr lang="en-NZ" dirty="0" smtClean="0"/>
              <a:t>.</a:t>
            </a:r>
          </a:p>
          <a:p>
            <a:r>
              <a:rPr lang="en-NZ" dirty="0" err="1" smtClean="0"/>
              <a:t>Sự</a:t>
            </a:r>
            <a:r>
              <a:rPr lang="en-NZ" dirty="0" smtClean="0"/>
              <a:t> </a:t>
            </a:r>
            <a:r>
              <a:rPr lang="en-NZ" dirty="0" err="1" smtClean="0"/>
              <a:t>đơn</a:t>
            </a:r>
            <a:r>
              <a:rPr lang="en-NZ" dirty="0" smtClean="0"/>
              <a:t> </a:t>
            </a:r>
            <a:r>
              <a:rPr lang="en-NZ" dirty="0" err="1" smtClean="0"/>
              <a:t>điệu</a:t>
            </a:r>
            <a:r>
              <a:rPr lang="en-NZ" dirty="0" smtClean="0"/>
              <a:t> </a:t>
            </a:r>
            <a:r>
              <a:rPr lang="en-NZ" dirty="0" err="1" smtClean="0"/>
              <a:t>có</a:t>
            </a:r>
            <a:r>
              <a:rPr lang="en-NZ" dirty="0" smtClean="0"/>
              <a:t> </a:t>
            </a:r>
            <a:r>
              <a:rPr lang="en-NZ" dirty="0" err="1" smtClean="0"/>
              <a:t>những</a:t>
            </a:r>
            <a:r>
              <a:rPr lang="en-NZ" dirty="0" smtClean="0"/>
              <a:t> </a:t>
            </a:r>
            <a:r>
              <a:rPr lang="en-NZ" dirty="0" err="1" smtClean="0"/>
              <a:t>mức</a:t>
            </a:r>
            <a:r>
              <a:rPr lang="en-NZ" dirty="0" smtClean="0"/>
              <a:t> </a:t>
            </a:r>
            <a:r>
              <a:rPr lang="en-NZ" dirty="0" err="1" smtClean="0"/>
              <a:t>độ</a:t>
            </a:r>
            <a:r>
              <a:rPr lang="en-NZ" dirty="0" smtClean="0"/>
              <a:t> </a:t>
            </a:r>
            <a:r>
              <a:rPr lang="en-NZ" dirty="0" err="1" smtClean="0"/>
              <a:t>khác</a:t>
            </a:r>
            <a:r>
              <a:rPr lang="en-NZ" dirty="0" smtClean="0"/>
              <a:t> </a:t>
            </a:r>
            <a:r>
              <a:rPr lang="en-NZ" dirty="0" err="1" smtClean="0"/>
              <a:t>nhau</a:t>
            </a:r>
            <a:r>
              <a:rPr lang="en-NZ" dirty="0" smtClean="0"/>
              <a:t> </a:t>
            </a:r>
            <a:r>
              <a:rPr lang="en-NZ" dirty="0" err="1" smtClean="0"/>
              <a:t>nhưng</a:t>
            </a:r>
            <a:r>
              <a:rPr lang="en-NZ" dirty="0" smtClean="0"/>
              <a:t> </a:t>
            </a:r>
            <a:r>
              <a:rPr lang="en-NZ" dirty="0" err="1" smtClean="0"/>
              <a:t>đều</a:t>
            </a:r>
            <a:r>
              <a:rPr lang="en-NZ" dirty="0" smtClean="0"/>
              <a:t> </a:t>
            </a:r>
            <a:r>
              <a:rPr lang="en-NZ" dirty="0" err="1" smtClean="0"/>
              <a:t>gây</a:t>
            </a:r>
            <a:r>
              <a:rPr lang="en-NZ" dirty="0" smtClean="0"/>
              <a:t> </a:t>
            </a:r>
            <a:r>
              <a:rPr lang="en-NZ" dirty="0" err="1" smtClean="0"/>
              <a:t>ảnh</a:t>
            </a:r>
            <a:r>
              <a:rPr lang="en-NZ" dirty="0" smtClean="0"/>
              <a:t> </a:t>
            </a:r>
            <a:r>
              <a:rPr lang="en-NZ" dirty="0" err="1" smtClean="0"/>
              <a:t>hưởng</a:t>
            </a:r>
            <a:r>
              <a:rPr lang="en-NZ" dirty="0" smtClean="0"/>
              <a:t> </a:t>
            </a:r>
            <a:r>
              <a:rPr lang="en-NZ" dirty="0" err="1" smtClean="0"/>
              <a:t>tiêu</a:t>
            </a:r>
            <a:r>
              <a:rPr lang="en-NZ" dirty="0" smtClean="0"/>
              <a:t> </a:t>
            </a:r>
            <a:r>
              <a:rPr lang="en-NZ" dirty="0" err="1" smtClean="0"/>
              <a:t>cực</a:t>
            </a:r>
            <a:r>
              <a:rPr lang="en-NZ" dirty="0" smtClean="0"/>
              <a:t> </a:t>
            </a:r>
            <a:r>
              <a:rPr lang="en-NZ" dirty="0" err="1" smtClean="0"/>
              <a:t>tới</a:t>
            </a:r>
            <a:r>
              <a:rPr lang="en-NZ" dirty="0" smtClean="0"/>
              <a:t> </a:t>
            </a:r>
            <a:r>
              <a:rPr lang="en-NZ" dirty="0" err="1" smtClean="0"/>
              <a:t>người</a:t>
            </a:r>
            <a:r>
              <a:rPr lang="en-NZ" dirty="0" smtClean="0"/>
              <a:t> </a:t>
            </a:r>
            <a:r>
              <a:rPr lang="en-NZ" dirty="0" err="1" smtClean="0"/>
              <a:t>lao</a:t>
            </a:r>
            <a:r>
              <a:rPr lang="en-NZ" dirty="0" smtClean="0"/>
              <a:t> </a:t>
            </a:r>
            <a:r>
              <a:rPr lang="en-NZ" dirty="0" err="1" smtClean="0"/>
              <a:t>động</a:t>
            </a:r>
            <a:r>
              <a:rPr lang="en-NZ" dirty="0" smtClean="0"/>
              <a:t>. </a:t>
            </a:r>
            <a:endParaRPr lang="en-NZ"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PHẦN THỨ NHẤT</a:t>
            </a:r>
            <a:endParaRPr lang="en-NZ" dirty="0"/>
          </a:p>
        </p:txBody>
      </p:sp>
      <p:sp>
        <p:nvSpPr>
          <p:cNvPr id="4" name="Text Placeholder 3"/>
          <p:cNvSpPr>
            <a:spLocks noGrp="1"/>
          </p:cNvSpPr>
          <p:nvPr>
            <p:ph type="body" idx="1"/>
          </p:nvPr>
        </p:nvSpPr>
        <p:spPr>
          <a:xfrm>
            <a:off x="539552" y="2708920"/>
            <a:ext cx="7772400" cy="1509712"/>
          </a:xfrm>
        </p:spPr>
        <p:txBody>
          <a:bodyPr>
            <a:normAutofit lnSpcReduction="10000"/>
          </a:bodyPr>
          <a:lstStyle/>
          <a:p>
            <a:r>
              <a:rPr lang="en-NZ" sz="4400" b="1" dirty="0" smtClean="0"/>
              <a:t>NGƯỜI LAO ĐỘNG </a:t>
            </a:r>
            <a:r>
              <a:rPr lang="en-NZ" sz="4400" b="1" dirty="0" err="1" smtClean="0"/>
              <a:t>và</a:t>
            </a:r>
            <a:r>
              <a:rPr lang="en-NZ" sz="4400" b="1" dirty="0" smtClean="0"/>
              <a:t> </a:t>
            </a:r>
          </a:p>
          <a:p>
            <a:r>
              <a:rPr lang="en-NZ" sz="4400" b="1" dirty="0" smtClean="0"/>
              <a:t>TÂM LÝ NGƯỜI LAO ĐỘNG</a:t>
            </a:r>
            <a:endParaRPr lang="en-NZ" sz="4400" b="1"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76672"/>
            <a:ext cx="8712968" cy="936104"/>
          </a:xfrm>
        </p:spPr>
        <p:txBody>
          <a:bodyPr>
            <a:normAutofit fontScale="90000"/>
          </a:bodyPr>
          <a:lstStyle/>
          <a:p>
            <a:r>
              <a:rPr lang="en-NZ" dirty="0" err="1" smtClean="0"/>
              <a:t>Trạng</a:t>
            </a:r>
            <a:r>
              <a:rPr lang="en-NZ" dirty="0" smtClean="0"/>
              <a:t> </a:t>
            </a:r>
            <a:r>
              <a:rPr lang="en-NZ" dirty="0" err="1" smtClean="0"/>
              <a:t>thái</a:t>
            </a:r>
            <a:r>
              <a:rPr lang="en-NZ" dirty="0" smtClean="0"/>
              <a:t> </a:t>
            </a:r>
            <a:r>
              <a:rPr lang="en-NZ" dirty="0" err="1" smtClean="0"/>
              <a:t>mệt</a:t>
            </a:r>
            <a:r>
              <a:rPr lang="en-NZ" dirty="0" smtClean="0"/>
              <a:t> </a:t>
            </a:r>
            <a:r>
              <a:rPr lang="en-NZ" dirty="0" err="1" smtClean="0"/>
              <a:t>mỏi</a:t>
            </a:r>
            <a:r>
              <a:rPr lang="en-NZ" dirty="0" smtClean="0"/>
              <a:t> </a:t>
            </a:r>
            <a:r>
              <a:rPr lang="en-NZ" dirty="0" err="1" smtClean="0"/>
              <a:t>trong</a:t>
            </a:r>
            <a:r>
              <a:rPr lang="en-NZ" dirty="0" smtClean="0"/>
              <a:t> </a:t>
            </a:r>
            <a:r>
              <a:rPr lang="en-NZ" dirty="0" err="1" smtClean="0"/>
              <a:t>lao</a:t>
            </a:r>
            <a:r>
              <a:rPr lang="en-NZ" dirty="0" smtClean="0"/>
              <a:t> </a:t>
            </a:r>
            <a:r>
              <a:rPr lang="en-NZ" dirty="0" err="1" smtClean="0"/>
              <a:t>động</a:t>
            </a:r>
            <a:endParaRPr lang="en-NZ" dirty="0"/>
          </a:p>
        </p:txBody>
      </p:sp>
      <p:sp>
        <p:nvSpPr>
          <p:cNvPr id="3" name="Content Placeholder 2"/>
          <p:cNvSpPr>
            <a:spLocks noGrp="1"/>
          </p:cNvSpPr>
          <p:nvPr>
            <p:ph idx="1"/>
          </p:nvPr>
        </p:nvSpPr>
        <p:spPr>
          <a:xfrm>
            <a:off x="457200" y="1628800"/>
            <a:ext cx="8229600" cy="4695800"/>
          </a:xfrm>
        </p:spPr>
        <p:txBody>
          <a:bodyPr/>
          <a:lstStyle/>
          <a:p>
            <a:r>
              <a:rPr lang="en-NZ" dirty="0" err="1" smtClean="0"/>
              <a:t>Là</a:t>
            </a:r>
            <a:r>
              <a:rPr lang="en-NZ" dirty="0" smtClean="0"/>
              <a:t> </a:t>
            </a:r>
            <a:r>
              <a:rPr lang="en-NZ" dirty="0" err="1" smtClean="0"/>
              <a:t>trạng</a:t>
            </a:r>
            <a:r>
              <a:rPr lang="en-NZ" dirty="0" smtClean="0"/>
              <a:t> </a:t>
            </a:r>
            <a:r>
              <a:rPr lang="en-NZ" dirty="0" err="1" smtClean="0"/>
              <a:t>thái</a:t>
            </a:r>
            <a:r>
              <a:rPr lang="en-NZ" dirty="0" smtClean="0"/>
              <a:t> </a:t>
            </a:r>
            <a:r>
              <a:rPr lang="en-NZ" dirty="0" err="1" smtClean="0"/>
              <a:t>tâm</a:t>
            </a:r>
            <a:r>
              <a:rPr lang="en-NZ" dirty="0" smtClean="0"/>
              <a:t> </a:t>
            </a:r>
            <a:r>
              <a:rPr lang="en-NZ" dirty="0" err="1" smtClean="0"/>
              <a:t>lý</a:t>
            </a:r>
            <a:r>
              <a:rPr lang="en-NZ" dirty="0" smtClean="0"/>
              <a:t> </a:t>
            </a:r>
            <a:r>
              <a:rPr lang="en-NZ" dirty="0" err="1" smtClean="0"/>
              <a:t>xuất</a:t>
            </a:r>
            <a:r>
              <a:rPr lang="en-NZ" dirty="0" smtClean="0"/>
              <a:t> </a:t>
            </a:r>
            <a:r>
              <a:rPr lang="en-NZ" dirty="0" err="1" smtClean="0"/>
              <a:t>hiện</a:t>
            </a:r>
            <a:r>
              <a:rPr lang="en-NZ" dirty="0" smtClean="0"/>
              <a:t> </a:t>
            </a:r>
            <a:r>
              <a:rPr lang="en-NZ" dirty="0" err="1" smtClean="0"/>
              <a:t>khi</a:t>
            </a:r>
            <a:r>
              <a:rPr lang="en-NZ" dirty="0" smtClean="0"/>
              <a:t> </a:t>
            </a:r>
            <a:r>
              <a:rPr lang="en-NZ" dirty="0" err="1" smtClean="0"/>
              <a:t>cơ</a:t>
            </a:r>
            <a:r>
              <a:rPr lang="en-NZ" dirty="0" smtClean="0"/>
              <a:t> </a:t>
            </a:r>
            <a:r>
              <a:rPr lang="en-NZ" dirty="0" err="1" smtClean="0"/>
              <a:t>thể</a:t>
            </a:r>
            <a:r>
              <a:rPr lang="en-NZ" dirty="0" smtClean="0"/>
              <a:t> </a:t>
            </a:r>
            <a:r>
              <a:rPr lang="en-NZ" dirty="0" err="1" smtClean="0"/>
              <a:t>bị</a:t>
            </a:r>
            <a:r>
              <a:rPr lang="en-NZ" dirty="0" smtClean="0"/>
              <a:t> </a:t>
            </a:r>
            <a:r>
              <a:rPr lang="en-NZ" dirty="0" err="1" smtClean="0"/>
              <a:t>cạn</a:t>
            </a:r>
            <a:r>
              <a:rPr lang="en-NZ" dirty="0" smtClean="0"/>
              <a:t> </a:t>
            </a:r>
            <a:r>
              <a:rPr lang="en-NZ" dirty="0" err="1" smtClean="0"/>
              <a:t>chất</a:t>
            </a:r>
            <a:r>
              <a:rPr lang="en-NZ" dirty="0" smtClean="0"/>
              <a:t> </a:t>
            </a:r>
            <a:r>
              <a:rPr lang="en-NZ" dirty="0" err="1" smtClean="0"/>
              <a:t>dinh</a:t>
            </a:r>
            <a:r>
              <a:rPr lang="en-NZ" dirty="0" smtClean="0"/>
              <a:t> </a:t>
            </a:r>
            <a:r>
              <a:rPr lang="en-NZ" dirty="0" err="1" smtClean="0"/>
              <a:t>dưỡng</a:t>
            </a:r>
            <a:r>
              <a:rPr lang="en-NZ" dirty="0" smtClean="0"/>
              <a:t> hay </a:t>
            </a:r>
            <a:r>
              <a:rPr lang="en-NZ" dirty="0" err="1" smtClean="0"/>
              <a:t>khi</a:t>
            </a:r>
            <a:r>
              <a:rPr lang="en-NZ" dirty="0" smtClean="0"/>
              <a:t> </a:t>
            </a:r>
            <a:r>
              <a:rPr lang="en-NZ" dirty="0" err="1" smtClean="0"/>
              <a:t>thần</a:t>
            </a:r>
            <a:r>
              <a:rPr lang="en-NZ" dirty="0" smtClean="0"/>
              <a:t> </a:t>
            </a:r>
            <a:r>
              <a:rPr lang="en-NZ" dirty="0" err="1" smtClean="0"/>
              <a:t>kinh</a:t>
            </a:r>
            <a:r>
              <a:rPr lang="en-NZ" dirty="0" smtClean="0"/>
              <a:t> </a:t>
            </a:r>
            <a:r>
              <a:rPr lang="en-NZ" dirty="0" err="1" smtClean="0"/>
              <a:t>bị</a:t>
            </a:r>
            <a:r>
              <a:rPr lang="en-NZ" dirty="0" smtClean="0"/>
              <a:t> </a:t>
            </a:r>
            <a:r>
              <a:rPr lang="en-NZ" dirty="0" err="1" smtClean="0"/>
              <a:t>kích</a:t>
            </a:r>
            <a:r>
              <a:rPr lang="en-NZ" dirty="0" smtClean="0"/>
              <a:t> </a:t>
            </a:r>
            <a:r>
              <a:rPr lang="en-NZ" dirty="0" err="1" smtClean="0"/>
              <a:t>thích</a:t>
            </a:r>
            <a:r>
              <a:rPr lang="en-NZ" dirty="0" smtClean="0"/>
              <a:t> </a:t>
            </a:r>
            <a:r>
              <a:rPr lang="en-NZ" dirty="0" err="1" smtClean="0"/>
              <a:t>gây</a:t>
            </a:r>
            <a:r>
              <a:rPr lang="en-NZ" dirty="0" smtClean="0"/>
              <a:t> </a:t>
            </a:r>
            <a:r>
              <a:rPr lang="en-NZ" dirty="0" err="1" smtClean="0"/>
              <a:t>ra</a:t>
            </a:r>
            <a:r>
              <a:rPr lang="en-NZ" dirty="0" smtClean="0"/>
              <a:t> </a:t>
            </a:r>
            <a:r>
              <a:rPr lang="en-NZ" dirty="0" err="1" smtClean="0"/>
              <a:t>cảm</a:t>
            </a:r>
            <a:r>
              <a:rPr lang="en-NZ" dirty="0" smtClean="0"/>
              <a:t> </a:t>
            </a:r>
            <a:r>
              <a:rPr lang="en-NZ" dirty="0" err="1" smtClean="0"/>
              <a:t>giác</a:t>
            </a:r>
            <a:r>
              <a:rPr lang="en-NZ" dirty="0" smtClean="0"/>
              <a:t> </a:t>
            </a:r>
            <a:r>
              <a:rPr lang="en-NZ" dirty="0" err="1" smtClean="0"/>
              <a:t>nhọc</a:t>
            </a:r>
            <a:r>
              <a:rPr lang="en-NZ" dirty="0" smtClean="0"/>
              <a:t> </a:t>
            </a:r>
            <a:r>
              <a:rPr lang="en-NZ" dirty="0" err="1" smtClean="0"/>
              <a:t>mệt</a:t>
            </a:r>
            <a:r>
              <a:rPr lang="en-NZ" dirty="0" smtClean="0"/>
              <a:t>, </a:t>
            </a:r>
            <a:r>
              <a:rPr lang="en-NZ" dirty="0" err="1" smtClean="0"/>
              <a:t>khó</a:t>
            </a:r>
            <a:r>
              <a:rPr lang="en-NZ" dirty="0" smtClean="0"/>
              <a:t> </a:t>
            </a:r>
            <a:r>
              <a:rPr lang="en-NZ" dirty="0" err="1" smtClean="0"/>
              <a:t>chịu</a:t>
            </a:r>
            <a:r>
              <a:rPr lang="en-NZ" dirty="0" smtClean="0"/>
              <a:t>.</a:t>
            </a:r>
          </a:p>
          <a:p>
            <a:r>
              <a:rPr lang="en-NZ" dirty="0" err="1" smtClean="0"/>
              <a:t>Có</a:t>
            </a:r>
            <a:r>
              <a:rPr lang="en-NZ" dirty="0" smtClean="0"/>
              <a:t> </a:t>
            </a:r>
            <a:r>
              <a:rPr lang="en-NZ" dirty="0" err="1" smtClean="0"/>
              <a:t>thể</a:t>
            </a:r>
            <a:r>
              <a:rPr lang="en-NZ" dirty="0" smtClean="0"/>
              <a:t> </a:t>
            </a:r>
            <a:r>
              <a:rPr lang="en-NZ" dirty="0" err="1" smtClean="0"/>
              <a:t>phân</a:t>
            </a:r>
            <a:r>
              <a:rPr lang="en-NZ" dirty="0" smtClean="0"/>
              <a:t> </a:t>
            </a:r>
            <a:r>
              <a:rPr lang="en-NZ" dirty="0" err="1" smtClean="0"/>
              <a:t>chia</a:t>
            </a:r>
            <a:r>
              <a:rPr lang="en-NZ" dirty="0" smtClean="0"/>
              <a:t> (</a:t>
            </a:r>
            <a:r>
              <a:rPr lang="en-NZ" dirty="0" err="1" smtClean="0"/>
              <a:t>một</a:t>
            </a:r>
            <a:r>
              <a:rPr lang="en-NZ" dirty="0" smtClean="0"/>
              <a:t> </a:t>
            </a:r>
            <a:r>
              <a:rPr lang="en-NZ" dirty="0" err="1" smtClean="0"/>
              <a:t>cách</a:t>
            </a:r>
            <a:r>
              <a:rPr lang="en-NZ" dirty="0" smtClean="0"/>
              <a:t> </a:t>
            </a:r>
            <a:r>
              <a:rPr lang="en-NZ" dirty="0" err="1" smtClean="0"/>
              <a:t>tương</a:t>
            </a:r>
            <a:r>
              <a:rPr lang="en-NZ" dirty="0" smtClean="0"/>
              <a:t> </a:t>
            </a:r>
            <a:r>
              <a:rPr lang="en-NZ" dirty="0" err="1" smtClean="0"/>
              <a:t>đối</a:t>
            </a:r>
            <a:r>
              <a:rPr lang="en-NZ" dirty="0" smtClean="0"/>
              <a:t>) </a:t>
            </a:r>
            <a:r>
              <a:rPr lang="en-NZ" dirty="0" err="1" smtClean="0"/>
              <a:t>thành</a:t>
            </a:r>
            <a:r>
              <a:rPr lang="en-NZ" dirty="0" smtClean="0"/>
              <a:t> </a:t>
            </a:r>
            <a:r>
              <a:rPr lang="en-NZ" dirty="0" err="1" smtClean="0"/>
              <a:t>các</a:t>
            </a:r>
            <a:r>
              <a:rPr lang="en-NZ" dirty="0" smtClean="0"/>
              <a:t> </a:t>
            </a:r>
            <a:r>
              <a:rPr lang="en-NZ" dirty="0" err="1" smtClean="0"/>
              <a:t>loại</a:t>
            </a:r>
            <a:r>
              <a:rPr lang="en-NZ" dirty="0" smtClean="0"/>
              <a:t> </a:t>
            </a:r>
            <a:r>
              <a:rPr lang="en-NZ" dirty="0" err="1" smtClean="0"/>
              <a:t>mệt</a:t>
            </a:r>
            <a:r>
              <a:rPr lang="en-NZ" dirty="0" smtClean="0"/>
              <a:t> </a:t>
            </a:r>
            <a:r>
              <a:rPr lang="en-NZ" dirty="0" err="1" smtClean="0"/>
              <a:t>mỏi</a:t>
            </a:r>
            <a:r>
              <a:rPr lang="en-NZ" dirty="0" smtClean="0"/>
              <a:t> </a:t>
            </a:r>
            <a:r>
              <a:rPr lang="en-NZ" dirty="0" err="1" smtClean="0"/>
              <a:t>về</a:t>
            </a:r>
            <a:r>
              <a:rPr lang="en-NZ" dirty="0" smtClean="0"/>
              <a:t> </a:t>
            </a:r>
            <a:r>
              <a:rPr lang="en-NZ" dirty="0" err="1" smtClean="0"/>
              <a:t>cơ</a:t>
            </a:r>
            <a:r>
              <a:rPr lang="en-NZ" dirty="0" smtClean="0"/>
              <a:t> </a:t>
            </a:r>
            <a:r>
              <a:rPr lang="en-NZ" dirty="0" err="1" smtClean="0"/>
              <a:t>bắp</a:t>
            </a:r>
            <a:r>
              <a:rPr lang="en-NZ" dirty="0" smtClean="0"/>
              <a:t>, </a:t>
            </a:r>
            <a:r>
              <a:rPr lang="en-NZ" dirty="0" err="1" smtClean="0"/>
              <a:t>về</a:t>
            </a:r>
            <a:r>
              <a:rPr lang="en-NZ" dirty="0" smtClean="0"/>
              <a:t> </a:t>
            </a:r>
            <a:r>
              <a:rPr lang="en-NZ" dirty="0" err="1" smtClean="0"/>
              <a:t>trí</a:t>
            </a:r>
            <a:r>
              <a:rPr lang="en-NZ" dirty="0" smtClean="0"/>
              <a:t> </a:t>
            </a:r>
            <a:r>
              <a:rPr lang="en-NZ" dirty="0" err="1" smtClean="0"/>
              <a:t>óc</a:t>
            </a:r>
            <a:r>
              <a:rPr lang="en-NZ" dirty="0" smtClean="0"/>
              <a:t> </a:t>
            </a:r>
            <a:r>
              <a:rPr lang="en-NZ" dirty="0" err="1" smtClean="0"/>
              <a:t>và</a:t>
            </a:r>
            <a:r>
              <a:rPr lang="en-NZ" dirty="0" smtClean="0"/>
              <a:t> </a:t>
            </a:r>
            <a:r>
              <a:rPr lang="en-NZ" dirty="0" err="1" smtClean="0"/>
              <a:t>về</a:t>
            </a:r>
            <a:r>
              <a:rPr lang="en-NZ" dirty="0" smtClean="0"/>
              <a:t> </a:t>
            </a:r>
            <a:r>
              <a:rPr lang="en-NZ" dirty="0" err="1" smtClean="0"/>
              <a:t>cảm</a:t>
            </a:r>
            <a:r>
              <a:rPr lang="en-NZ" dirty="0" smtClean="0"/>
              <a:t> </a:t>
            </a:r>
            <a:r>
              <a:rPr lang="en-NZ" dirty="0" err="1" smtClean="0"/>
              <a:t>xúc</a:t>
            </a:r>
            <a:r>
              <a:rPr lang="en-NZ" dirty="0" smtClean="0"/>
              <a:t>.</a:t>
            </a:r>
            <a:endParaRPr lang="en-NZ"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720080"/>
          </a:xfrm>
        </p:spPr>
        <p:txBody>
          <a:bodyPr>
            <a:normAutofit fontScale="90000"/>
          </a:bodyPr>
          <a:lstStyle/>
          <a:p>
            <a:r>
              <a:rPr lang="en-NZ" dirty="0" err="1" smtClean="0"/>
              <a:t>Mở</a:t>
            </a:r>
            <a:r>
              <a:rPr lang="en-NZ" dirty="0" smtClean="0"/>
              <a:t> </a:t>
            </a:r>
            <a:r>
              <a:rPr lang="en-NZ" dirty="0" err="1" smtClean="0"/>
              <a:t>rộng</a:t>
            </a:r>
            <a:r>
              <a:rPr lang="en-NZ" dirty="0" smtClean="0"/>
              <a:t> : 10 </a:t>
            </a:r>
            <a:r>
              <a:rPr lang="en-NZ" dirty="0" err="1" smtClean="0"/>
              <a:t>đặc</a:t>
            </a:r>
            <a:r>
              <a:rPr lang="en-NZ" dirty="0" smtClean="0"/>
              <a:t> </a:t>
            </a:r>
            <a:r>
              <a:rPr lang="en-NZ" dirty="0" err="1" smtClean="0"/>
              <a:t>điểm</a:t>
            </a:r>
            <a:r>
              <a:rPr lang="en-NZ" dirty="0" smtClean="0"/>
              <a:t> NVN</a:t>
            </a:r>
            <a:endParaRPr lang="en-NZ" dirty="0"/>
          </a:p>
        </p:txBody>
      </p:sp>
      <p:sp>
        <p:nvSpPr>
          <p:cNvPr id="3" name="Content Placeholder 2"/>
          <p:cNvSpPr>
            <a:spLocks noGrp="1"/>
          </p:cNvSpPr>
          <p:nvPr>
            <p:ph idx="1"/>
          </p:nvPr>
        </p:nvSpPr>
        <p:spPr>
          <a:xfrm>
            <a:off x="179512" y="1268760"/>
            <a:ext cx="8507288" cy="5589240"/>
          </a:xfrm>
        </p:spPr>
        <p:txBody>
          <a:bodyPr>
            <a:normAutofit fontScale="62500" lnSpcReduction="20000"/>
          </a:bodyPr>
          <a:lstStyle/>
          <a:p>
            <a:r>
              <a:rPr lang="vi-VN" dirty="0" smtClean="0"/>
              <a:t>1. Cần cù lao động, song có tâm lý huởng thụ.</a:t>
            </a:r>
            <a:br>
              <a:rPr lang="vi-VN" dirty="0" smtClean="0"/>
            </a:br>
            <a:r>
              <a:rPr lang="vi-VN" dirty="0" smtClean="0"/>
              <a:t/>
            </a:r>
            <a:br>
              <a:rPr lang="vi-VN" dirty="0" smtClean="0"/>
            </a:br>
            <a:r>
              <a:rPr lang="vi-VN" dirty="0" smtClean="0"/>
              <a:t>2. Thông minh, sáng tạo, song thường có tính chất đối phó.</a:t>
            </a:r>
            <a:br>
              <a:rPr lang="vi-VN" dirty="0" smtClean="0"/>
            </a:br>
            <a:r>
              <a:rPr lang="vi-VN" dirty="0" smtClean="0"/>
              <a:t/>
            </a:r>
            <a:br>
              <a:rPr lang="vi-VN" dirty="0" smtClean="0"/>
            </a:br>
            <a:r>
              <a:rPr lang="vi-VN" dirty="0" smtClean="0"/>
              <a:t>3. Khéo léo, song không duy trì đến cùng, ít quan tâm đến sự hoàn hảo.</a:t>
            </a:r>
            <a:br>
              <a:rPr lang="vi-VN" dirty="0" smtClean="0"/>
            </a:br>
            <a:r>
              <a:rPr lang="vi-VN" dirty="0" smtClean="0"/>
              <a:t/>
            </a:r>
            <a:br>
              <a:rPr lang="vi-VN" dirty="0" smtClean="0"/>
            </a:br>
            <a:r>
              <a:rPr lang="vi-VN" dirty="0" smtClean="0"/>
              <a:t>4. Vừa thực tế vừa mơ mộng, song lại nhút nhát.</a:t>
            </a:r>
            <a:br>
              <a:rPr lang="vi-VN" dirty="0" smtClean="0"/>
            </a:br>
            <a:r>
              <a:rPr lang="vi-VN" dirty="0" smtClean="0"/>
              <a:t/>
            </a:r>
            <a:br>
              <a:rPr lang="vi-VN" dirty="0" smtClean="0"/>
            </a:br>
            <a:r>
              <a:rPr lang="vi-VN" dirty="0" smtClean="0"/>
              <a:t>5. Ham học hỏi, có khả năng tiếp thụ nhanh, song ít khi học ‘từ đầu đến đuôi’ nên kiến thức không hoàn hảo, mất cơ bản. Ngoài ra, học tập không phải là mục tiêu tạo thân của mỗi người VN (nhỏ học vì gia đình, lớn lên học vì sĩ diện &amp; công ăn việc làm, ít khi vì chí khí hay đam mê).</a:t>
            </a:r>
            <a:br>
              <a:rPr lang="vi-VN" dirty="0" smtClean="0"/>
            </a:br>
            <a:r>
              <a:rPr lang="vi-VN" dirty="0" smtClean="0"/>
              <a:t/>
            </a:r>
            <a:br>
              <a:rPr lang="vi-VN" dirty="0" smtClean="0"/>
            </a:br>
            <a:r>
              <a:rPr lang="vi-VN" dirty="0" smtClean="0"/>
              <a:t>6. Vui vẻ cởi mở với mọi người, song không bền.</a:t>
            </a:r>
            <a:br>
              <a:rPr lang="vi-VN" dirty="0" smtClean="0"/>
            </a:br>
            <a:r>
              <a:rPr lang="vi-VN" dirty="0" smtClean="0"/>
              <a:t/>
            </a:r>
            <a:br>
              <a:rPr lang="vi-VN" dirty="0" smtClean="0"/>
            </a:br>
            <a:r>
              <a:rPr lang="vi-VN" dirty="0" smtClean="0"/>
              <a:t>7. Tiết kiệm, song nhiều khi hoang phí vì những việc vô bổ.</a:t>
            </a:r>
            <a:br>
              <a:rPr lang="vi-VN" dirty="0" smtClean="0"/>
            </a:br>
            <a:r>
              <a:rPr lang="vi-VN" dirty="0" smtClean="0"/>
              <a:t/>
            </a:r>
            <a:br>
              <a:rPr lang="vi-VN" dirty="0" smtClean="0"/>
            </a:br>
            <a:r>
              <a:rPr lang="vi-VN" dirty="0" smtClean="0"/>
              <a:t>8. Có tinh thần đòan kết, tương thân, tương ái, song hầu như chỉ trong những hoàn cảnh khó khăn, bần hàn. Còn trong điều kiện sống tốt hơn, giàu có hơn thì tinh thần này rất ít xuất hiện.</a:t>
            </a:r>
            <a:br>
              <a:rPr lang="vi-VN" dirty="0" smtClean="0"/>
            </a:br>
            <a:r>
              <a:rPr lang="vi-VN" dirty="0" smtClean="0"/>
              <a:t/>
            </a:r>
            <a:br>
              <a:rPr lang="vi-VN" dirty="0" smtClean="0"/>
            </a:br>
            <a:r>
              <a:rPr lang="vi-VN" dirty="0" smtClean="0"/>
              <a:t>9. Yêu hòa bình nhẫn nhịn, song nhiều khi lại hiếu chiến, háu thắng vì những lý do tự ái, lặt vặt, đánh mất đại cuộc.</a:t>
            </a:r>
            <a:br>
              <a:rPr lang="vi-VN" dirty="0" smtClean="0"/>
            </a:br>
            <a:r>
              <a:rPr lang="vi-VN" dirty="0" smtClean="0"/>
              <a:t/>
            </a:r>
            <a:br>
              <a:rPr lang="vi-VN" dirty="0" smtClean="0"/>
            </a:br>
            <a:r>
              <a:rPr lang="vi-VN" dirty="0" smtClean="0"/>
              <a:t>10. Thích tụ tập, nhưng lại thiếu tính liên kết để tạo ra sức mạnh (cùng một việc, 1 người làm thì tốt, mà 3 người làm thì kém, và 7 người làm thì hỏng).</a:t>
            </a:r>
            <a:br>
              <a:rPr lang="vi-VN" dirty="0" smtClean="0"/>
            </a:br>
            <a:r>
              <a:rPr lang="vi-VN" dirty="0" smtClean="0"/>
              <a:t/>
            </a:r>
            <a:br>
              <a:rPr lang="vi-VN" dirty="0" smtClean="0"/>
            </a:br>
            <a:endParaRPr lang="en-NZ"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NLĐ </a:t>
            </a:r>
            <a:r>
              <a:rPr lang="en-NZ" dirty="0" err="1" smtClean="0"/>
              <a:t>mong</a:t>
            </a:r>
            <a:r>
              <a:rPr lang="en-NZ" dirty="0" smtClean="0"/>
              <a:t> </a:t>
            </a:r>
            <a:r>
              <a:rPr lang="en-NZ" dirty="0" err="1" smtClean="0"/>
              <a:t>muốn</a:t>
            </a:r>
            <a:r>
              <a:rPr lang="en-NZ" dirty="0" smtClean="0"/>
              <a:t> </a:t>
            </a:r>
            <a:r>
              <a:rPr lang="en-NZ" dirty="0" err="1" smtClean="0"/>
              <a:t>gì</a:t>
            </a:r>
            <a:r>
              <a:rPr lang="en-NZ" dirty="0" smtClean="0"/>
              <a:t>?</a:t>
            </a:r>
            <a:endParaRPr lang="en-NZ" dirty="0"/>
          </a:p>
        </p:txBody>
      </p:sp>
      <p:sp>
        <p:nvSpPr>
          <p:cNvPr id="3" name="Content Placeholder 2"/>
          <p:cNvSpPr>
            <a:spLocks noGrp="1"/>
          </p:cNvSpPr>
          <p:nvPr>
            <p:ph idx="1"/>
          </p:nvPr>
        </p:nvSpPr>
        <p:spPr/>
        <p:txBody>
          <a:bodyPr/>
          <a:lstStyle/>
          <a:p>
            <a:r>
              <a:rPr lang="en-NZ" dirty="0" err="1" smtClean="0"/>
              <a:t>Với</a:t>
            </a:r>
            <a:r>
              <a:rPr lang="en-NZ" dirty="0" smtClean="0"/>
              <a:t> </a:t>
            </a:r>
            <a:r>
              <a:rPr lang="en-NZ" dirty="0" err="1" smtClean="0"/>
              <a:t>tư</a:t>
            </a:r>
            <a:r>
              <a:rPr lang="en-NZ" dirty="0" smtClean="0"/>
              <a:t> </a:t>
            </a:r>
            <a:r>
              <a:rPr lang="en-NZ" dirty="0" err="1" smtClean="0"/>
              <a:t>cách</a:t>
            </a:r>
            <a:r>
              <a:rPr lang="en-NZ" dirty="0" smtClean="0"/>
              <a:t> </a:t>
            </a:r>
            <a:r>
              <a:rPr lang="en-NZ" dirty="0" err="1" smtClean="0"/>
              <a:t>là</a:t>
            </a:r>
            <a:r>
              <a:rPr lang="en-NZ" dirty="0" smtClean="0"/>
              <a:t> </a:t>
            </a:r>
            <a:r>
              <a:rPr lang="en-NZ" dirty="0" err="1" smtClean="0"/>
              <a:t>một</a:t>
            </a:r>
            <a:r>
              <a:rPr lang="en-NZ" dirty="0" smtClean="0"/>
              <a:t> </a:t>
            </a:r>
            <a:r>
              <a:rPr lang="en-NZ" dirty="0" err="1" smtClean="0"/>
              <a:t>người</a:t>
            </a:r>
            <a:r>
              <a:rPr lang="en-NZ" dirty="0" smtClean="0"/>
              <a:t> </a:t>
            </a:r>
            <a:r>
              <a:rPr lang="en-NZ" dirty="0" err="1" smtClean="0"/>
              <a:t>lao</a:t>
            </a:r>
            <a:r>
              <a:rPr lang="en-NZ" dirty="0" smtClean="0"/>
              <a:t> </a:t>
            </a:r>
            <a:r>
              <a:rPr lang="en-NZ" dirty="0" err="1" smtClean="0"/>
              <a:t>động</a:t>
            </a:r>
            <a:r>
              <a:rPr lang="en-NZ" dirty="0" smtClean="0"/>
              <a:t>, </a:t>
            </a:r>
            <a:r>
              <a:rPr lang="en-NZ" dirty="0" err="1" smtClean="0"/>
              <a:t>anh</a:t>
            </a:r>
            <a:r>
              <a:rPr lang="en-NZ" dirty="0" smtClean="0"/>
              <a:t>/</a:t>
            </a:r>
            <a:r>
              <a:rPr lang="en-NZ" dirty="0" err="1" smtClean="0"/>
              <a:t>chị</a:t>
            </a:r>
            <a:r>
              <a:rPr lang="en-NZ" dirty="0" smtClean="0"/>
              <a:t> </a:t>
            </a:r>
            <a:r>
              <a:rPr lang="en-NZ" dirty="0" err="1" smtClean="0"/>
              <a:t>mong</a:t>
            </a:r>
            <a:r>
              <a:rPr lang="en-NZ" dirty="0" smtClean="0"/>
              <a:t> </a:t>
            </a:r>
            <a:r>
              <a:rPr lang="en-NZ" dirty="0" err="1" smtClean="0"/>
              <a:t>muốn</a:t>
            </a:r>
            <a:r>
              <a:rPr lang="en-NZ" dirty="0" smtClean="0"/>
              <a:t> </a:t>
            </a:r>
            <a:r>
              <a:rPr lang="en-NZ" dirty="0" err="1" smtClean="0"/>
              <a:t>gì</a:t>
            </a:r>
            <a:r>
              <a:rPr lang="en-NZ" dirty="0" smtClean="0"/>
              <a:t>?</a:t>
            </a:r>
          </a:p>
          <a:p>
            <a:r>
              <a:rPr lang="en-NZ" dirty="0" err="1" smtClean="0"/>
              <a:t>Hãy</a:t>
            </a:r>
            <a:r>
              <a:rPr lang="en-NZ" dirty="0" smtClean="0"/>
              <a:t> </a:t>
            </a:r>
            <a:r>
              <a:rPr lang="en-NZ" dirty="0" err="1" smtClean="0"/>
              <a:t>liệt</a:t>
            </a:r>
            <a:r>
              <a:rPr lang="en-NZ" dirty="0" smtClean="0"/>
              <a:t> </a:t>
            </a:r>
            <a:r>
              <a:rPr lang="en-NZ" dirty="0" err="1" smtClean="0"/>
              <a:t>kê</a:t>
            </a:r>
            <a:r>
              <a:rPr lang="en-NZ" dirty="0" smtClean="0"/>
              <a:t> </a:t>
            </a:r>
            <a:r>
              <a:rPr lang="en-NZ" dirty="0" err="1" smtClean="0"/>
              <a:t>một</a:t>
            </a:r>
            <a:r>
              <a:rPr lang="en-NZ" dirty="0" smtClean="0"/>
              <a:t> </a:t>
            </a:r>
            <a:r>
              <a:rPr lang="en-NZ" dirty="0" err="1" smtClean="0"/>
              <a:t>danh</a:t>
            </a:r>
            <a:r>
              <a:rPr lang="en-NZ" dirty="0" smtClean="0"/>
              <a:t> </a:t>
            </a:r>
            <a:r>
              <a:rPr lang="en-NZ" dirty="0" err="1" smtClean="0"/>
              <a:t>sách</a:t>
            </a:r>
            <a:r>
              <a:rPr lang="en-NZ" dirty="0" smtClean="0"/>
              <a:t> </a:t>
            </a:r>
            <a:r>
              <a:rPr lang="en-NZ" dirty="0" err="1" smtClean="0"/>
              <a:t>gồm</a:t>
            </a:r>
            <a:r>
              <a:rPr lang="en-NZ" dirty="0" smtClean="0"/>
              <a:t> 5 </a:t>
            </a:r>
            <a:r>
              <a:rPr lang="en-NZ" dirty="0" err="1" smtClean="0"/>
              <a:t>mong</a:t>
            </a:r>
            <a:r>
              <a:rPr lang="en-NZ" dirty="0" smtClean="0"/>
              <a:t> </a:t>
            </a:r>
            <a:r>
              <a:rPr lang="en-NZ" dirty="0" err="1" smtClean="0"/>
              <a:t>muốn</a:t>
            </a:r>
            <a:r>
              <a:rPr lang="en-NZ" dirty="0" smtClean="0"/>
              <a:t> </a:t>
            </a:r>
            <a:r>
              <a:rPr lang="en-NZ" dirty="0" err="1" smtClean="0"/>
              <a:t>theo</a:t>
            </a:r>
            <a:r>
              <a:rPr lang="en-NZ" dirty="0" smtClean="0"/>
              <a:t> </a:t>
            </a:r>
            <a:r>
              <a:rPr lang="en-NZ" dirty="0" err="1" smtClean="0"/>
              <a:t>thứ</a:t>
            </a:r>
            <a:r>
              <a:rPr lang="en-NZ" dirty="0" smtClean="0"/>
              <a:t> </a:t>
            </a:r>
            <a:r>
              <a:rPr lang="en-NZ" dirty="0" err="1" smtClean="0"/>
              <a:t>tự</a:t>
            </a:r>
            <a:r>
              <a:rPr lang="en-NZ" dirty="0" smtClean="0"/>
              <a:t> </a:t>
            </a:r>
            <a:r>
              <a:rPr lang="en-NZ" dirty="0" err="1" smtClean="0"/>
              <a:t>ưu</a:t>
            </a:r>
            <a:r>
              <a:rPr lang="en-NZ" dirty="0" smtClean="0"/>
              <a:t> </a:t>
            </a:r>
            <a:r>
              <a:rPr lang="en-NZ" dirty="0" err="1" smtClean="0"/>
              <a:t>tiên</a:t>
            </a:r>
            <a:r>
              <a:rPr lang="en-NZ" dirty="0" smtClean="0"/>
              <a:t> </a:t>
            </a:r>
            <a:r>
              <a:rPr lang="en-NZ" dirty="0" err="1" smtClean="0"/>
              <a:t>của</a:t>
            </a:r>
            <a:r>
              <a:rPr lang="en-NZ" dirty="0" smtClean="0"/>
              <a:t> </a:t>
            </a:r>
            <a:r>
              <a:rPr lang="en-NZ" dirty="0" err="1" smtClean="0"/>
              <a:t>anh</a:t>
            </a:r>
            <a:r>
              <a:rPr lang="en-NZ" dirty="0" smtClean="0"/>
              <a:t> </a:t>
            </a:r>
            <a:r>
              <a:rPr lang="en-NZ" dirty="0" err="1" smtClean="0"/>
              <a:t>chị</a:t>
            </a:r>
            <a:r>
              <a:rPr lang="en-NZ" dirty="0" smtClean="0"/>
              <a:t> </a:t>
            </a:r>
          </a:p>
          <a:p>
            <a:r>
              <a:rPr lang="en-NZ" dirty="0" err="1" smtClean="0"/>
              <a:t>Trao</a:t>
            </a:r>
            <a:r>
              <a:rPr lang="en-NZ" dirty="0" smtClean="0"/>
              <a:t> </a:t>
            </a:r>
            <a:r>
              <a:rPr lang="en-NZ" dirty="0" err="1" smtClean="0"/>
              <a:t>đổi</a:t>
            </a:r>
            <a:r>
              <a:rPr lang="en-NZ" dirty="0" smtClean="0"/>
              <a:t> </a:t>
            </a:r>
            <a:r>
              <a:rPr lang="en-NZ" dirty="0" err="1" smtClean="0"/>
              <a:t>danh</a:t>
            </a:r>
            <a:r>
              <a:rPr lang="en-NZ" dirty="0" smtClean="0"/>
              <a:t> </a:t>
            </a:r>
            <a:r>
              <a:rPr lang="en-NZ" dirty="0" err="1" smtClean="0"/>
              <a:t>sách</a:t>
            </a:r>
            <a:r>
              <a:rPr lang="en-NZ" dirty="0" smtClean="0"/>
              <a:t> </a:t>
            </a:r>
            <a:r>
              <a:rPr lang="en-NZ" dirty="0" err="1" smtClean="0"/>
              <a:t>của</a:t>
            </a:r>
            <a:r>
              <a:rPr lang="en-NZ" dirty="0" smtClean="0"/>
              <a:t> </a:t>
            </a:r>
            <a:r>
              <a:rPr lang="en-NZ" dirty="0" err="1" smtClean="0"/>
              <a:t>mình</a:t>
            </a:r>
            <a:r>
              <a:rPr lang="en-NZ" dirty="0" smtClean="0"/>
              <a:t> </a:t>
            </a:r>
            <a:r>
              <a:rPr lang="en-NZ" dirty="0" err="1" smtClean="0"/>
              <a:t>với</a:t>
            </a:r>
            <a:r>
              <a:rPr lang="en-NZ" dirty="0" smtClean="0"/>
              <a:t> </a:t>
            </a:r>
            <a:r>
              <a:rPr lang="en-NZ" dirty="0" err="1" smtClean="0"/>
              <a:t>bạn</a:t>
            </a:r>
            <a:r>
              <a:rPr lang="en-NZ" dirty="0" smtClean="0"/>
              <a:t> </a:t>
            </a:r>
            <a:r>
              <a:rPr lang="en-NZ" dirty="0" err="1" smtClean="0"/>
              <a:t>khác</a:t>
            </a:r>
            <a:r>
              <a:rPr lang="en-NZ" dirty="0" smtClean="0"/>
              <a:t>, so </a:t>
            </a:r>
            <a:r>
              <a:rPr lang="en-NZ" dirty="0" err="1" smtClean="0"/>
              <a:t>sánh</a:t>
            </a:r>
            <a:r>
              <a:rPr lang="en-NZ" dirty="0" smtClean="0"/>
              <a:t> </a:t>
            </a:r>
            <a:r>
              <a:rPr lang="en-NZ" dirty="0" err="1" smtClean="0"/>
              <a:t>và</a:t>
            </a:r>
            <a:r>
              <a:rPr lang="en-NZ" dirty="0" smtClean="0"/>
              <a:t> </a:t>
            </a:r>
            <a:r>
              <a:rPr lang="en-NZ" dirty="0" err="1" smtClean="0"/>
              <a:t>bình</a:t>
            </a:r>
            <a:r>
              <a:rPr lang="en-NZ" dirty="0" smtClean="0"/>
              <a:t> </a:t>
            </a:r>
            <a:r>
              <a:rPr lang="en-NZ" dirty="0" err="1" smtClean="0"/>
              <a:t>luận</a:t>
            </a:r>
            <a:r>
              <a:rPr lang="en-NZ" dirty="0" smtClean="0"/>
              <a:t>.</a:t>
            </a:r>
          </a:p>
          <a:p>
            <a:endParaRPr lang="en-NZ"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NLĐ </a:t>
            </a:r>
            <a:r>
              <a:rPr lang="en-NZ" dirty="0" err="1" smtClean="0"/>
              <a:t>không</a:t>
            </a:r>
            <a:r>
              <a:rPr lang="en-NZ" dirty="0" smtClean="0"/>
              <a:t> </a:t>
            </a:r>
            <a:r>
              <a:rPr lang="en-NZ" dirty="0" err="1" smtClean="0"/>
              <a:t>mong</a:t>
            </a:r>
            <a:r>
              <a:rPr lang="en-NZ" dirty="0" smtClean="0"/>
              <a:t> </a:t>
            </a:r>
            <a:r>
              <a:rPr lang="en-NZ" dirty="0" err="1" smtClean="0"/>
              <a:t>muốn</a:t>
            </a:r>
            <a:r>
              <a:rPr lang="en-NZ" dirty="0" smtClean="0"/>
              <a:t> </a:t>
            </a:r>
            <a:r>
              <a:rPr lang="en-NZ" dirty="0" err="1" smtClean="0"/>
              <a:t>gì</a:t>
            </a:r>
            <a:r>
              <a:rPr lang="en-NZ" dirty="0" smtClean="0"/>
              <a:t>?</a:t>
            </a:r>
            <a:endParaRPr lang="en-NZ" dirty="0"/>
          </a:p>
        </p:txBody>
      </p:sp>
      <p:sp>
        <p:nvSpPr>
          <p:cNvPr id="3" name="Content Placeholder 2"/>
          <p:cNvSpPr>
            <a:spLocks noGrp="1"/>
          </p:cNvSpPr>
          <p:nvPr>
            <p:ph idx="1"/>
          </p:nvPr>
        </p:nvSpPr>
        <p:spPr/>
        <p:txBody>
          <a:bodyPr/>
          <a:lstStyle/>
          <a:p>
            <a:r>
              <a:rPr lang="en-NZ" dirty="0" err="1" smtClean="0"/>
              <a:t>Với</a:t>
            </a:r>
            <a:r>
              <a:rPr lang="en-NZ" dirty="0" smtClean="0"/>
              <a:t> </a:t>
            </a:r>
            <a:r>
              <a:rPr lang="en-NZ" dirty="0" err="1" smtClean="0"/>
              <a:t>tư</a:t>
            </a:r>
            <a:r>
              <a:rPr lang="en-NZ" dirty="0" smtClean="0"/>
              <a:t> </a:t>
            </a:r>
            <a:r>
              <a:rPr lang="en-NZ" dirty="0" err="1" smtClean="0"/>
              <a:t>cách</a:t>
            </a:r>
            <a:r>
              <a:rPr lang="en-NZ" dirty="0" smtClean="0"/>
              <a:t> </a:t>
            </a:r>
            <a:r>
              <a:rPr lang="en-NZ" dirty="0" err="1" smtClean="0"/>
              <a:t>là</a:t>
            </a:r>
            <a:r>
              <a:rPr lang="en-NZ" dirty="0" smtClean="0"/>
              <a:t> </a:t>
            </a:r>
            <a:r>
              <a:rPr lang="en-NZ" dirty="0" err="1" smtClean="0"/>
              <a:t>một</a:t>
            </a:r>
            <a:r>
              <a:rPr lang="en-NZ" dirty="0" smtClean="0"/>
              <a:t> </a:t>
            </a:r>
            <a:r>
              <a:rPr lang="en-NZ" dirty="0" err="1" smtClean="0"/>
              <a:t>người</a:t>
            </a:r>
            <a:r>
              <a:rPr lang="en-NZ" dirty="0" smtClean="0"/>
              <a:t> </a:t>
            </a:r>
            <a:r>
              <a:rPr lang="en-NZ" dirty="0" err="1" smtClean="0"/>
              <a:t>lao</a:t>
            </a:r>
            <a:r>
              <a:rPr lang="en-NZ" dirty="0" smtClean="0"/>
              <a:t> </a:t>
            </a:r>
            <a:r>
              <a:rPr lang="en-NZ" dirty="0" err="1" smtClean="0"/>
              <a:t>động</a:t>
            </a:r>
            <a:r>
              <a:rPr lang="en-NZ" dirty="0" smtClean="0"/>
              <a:t>, </a:t>
            </a:r>
            <a:r>
              <a:rPr lang="en-NZ" dirty="0" err="1" smtClean="0"/>
              <a:t>anh</a:t>
            </a:r>
            <a:r>
              <a:rPr lang="en-NZ" dirty="0" smtClean="0"/>
              <a:t>/</a:t>
            </a:r>
            <a:r>
              <a:rPr lang="en-NZ" dirty="0" err="1" smtClean="0"/>
              <a:t>chị</a:t>
            </a:r>
            <a:r>
              <a:rPr lang="en-NZ" dirty="0" smtClean="0"/>
              <a:t> </a:t>
            </a:r>
            <a:r>
              <a:rPr lang="en-NZ" dirty="0" err="1" smtClean="0"/>
              <a:t>không</a:t>
            </a:r>
            <a:r>
              <a:rPr lang="en-NZ" dirty="0" smtClean="0"/>
              <a:t> </a:t>
            </a:r>
            <a:r>
              <a:rPr lang="en-NZ" dirty="0" err="1" smtClean="0"/>
              <a:t>mong</a:t>
            </a:r>
            <a:r>
              <a:rPr lang="en-NZ" dirty="0" smtClean="0"/>
              <a:t> </a:t>
            </a:r>
            <a:r>
              <a:rPr lang="en-NZ" dirty="0" err="1" smtClean="0"/>
              <a:t>gì</a:t>
            </a:r>
            <a:r>
              <a:rPr lang="en-NZ" dirty="0" smtClean="0"/>
              <a:t> </a:t>
            </a:r>
            <a:r>
              <a:rPr lang="en-NZ" dirty="0" err="1" smtClean="0"/>
              <a:t>nhất</a:t>
            </a:r>
            <a:r>
              <a:rPr lang="en-NZ" dirty="0" smtClean="0"/>
              <a:t>?</a:t>
            </a:r>
          </a:p>
          <a:p>
            <a:r>
              <a:rPr lang="en-NZ" dirty="0" err="1" smtClean="0"/>
              <a:t>Hãy</a:t>
            </a:r>
            <a:r>
              <a:rPr lang="en-NZ" dirty="0" smtClean="0"/>
              <a:t> </a:t>
            </a:r>
            <a:r>
              <a:rPr lang="en-NZ" dirty="0" err="1" smtClean="0"/>
              <a:t>liệt</a:t>
            </a:r>
            <a:r>
              <a:rPr lang="en-NZ" dirty="0" smtClean="0"/>
              <a:t> </a:t>
            </a:r>
            <a:r>
              <a:rPr lang="en-NZ" dirty="0" err="1" smtClean="0"/>
              <a:t>kê</a:t>
            </a:r>
            <a:r>
              <a:rPr lang="en-NZ" dirty="0" smtClean="0"/>
              <a:t> </a:t>
            </a:r>
            <a:r>
              <a:rPr lang="en-NZ" dirty="0" err="1" smtClean="0"/>
              <a:t>một</a:t>
            </a:r>
            <a:r>
              <a:rPr lang="en-NZ" dirty="0" smtClean="0"/>
              <a:t> </a:t>
            </a:r>
            <a:r>
              <a:rPr lang="en-NZ" dirty="0" err="1" smtClean="0"/>
              <a:t>danh</a:t>
            </a:r>
            <a:r>
              <a:rPr lang="en-NZ" dirty="0" smtClean="0"/>
              <a:t> </a:t>
            </a:r>
            <a:r>
              <a:rPr lang="en-NZ" dirty="0" err="1" smtClean="0"/>
              <a:t>sách</a:t>
            </a:r>
            <a:r>
              <a:rPr lang="en-NZ" dirty="0" smtClean="0"/>
              <a:t> </a:t>
            </a:r>
            <a:r>
              <a:rPr lang="en-NZ" dirty="0" err="1" smtClean="0"/>
              <a:t>gồm</a:t>
            </a:r>
            <a:r>
              <a:rPr lang="en-NZ" dirty="0" smtClean="0"/>
              <a:t> 5 </a:t>
            </a:r>
            <a:r>
              <a:rPr lang="en-NZ" dirty="0" err="1" smtClean="0"/>
              <a:t>mục</a:t>
            </a:r>
            <a:r>
              <a:rPr lang="en-NZ" dirty="0" smtClean="0"/>
              <a:t> </a:t>
            </a:r>
            <a:r>
              <a:rPr lang="en-NZ" dirty="0" err="1" smtClean="0"/>
              <a:t>không</a:t>
            </a:r>
            <a:r>
              <a:rPr lang="en-NZ" dirty="0" smtClean="0"/>
              <a:t> </a:t>
            </a:r>
            <a:r>
              <a:rPr lang="en-NZ" dirty="0" err="1" smtClean="0"/>
              <a:t>mong</a:t>
            </a:r>
            <a:r>
              <a:rPr lang="en-NZ" dirty="0" smtClean="0"/>
              <a:t> </a:t>
            </a:r>
            <a:r>
              <a:rPr lang="en-NZ" dirty="0" err="1" smtClean="0"/>
              <a:t>muốn</a:t>
            </a:r>
            <a:r>
              <a:rPr lang="en-NZ" dirty="0" smtClean="0"/>
              <a:t> </a:t>
            </a:r>
            <a:r>
              <a:rPr lang="en-NZ" dirty="0" err="1" smtClean="0"/>
              <a:t>theo</a:t>
            </a:r>
            <a:r>
              <a:rPr lang="en-NZ" dirty="0" smtClean="0"/>
              <a:t> </a:t>
            </a:r>
            <a:r>
              <a:rPr lang="en-NZ" dirty="0" err="1" smtClean="0"/>
              <a:t>thứ</a:t>
            </a:r>
            <a:r>
              <a:rPr lang="en-NZ" dirty="0" smtClean="0"/>
              <a:t> </a:t>
            </a:r>
            <a:r>
              <a:rPr lang="en-NZ" dirty="0" err="1" smtClean="0"/>
              <a:t>tự</a:t>
            </a:r>
            <a:r>
              <a:rPr lang="en-NZ" dirty="0" smtClean="0"/>
              <a:t> </a:t>
            </a:r>
            <a:r>
              <a:rPr lang="en-NZ" dirty="0" err="1" smtClean="0"/>
              <a:t>ưu</a:t>
            </a:r>
            <a:r>
              <a:rPr lang="en-NZ" dirty="0" smtClean="0"/>
              <a:t> </a:t>
            </a:r>
            <a:r>
              <a:rPr lang="en-NZ" dirty="0" err="1" smtClean="0"/>
              <a:t>tiên</a:t>
            </a:r>
            <a:r>
              <a:rPr lang="en-NZ" dirty="0" smtClean="0"/>
              <a:t> </a:t>
            </a:r>
            <a:r>
              <a:rPr lang="en-NZ" dirty="0" err="1" smtClean="0"/>
              <a:t>của</a:t>
            </a:r>
            <a:r>
              <a:rPr lang="en-NZ" dirty="0" smtClean="0"/>
              <a:t> </a:t>
            </a:r>
            <a:r>
              <a:rPr lang="en-NZ" dirty="0" err="1" smtClean="0"/>
              <a:t>anh</a:t>
            </a:r>
            <a:r>
              <a:rPr lang="en-NZ" dirty="0" smtClean="0"/>
              <a:t> </a:t>
            </a:r>
            <a:r>
              <a:rPr lang="en-NZ" dirty="0" err="1" smtClean="0"/>
              <a:t>chị</a:t>
            </a:r>
            <a:r>
              <a:rPr lang="en-NZ" dirty="0" smtClean="0"/>
              <a:t>.</a:t>
            </a:r>
          </a:p>
          <a:p>
            <a:r>
              <a:rPr lang="en-NZ" dirty="0" err="1" smtClean="0"/>
              <a:t>Trao</a:t>
            </a:r>
            <a:r>
              <a:rPr lang="en-NZ" dirty="0" smtClean="0"/>
              <a:t> </a:t>
            </a:r>
            <a:r>
              <a:rPr lang="en-NZ" dirty="0" err="1" smtClean="0"/>
              <a:t>đổi</a:t>
            </a:r>
            <a:r>
              <a:rPr lang="en-NZ" dirty="0" smtClean="0"/>
              <a:t> </a:t>
            </a:r>
            <a:r>
              <a:rPr lang="en-NZ" dirty="0" err="1" smtClean="0"/>
              <a:t>danh</a:t>
            </a:r>
            <a:r>
              <a:rPr lang="en-NZ" dirty="0" smtClean="0"/>
              <a:t> </a:t>
            </a:r>
            <a:r>
              <a:rPr lang="en-NZ" dirty="0" err="1" smtClean="0"/>
              <a:t>sách</a:t>
            </a:r>
            <a:r>
              <a:rPr lang="en-NZ" dirty="0" smtClean="0"/>
              <a:t> </a:t>
            </a:r>
            <a:r>
              <a:rPr lang="en-NZ" dirty="0" err="1" smtClean="0"/>
              <a:t>của</a:t>
            </a:r>
            <a:r>
              <a:rPr lang="en-NZ" dirty="0" smtClean="0"/>
              <a:t> </a:t>
            </a:r>
            <a:r>
              <a:rPr lang="en-NZ" dirty="0" err="1" smtClean="0"/>
              <a:t>mình</a:t>
            </a:r>
            <a:r>
              <a:rPr lang="en-NZ" dirty="0" smtClean="0"/>
              <a:t> </a:t>
            </a:r>
            <a:r>
              <a:rPr lang="en-NZ" dirty="0" err="1" smtClean="0"/>
              <a:t>với</a:t>
            </a:r>
            <a:r>
              <a:rPr lang="en-NZ" dirty="0" smtClean="0"/>
              <a:t> </a:t>
            </a:r>
            <a:r>
              <a:rPr lang="en-NZ" dirty="0" err="1" smtClean="0"/>
              <a:t>bạn</a:t>
            </a:r>
            <a:r>
              <a:rPr lang="en-NZ" dirty="0" smtClean="0"/>
              <a:t> </a:t>
            </a:r>
            <a:r>
              <a:rPr lang="en-NZ" dirty="0" err="1" smtClean="0"/>
              <a:t>khác</a:t>
            </a:r>
            <a:r>
              <a:rPr lang="en-NZ" dirty="0" smtClean="0"/>
              <a:t>, so </a:t>
            </a:r>
            <a:r>
              <a:rPr lang="en-NZ" dirty="0" err="1" smtClean="0"/>
              <a:t>sánh</a:t>
            </a:r>
            <a:r>
              <a:rPr lang="en-NZ" dirty="0" smtClean="0"/>
              <a:t> </a:t>
            </a:r>
            <a:r>
              <a:rPr lang="en-NZ" dirty="0" err="1" smtClean="0"/>
              <a:t>và</a:t>
            </a:r>
            <a:r>
              <a:rPr lang="en-NZ" dirty="0" smtClean="0"/>
              <a:t> </a:t>
            </a:r>
            <a:r>
              <a:rPr lang="en-NZ" dirty="0" err="1" smtClean="0"/>
              <a:t>bình</a:t>
            </a:r>
            <a:r>
              <a:rPr lang="en-NZ" dirty="0" smtClean="0"/>
              <a:t> </a:t>
            </a:r>
            <a:r>
              <a:rPr lang="en-NZ" dirty="0" err="1" smtClean="0"/>
              <a:t>luận</a:t>
            </a:r>
            <a:r>
              <a:rPr lang="en-NZ" dirty="0" smtClean="0"/>
              <a:t>.</a:t>
            </a:r>
            <a:endParaRPr lang="en-NZ"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1368152"/>
          </a:xfrm>
        </p:spPr>
        <p:txBody>
          <a:bodyPr>
            <a:normAutofit fontScale="90000"/>
          </a:bodyPr>
          <a:lstStyle/>
          <a:p>
            <a:r>
              <a:rPr lang="en-NZ" dirty="0" smtClean="0"/>
              <a:t/>
            </a:r>
            <a:br>
              <a:rPr lang="en-NZ" dirty="0" smtClean="0"/>
            </a:br>
            <a:r>
              <a:rPr lang="en-NZ" dirty="0" smtClean="0"/>
              <a:t/>
            </a:r>
            <a:br>
              <a:rPr lang="en-NZ" dirty="0" smtClean="0"/>
            </a:br>
            <a:r>
              <a:rPr lang="en-NZ" dirty="0" smtClean="0"/>
              <a:t/>
            </a:r>
            <a:br>
              <a:rPr lang="en-NZ" dirty="0" smtClean="0"/>
            </a:br>
            <a:r>
              <a:rPr lang="en-NZ" dirty="0" err="1" smtClean="0"/>
              <a:t>Tóm</a:t>
            </a:r>
            <a:r>
              <a:rPr lang="en-NZ" dirty="0" smtClean="0"/>
              <a:t> </a:t>
            </a:r>
            <a:r>
              <a:rPr lang="en-NZ" dirty="0" err="1" smtClean="0"/>
              <a:t>lại</a:t>
            </a:r>
            <a:r>
              <a:rPr lang="en-NZ" dirty="0" smtClean="0"/>
              <a:t>, NLĐ </a:t>
            </a:r>
            <a:r>
              <a:rPr lang="en-NZ" dirty="0" err="1" smtClean="0"/>
              <a:t>là</a:t>
            </a:r>
            <a:r>
              <a:rPr lang="en-NZ" dirty="0" smtClean="0"/>
              <a:t> </a:t>
            </a:r>
            <a:r>
              <a:rPr lang="en-NZ" dirty="0" err="1" smtClean="0"/>
              <a:t>một</a:t>
            </a:r>
            <a:r>
              <a:rPr lang="en-NZ" dirty="0" smtClean="0"/>
              <a:t> </a:t>
            </a:r>
            <a:r>
              <a:rPr lang="en-NZ" dirty="0" err="1" smtClean="0"/>
              <a:t>vấn</a:t>
            </a:r>
            <a:r>
              <a:rPr lang="en-NZ" dirty="0" smtClean="0"/>
              <a:t> </a:t>
            </a:r>
            <a:r>
              <a:rPr lang="en-NZ" dirty="0" err="1" smtClean="0"/>
              <a:t>đề</a:t>
            </a:r>
            <a:r>
              <a:rPr lang="en-NZ" dirty="0" smtClean="0"/>
              <a:t> </a:t>
            </a:r>
            <a:r>
              <a:rPr lang="en-NZ" dirty="0" err="1" smtClean="0"/>
              <a:t>đa</a:t>
            </a:r>
            <a:r>
              <a:rPr lang="en-NZ" dirty="0" smtClean="0"/>
              <a:t> </a:t>
            </a:r>
            <a:r>
              <a:rPr lang="en-NZ" dirty="0" err="1" smtClean="0"/>
              <a:t>diện</a:t>
            </a:r>
            <a:r>
              <a:rPr lang="en-NZ" dirty="0" smtClean="0"/>
              <a:t> </a:t>
            </a:r>
            <a:r>
              <a:rPr lang="en-NZ" dirty="0" err="1" smtClean="0"/>
              <a:t>và</a:t>
            </a:r>
            <a:r>
              <a:rPr lang="en-NZ" dirty="0" smtClean="0"/>
              <a:t> </a:t>
            </a:r>
            <a:r>
              <a:rPr lang="en-NZ" dirty="0" err="1" smtClean="0"/>
              <a:t>phức</a:t>
            </a:r>
            <a:r>
              <a:rPr lang="en-NZ" dirty="0" smtClean="0"/>
              <a:t> </a:t>
            </a:r>
            <a:r>
              <a:rPr lang="en-NZ" dirty="0" err="1" smtClean="0"/>
              <a:t>tạp</a:t>
            </a:r>
            <a:endParaRPr lang="en-NZ" dirty="0"/>
          </a:p>
        </p:txBody>
      </p:sp>
      <p:sp>
        <p:nvSpPr>
          <p:cNvPr id="3" name="Content Placeholder 2"/>
          <p:cNvSpPr>
            <a:spLocks noGrp="1"/>
          </p:cNvSpPr>
          <p:nvPr>
            <p:ph idx="1"/>
          </p:nvPr>
        </p:nvSpPr>
        <p:spPr>
          <a:xfrm>
            <a:off x="457200" y="2060848"/>
            <a:ext cx="8229600" cy="4263752"/>
          </a:xfrm>
        </p:spPr>
        <p:txBody>
          <a:bodyPr>
            <a:normAutofit/>
          </a:bodyPr>
          <a:lstStyle/>
          <a:p>
            <a:r>
              <a:rPr lang="en-NZ" dirty="0" smtClean="0"/>
              <a:t>Đ</a:t>
            </a:r>
            <a:r>
              <a:rPr lang="vi-VN" dirty="0" smtClean="0"/>
              <a:t>ể hiểu rõ về người lao động chúng ta phải xem xét các yếu tố gắn với lao động của người lao động như: sự chuẩn bị năng lực lao động, cam kết và thực thi cam kết lao động (</a:t>
            </a:r>
            <a:r>
              <a:rPr lang="vi-VN" i="1" dirty="0" smtClean="0"/>
              <a:t>bao gồm tiếp nhận yêu cầu lao động, phương pháp và phương tiện lao động, giá thành lao động, đãi ngộ lao động, thái độ lao động, động lực lao động)</a:t>
            </a:r>
            <a:r>
              <a:rPr lang="vi-VN" dirty="0" smtClean="0"/>
              <a:t>, kết quả và chất lượng lao động, sự hài lòng và không hài lòng của các bên tham gia hợp đồng lao động.</a:t>
            </a:r>
          </a:p>
          <a:p>
            <a:endParaRPr lang="en-NZ"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NZ" sz="4000" dirty="0" smtClean="0"/>
              <a:t>PHẦN THỨ HAI:KHÁI QUÁT VỀ ĐỘNG LỰC LÀM VIỆC</a:t>
            </a:r>
            <a:br>
              <a:rPr lang="en-NZ" sz="4000" dirty="0" smtClean="0"/>
            </a:br>
            <a:endParaRPr lang="en-NZ" sz="4000" dirty="0"/>
          </a:p>
        </p:txBody>
      </p:sp>
      <p:pic>
        <p:nvPicPr>
          <p:cNvPr id="7" name="Content Placeholder 6" descr="DSCF1985.jpg"/>
          <p:cNvPicPr>
            <a:picLocks noGrp="1" noChangeAspect="1"/>
          </p:cNvPicPr>
          <p:nvPr>
            <p:ph sz="half" idx="1"/>
          </p:nvPr>
        </p:nvPicPr>
        <p:blipFill>
          <a:blip r:embed="rId2" cstate="print"/>
          <a:stretch>
            <a:fillRect/>
          </a:stretch>
        </p:blipFill>
        <p:spPr>
          <a:xfrm>
            <a:off x="755576" y="2564904"/>
            <a:ext cx="2170584" cy="1948830"/>
          </a:xfrm>
        </p:spPr>
      </p:pic>
      <p:sp>
        <p:nvSpPr>
          <p:cNvPr id="6" name="Content Placeholder 5"/>
          <p:cNvSpPr>
            <a:spLocks noGrp="1"/>
          </p:cNvSpPr>
          <p:nvPr>
            <p:ph sz="half" idx="2"/>
          </p:nvPr>
        </p:nvSpPr>
        <p:spPr>
          <a:xfrm>
            <a:off x="3563888" y="1920085"/>
            <a:ext cx="5400600" cy="4434840"/>
          </a:xfrm>
        </p:spPr>
        <p:txBody>
          <a:bodyPr/>
          <a:lstStyle/>
          <a:p>
            <a:r>
              <a:rPr lang="en-NZ" dirty="0" err="1" smtClean="0"/>
              <a:t>Khái</a:t>
            </a:r>
            <a:r>
              <a:rPr lang="en-NZ" dirty="0" smtClean="0"/>
              <a:t> </a:t>
            </a:r>
            <a:r>
              <a:rPr lang="en-NZ" dirty="0" err="1" smtClean="0"/>
              <a:t>quát</a:t>
            </a:r>
            <a:r>
              <a:rPr lang="en-NZ" dirty="0" smtClean="0"/>
              <a:t> </a:t>
            </a:r>
            <a:r>
              <a:rPr lang="en-NZ" smtClean="0"/>
              <a:t>lịch</a:t>
            </a:r>
            <a:r>
              <a:rPr lang="en-NZ" dirty="0" smtClean="0"/>
              <a:t> </a:t>
            </a:r>
            <a:r>
              <a:rPr lang="en-NZ" dirty="0" err="1" smtClean="0"/>
              <a:t>sử</a:t>
            </a:r>
            <a:r>
              <a:rPr lang="en-NZ" dirty="0" smtClean="0"/>
              <a:t> </a:t>
            </a:r>
            <a:r>
              <a:rPr lang="en-NZ" dirty="0" err="1" smtClean="0"/>
              <a:t>vấn</a:t>
            </a:r>
            <a:r>
              <a:rPr lang="en-NZ" dirty="0" smtClean="0"/>
              <a:t> </a:t>
            </a:r>
            <a:r>
              <a:rPr lang="en-NZ" dirty="0" err="1" smtClean="0"/>
              <a:t>đề</a:t>
            </a:r>
            <a:r>
              <a:rPr lang="en-NZ" dirty="0" smtClean="0"/>
              <a:t> </a:t>
            </a:r>
            <a:r>
              <a:rPr lang="en-NZ" dirty="0" err="1" smtClean="0"/>
              <a:t>động</a:t>
            </a:r>
            <a:r>
              <a:rPr lang="en-NZ" dirty="0" smtClean="0"/>
              <a:t> </a:t>
            </a:r>
            <a:r>
              <a:rPr lang="en-NZ" dirty="0" err="1" smtClean="0"/>
              <a:t>lực</a:t>
            </a:r>
            <a:r>
              <a:rPr lang="en-NZ" dirty="0" smtClean="0"/>
              <a:t> </a:t>
            </a:r>
            <a:r>
              <a:rPr lang="en-NZ" dirty="0" err="1" smtClean="0"/>
              <a:t>làm</a:t>
            </a:r>
            <a:r>
              <a:rPr lang="en-NZ" dirty="0" smtClean="0"/>
              <a:t> </a:t>
            </a:r>
            <a:r>
              <a:rPr lang="en-NZ" dirty="0" err="1" smtClean="0"/>
              <a:t>việc</a:t>
            </a:r>
            <a:endParaRPr lang="en-NZ" dirty="0" smtClean="0"/>
          </a:p>
          <a:p>
            <a:r>
              <a:rPr lang="en-NZ" dirty="0" err="1" smtClean="0"/>
              <a:t>Khái</a:t>
            </a:r>
            <a:r>
              <a:rPr lang="en-NZ" dirty="0" smtClean="0"/>
              <a:t> </a:t>
            </a:r>
            <a:r>
              <a:rPr lang="en-NZ" dirty="0" err="1" smtClean="0"/>
              <a:t>niệm</a:t>
            </a:r>
            <a:endParaRPr lang="en-NZ" dirty="0" smtClean="0"/>
          </a:p>
          <a:p>
            <a:r>
              <a:rPr lang="en-NZ" dirty="0" smtClean="0"/>
              <a:t>Ý </a:t>
            </a:r>
            <a:r>
              <a:rPr lang="en-NZ" dirty="0" err="1" smtClean="0"/>
              <a:t>nghĩa</a:t>
            </a:r>
            <a:r>
              <a:rPr lang="en-NZ" dirty="0" smtClean="0"/>
              <a:t> </a:t>
            </a:r>
            <a:r>
              <a:rPr lang="en-NZ" dirty="0" err="1" smtClean="0"/>
              <a:t>và</a:t>
            </a:r>
            <a:r>
              <a:rPr lang="en-NZ" dirty="0" smtClean="0"/>
              <a:t> </a:t>
            </a:r>
            <a:r>
              <a:rPr lang="en-NZ" dirty="0" err="1" smtClean="0"/>
              <a:t>vai</a:t>
            </a:r>
            <a:r>
              <a:rPr lang="en-NZ" dirty="0" smtClean="0"/>
              <a:t> </a:t>
            </a:r>
            <a:r>
              <a:rPr lang="en-NZ" dirty="0" err="1" smtClean="0"/>
              <a:t>trò</a:t>
            </a:r>
            <a:endParaRPr lang="en-NZ" dirty="0" smtClean="0"/>
          </a:p>
          <a:p>
            <a:r>
              <a:rPr lang="en-NZ" dirty="0" err="1" smtClean="0"/>
              <a:t>Phân</a:t>
            </a:r>
            <a:r>
              <a:rPr lang="en-NZ" dirty="0" smtClean="0"/>
              <a:t> </a:t>
            </a:r>
            <a:r>
              <a:rPr lang="en-NZ" dirty="0" err="1" smtClean="0"/>
              <a:t>loại</a:t>
            </a:r>
            <a:endParaRPr lang="en-NZ" dirty="0" smtClean="0"/>
          </a:p>
          <a:p>
            <a:r>
              <a:rPr lang="en-NZ" dirty="0" err="1" smtClean="0"/>
              <a:t>Động</a:t>
            </a:r>
            <a:r>
              <a:rPr lang="en-NZ" dirty="0" smtClean="0"/>
              <a:t> </a:t>
            </a:r>
            <a:r>
              <a:rPr lang="en-NZ" dirty="0" err="1" smtClean="0"/>
              <a:t>lực</a:t>
            </a:r>
            <a:r>
              <a:rPr lang="en-NZ" dirty="0" smtClean="0"/>
              <a:t> </a:t>
            </a:r>
            <a:r>
              <a:rPr lang="en-NZ" dirty="0" err="1" smtClean="0"/>
              <a:t>làm</a:t>
            </a:r>
            <a:r>
              <a:rPr lang="en-NZ" dirty="0" smtClean="0"/>
              <a:t> </a:t>
            </a:r>
            <a:r>
              <a:rPr lang="en-NZ" dirty="0" err="1" smtClean="0"/>
              <a:t>việc</a:t>
            </a:r>
            <a:r>
              <a:rPr lang="en-NZ" dirty="0" smtClean="0"/>
              <a:t> </a:t>
            </a:r>
            <a:r>
              <a:rPr lang="en-NZ" dirty="0" err="1" smtClean="0"/>
              <a:t>trong</a:t>
            </a:r>
            <a:r>
              <a:rPr lang="en-NZ" dirty="0" smtClean="0"/>
              <a:t> </a:t>
            </a:r>
            <a:r>
              <a:rPr lang="en-NZ" dirty="0" err="1" smtClean="0"/>
              <a:t>khu</a:t>
            </a:r>
            <a:r>
              <a:rPr lang="en-NZ" dirty="0" smtClean="0"/>
              <a:t> </a:t>
            </a:r>
            <a:r>
              <a:rPr lang="en-NZ" dirty="0" err="1" smtClean="0"/>
              <a:t>vực</a:t>
            </a:r>
            <a:r>
              <a:rPr lang="en-NZ" dirty="0" smtClean="0"/>
              <a:t> </a:t>
            </a:r>
            <a:r>
              <a:rPr lang="en-NZ" dirty="0" err="1" smtClean="0"/>
              <a:t>công</a:t>
            </a:r>
            <a:endParaRPr lang="en-NZ" dirty="0" smtClean="0"/>
          </a:p>
          <a:p>
            <a:endParaRPr lang="en-NZ"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04664"/>
            <a:ext cx="8229600" cy="1152128"/>
          </a:xfrm>
        </p:spPr>
        <p:txBody>
          <a:bodyPr>
            <a:normAutofit/>
          </a:bodyPr>
          <a:lstStyle/>
          <a:p>
            <a:r>
              <a:rPr lang="en-NZ" dirty="0" smtClean="0"/>
              <a:t>1. </a:t>
            </a:r>
            <a:r>
              <a:rPr lang="en-NZ" dirty="0" err="1" smtClean="0"/>
              <a:t>Khái</a:t>
            </a:r>
            <a:r>
              <a:rPr lang="en-NZ" dirty="0" smtClean="0"/>
              <a:t> </a:t>
            </a:r>
            <a:r>
              <a:rPr lang="en-NZ" dirty="0" err="1" smtClean="0"/>
              <a:t>quát</a:t>
            </a:r>
            <a:r>
              <a:rPr lang="en-NZ" dirty="0" smtClean="0"/>
              <a:t> </a:t>
            </a:r>
            <a:r>
              <a:rPr lang="en-NZ" dirty="0" err="1" smtClean="0"/>
              <a:t>lịch</a:t>
            </a:r>
            <a:r>
              <a:rPr lang="en-NZ" dirty="0" smtClean="0"/>
              <a:t> </a:t>
            </a:r>
            <a:r>
              <a:rPr lang="en-NZ" dirty="0" err="1" smtClean="0"/>
              <a:t>sử</a:t>
            </a:r>
            <a:r>
              <a:rPr lang="en-NZ" dirty="0" smtClean="0"/>
              <a:t> </a:t>
            </a:r>
            <a:r>
              <a:rPr lang="en-NZ" dirty="0" err="1" smtClean="0"/>
              <a:t>vấn</a:t>
            </a:r>
            <a:r>
              <a:rPr lang="en-NZ" dirty="0" smtClean="0"/>
              <a:t> </a:t>
            </a:r>
            <a:r>
              <a:rPr lang="en-NZ" dirty="0" err="1" smtClean="0"/>
              <a:t>đề</a:t>
            </a:r>
            <a:endParaRPr lang="en-NZ" dirty="0"/>
          </a:p>
        </p:txBody>
      </p:sp>
      <p:sp>
        <p:nvSpPr>
          <p:cNvPr id="3" name="Content Placeholder 2"/>
          <p:cNvSpPr>
            <a:spLocks noGrp="1"/>
          </p:cNvSpPr>
          <p:nvPr>
            <p:ph idx="1"/>
          </p:nvPr>
        </p:nvSpPr>
        <p:spPr/>
        <p:txBody>
          <a:bodyPr/>
          <a:lstStyle/>
          <a:p>
            <a:r>
              <a:rPr lang="en-US" dirty="0" smtClean="0"/>
              <a:t>A. </a:t>
            </a:r>
            <a:r>
              <a:rPr lang="vi-VN" dirty="0" smtClean="0"/>
              <a:t>Lý thuyết của Aristotle</a:t>
            </a:r>
            <a:endParaRPr lang="en-NZ" dirty="0" smtClean="0"/>
          </a:p>
          <a:p>
            <a:r>
              <a:rPr lang="en-NZ" dirty="0" smtClean="0"/>
              <a:t>B. </a:t>
            </a:r>
            <a:r>
              <a:rPr lang="en-NZ" dirty="0" err="1" smtClean="0"/>
              <a:t>Chủ</a:t>
            </a:r>
            <a:r>
              <a:rPr lang="en-NZ" dirty="0" smtClean="0"/>
              <a:t> </a:t>
            </a:r>
            <a:r>
              <a:rPr lang="en-NZ" dirty="0" err="1" smtClean="0"/>
              <a:t>nghĩa</a:t>
            </a:r>
            <a:r>
              <a:rPr lang="en-NZ" dirty="0" smtClean="0"/>
              <a:t> </a:t>
            </a:r>
            <a:r>
              <a:rPr lang="en-NZ" dirty="0" err="1" smtClean="0"/>
              <a:t>khoái</a:t>
            </a:r>
            <a:r>
              <a:rPr lang="en-NZ" dirty="0" smtClean="0"/>
              <a:t> </a:t>
            </a:r>
            <a:r>
              <a:rPr lang="en-NZ" dirty="0" err="1" smtClean="0"/>
              <a:t>lạc</a:t>
            </a:r>
            <a:endParaRPr lang="en-NZ" dirty="0" smtClean="0"/>
          </a:p>
          <a:p>
            <a:r>
              <a:rPr lang="en-NZ" dirty="0" smtClean="0"/>
              <a:t>C. </a:t>
            </a:r>
            <a:r>
              <a:rPr lang="en-NZ" dirty="0" err="1" smtClean="0"/>
              <a:t>Thuyết</a:t>
            </a:r>
            <a:r>
              <a:rPr lang="en-NZ" dirty="0" smtClean="0"/>
              <a:t> </a:t>
            </a:r>
            <a:r>
              <a:rPr lang="en-NZ" dirty="0" err="1" smtClean="0"/>
              <a:t>tiến</a:t>
            </a:r>
            <a:r>
              <a:rPr lang="en-NZ" dirty="0" smtClean="0"/>
              <a:t> </a:t>
            </a:r>
            <a:r>
              <a:rPr lang="en-NZ" dirty="0" err="1" smtClean="0"/>
              <a:t>hóa</a:t>
            </a:r>
            <a:r>
              <a:rPr lang="en-NZ" dirty="0" smtClean="0"/>
              <a:t> </a:t>
            </a:r>
            <a:r>
              <a:rPr lang="en-NZ" dirty="0" err="1" smtClean="0"/>
              <a:t>và</a:t>
            </a:r>
            <a:r>
              <a:rPr lang="en-NZ" dirty="0" smtClean="0"/>
              <a:t> </a:t>
            </a:r>
            <a:r>
              <a:rPr lang="en-NZ" dirty="0" err="1" smtClean="0"/>
              <a:t>Động</a:t>
            </a:r>
            <a:r>
              <a:rPr lang="en-NZ" dirty="0" smtClean="0"/>
              <a:t> </a:t>
            </a:r>
            <a:r>
              <a:rPr lang="en-NZ" dirty="0" err="1" smtClean="0"/>
              <a:t>lực</a:t>
            </a:r>
            <a:endParaRPr lang="en-NZ"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US" dirty="0" smtClean="0"/>
              <a:t> A. </a:t>
            </a:r>
            <a:r>
              <a:rPr lang="vi-VN" dirty="0" smtClean="0"/>
              <a:t>Lý thuyết của Aristotle</a:t>
            </a:r>
            <a:endParaRPr lang="en-US" dirty="0"/>
          </a:p>
        </p:txBody>
      </p:sp>
      <p:sp>
        <p:nvSpPr>
          <p:cNvPr id="25603" name="Rectangle 3"/>
          <p:cNvSpPr>
            <a:spLocks noGrp="1" noChangeArrowheads="1"/>
          </p:cNvSpPr>
          <p:nvPr>
            <p:ph type="body" idx="1"/>
          </p:nvPr>
        </p:nvSpPr>
        <p:spPr/>
        <p:txBody>
          <a:bodyPr>
            <a:normAutofit fontScale="92500" lnSpcReduction="20000"/>
          </a:bodyPr>
          <a:lstStyle/>
          <a:p>
            <a:r>
              <a:rPr lang="vi-VN" i="1" dirty="0" smtClean="0"/>
              <a:t>Arixtốt nêu ra học thuyết về bốn nguyên nhân là</a:t>
            </a:r>
            <a:r>
              <a:rPr lang="vi-VN" dirty="0" smtClean="0"/>
              <a:t>: nguyên nhân vật chất, nguyên nhân hình dạng, nguyên nhân vận động và nguyên nhân mục đích. Chẳng hạn, muốn cất một ngôi nhà phải có nguyên vật liệu như gạch, sắt, đá, gỗ...đó là nguyên nhân vật chất; phải có bản thiết kế để xác định cấu trúc, hình thức của ngôi nhà đó là nguyên nhân hình dạng; phải có hoạt động của các thợ xây để gắn kết nguyên vật liệu theo bản thiết kế đó là nguyên  nhân vận động và cất ngôi nhà với mục đích gì đó là nguyên nhân mục đích. </a:t>
            </a:r>
          </a:p>
          <a:p>
            <a:r>
              <a:rPr lang="vi-VN" dirty="0" smtClean="0"/>
              <a:t/>
            </a:r>
            <a:br>
              <a:rPr lang="vi-VN" dirty="0" smtClean="0"/>
            </a:br>
            <a:r>
              <a:rPr lang="vi-VN" dirty="0" smtClean="0"/>
              <a:t>Nguyên nhân của hành vi: hiệu quả (kích hoạt), cuối cùng (mục đích), chính thức (lý thuyết), và chất liệu (não)</a:t>
            </a:r>
            <a:br>
              <a:rPr lang="vi-VN" dirty="0" smtClean="0"/>
            </a:br>
            <a:endParaRPr lang="en-NZ" dirty="0" smtClean="0"/>
          </a:p>
          <a:p>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92696"/>
            <a:ext cx="8676456" cy="996720"/>
          </a:xfrm>
        </p:spPr>
        <p:txBody>
          <a:bodyPr>
            <a:normAutofit fontScale="90000"/>
          </a:bodyPr>
          <a:lstStyle/>
          <a:p>
            <a:r>
              <a:rPr lang="en-NZ" dirty="0" smtClean="0"/>
              <a:t/>
            </a:r>
            <a:br>
              <a:rPr lang="en-NZ" dirty="0" smtClean="0"/>
            </a:br>
            <a:r>
              <a:rPr lang="en-NZ" dirty="0" smtClean="0"/>
              <a:t/>
            </a:r>
            <a:br>
              <a:rPr lang="en-NZ" dirty="0" smtClean="0"/>
            </a:br>
            <a:r>
              <a:rPr lang="en-NZ" dirty="0" smtClean="0"/>
              <a:t/>
            </a:r>
            <a:br>
              <a:rPr lang="en-NZ" dirty="0" smtClean="0"/>
            </a:br>
            <a:r>
              <a:rPr lang="en-NZ" b="1" dirty="0" smtClean="0"/>
              <a:t/>
            </a:r>
            <a:br>
              <a:rPr lang="en-NZ" b="1" dirty="0" smtClean="0"/>
            </a:br>
            <a:r>
              <a:rPr lang="en-NZ" dirty="0" smtClean="0"/>
              <a:t/>
            </a:r>
            <a:br>
              <a:rPr lang="en-NZ" dirty="0" smtClean="0"/>
            </a:br>
            <a:r>
              <a:rPr lang="vi-VN" dirty="0" smtClean="0"/>
              <a:t>B. </a:t>
            </a:r>
            <a:r>
              <a:rPr lang="en-NZ" dirty="0" smtClean="0"/>
              <a:t>C</a:t>
            </a:r>
            <a:r>
              <a:rPr lang="vi-VN" dirty="0" smtClean="0"/>
              <a:t>hủ nghĩa khoái lạc</a:t>
            </a:r>
            <a:r>
              <a:rPr lang="en-NZ" dirty="0" smtClean="0"/>
              <a:t>:</a:t>
            </a:r>
            <a:r>
              <a:rPr lang="vi-VN" dirty="0" smtClean="0"/>
              <a:t>Theo đuổi niềm vui và </a:t>
            </a:r>
            <a:r>
              <a:rPr lang="en-NZ" dirty="0" err="1" smtClean="0"/>
              <a:t>né</a:t>
            </a:r>
            <a:r>
              <a:rPr lang="en-NZ" dirty="0" smtClean="0"/>
              <a:t> </a:t>
            </a:r>
            <a:r>
              <a:rPr lang="vi-VN" dirty="0" smtClean="0"/>
              <a:t>tránh đau</a:t>
            </a:r>
            <a:r>
              <a:rPr lang="en-NZ" dirty="0" smtClean="0"/>
              <a:t> </a:t>
            </a:r>
            <a:r>
              <a:rPr lang="en-NZ" dirty="0" err="1" smtClean="0"/>
              <a:t>khổ</a:t>
            </a:r>
            <a:endParaRPr lang="en-NZ" dirty="0"/>
          </a:p>
        </p:txBody>
      </p:sp>
      <p:sp>
        <p:nvSpPr>
          <p:cNvPr id="3" name="Content Placeholder 2"/>
          <p:cNvSpPr>
            <a:spLocks noGrp="1"/>
          </p:cNvSpPr>
          <p:nvPr>
            <p:ph idx="1"/>
          </p:nvPr>
        </p:nvSpPr>
        <p:spPr>
          <a:xfrm>
            <a:off x="539552" y="1988840"/>
            <a:ext cx="8352928" cy="4869160"/>
          </a:xfrm>
        </p:spPr>
        <p:txBody>
          <a:bodyPr>
            <a:normAutofit fontScale="92500"/>
          </a:bodyPr>
          <a:lstStyle/>
          <a:p>
            <a:pPr>
              <a:buNone/>
            </a:pPr>
            <a:endParaRPr lang="en-NZ" dirty="0" smtClean="0"/>
          </a:p>
          <a:p>
            <a:pPr>
              <a:buNone/>
            </a:pPr>
            <a:r>
              <a:rPr lang="en-NZ" dirty="0" smtClean="0"/>
              <a:t>B1.Những </a:t>
            </a:r>
            <a:r>
              <a:rPr lang="en-NZ" dirty="0" err="1" smtClean="0"/>
              <a:t>quan</a:t>
            </a:r>
            <a:r>
              <a:rPr lang="en-NZ" dirty="0" smtClean="0"/>
              <a:t> </a:t>
            </a:r>
            <a:r>
              <a:rPr lang="en-NZ" dirty="0" err="1" smtClean="0"/>
              <a:t>điểm</a:t>
            </a:r>
            <a:r>
              <a:rPr lang="en-NZ" dirty="0" smtClean="0"/>
              <a:t> </a:t>
            </a:r>
            <a:r>
              <a:rPr lang="en-NZ" dirty="0" err="1" smtClean="0"/>
              <a:t>thời</a:t>
            </a:r>
            <a:r>
              <a:rPr lang="en-NZ" dirty="0" smtClean="0"/>
              <a:t> </a:t>
            </a:r>
            <a:r>
              <a:rPr lang="en-NZ" dirty="0" err="1" smtClean="0"/>
              <a:t>cổ</a:t>
            </a:r>
            <a:r>
              <a:rPr lang="en-NZ" dirty="0" smtClean="0"/>
              <a:t> </a:t>
            </a:r>
            <a:r>
              <a:rPr lang="en-NZ" dirty="0" err="1" smtClean="0"/>
              <a:t>đại</a:t>
            </a:r>
            <a:r>
              <a:rPr lang="en-NZ" dirty="0" smtClean="0"/>
              <a:t>: </a:t>
            </a:r>
            <a:r>
              <a:rPr lang="en-NZ" dirty="0" err="1" smtClean="0"/>
              <a:t>các</a:t>
            </a:r>
            <a:r>
              <a:rPr lang="en-NZ" dirty="0" smtClean="0"/>
              <a:t> </a:t>
            </a:r>
            <a:r>
              <a:rPr lang="en-NZ" dirty="0" err="1" smtClean="0"/>
              <a:t>học</a:t>
            </a:r>
            <a:r>
              <a:rPr lang="en-NZ" dirty="0" smtClean="0"/>
              <a:t> </a:t>
            </a:r>
            <a:r>
              <a:rPr lang="en-NZ" dirty="0" err="1" smtClean="0"/>
              <a:t>giả</a:t>
            </a:r>
            <a:r>
              <a:rPr lang="en-NZ" dirty="0" smtClean="0"/>
              <a:t> </a:t>
            </a:r>
            <a:r>
              <a:rPr lang="vi-VN" dirty="0" smtClean="0"/>
              <a:t>Socrates, Democritus và Epicurus</a:t>
            </a:r>
            <a:r>
              <a:rPr lang="en-NZ" dirty="0" smtClean="0"/>
              <a:t> </a:t>
            </a:r>
            <a:r>
              <a:rPr lang="en-NZ" dirty="0" err="1" smtClean="0"/>
              <a:t>cho</a:t>
            </a:r>
            <a:r>
              <a:rPr lang="en-NZ" dirty="0" smtClean="0"/>
              <a:t> </a:t>
            </a:r>
            <a:r>
              <a:rPr lang="en-NZ" dirty="0" err="1" smtClean="0"/>
              <a:t>rằng</a:t>
            </a:r>
            <a:r>
              <a:rPr lang="en-NZ" dirty="0" smtClean="0"/>
              <a:t> </a:t>
            </a:r>
            <a:r>
              <a:rPr lang="en-NZ" dirty="0" err="1" smtClean="0"/>
              <a:t>mục</a:t>
            </a:r>
            <a:r>
              <a:rPr lang="en-NZ" dirty="0" smtClean="0"/>
              <a:t> </a:t>
            </a:r>
            <a:r>
              <a:rPr lang="en-NZ" dirty="0" err="1" smtClean="0"/>
              <a:t>đích</a:t>
            </a:r>
            <a:r>
              <a:rPr lang="en-NZ" dirty="0" smtClean="0"/>
              <a:t> </a:t>
            </a:r>
            <a:r>
              <a:rPr lang="en-NZ" dirty="0" err="1" smtClean="0"/>
              <a:t>của</a:t>
            </a:r>
            <a:r>
              <a:rPr lang="en-NZ" dirty="0" smtClean="0"/>
              <a:t> </a:t>
            </a:r>
            <a:r>
              <a:rPr lang="vi-VN" dirty="0" smtClean="0"/>
              <a:t>niềm vui là </a:t>
            </a:r>
            <a:r>
              <a:rPr lang="en-NZ" dirty="0" err="1" smtClean="0"/>
              <a:t>tìm</a:t>
            </a:r>
            <a:r>
              <a:rPr lang="en-NZ" dirty="0" smtClean="0"/>
              <a:t> </a:t>
            </a:r>
            <a:r>
              <a:rPr lang="en-NZ" dirty="0" err="1" smtClean="0"/>
              <a:t>cách</a:t>
            </a:r>
            <a:r>
              <a:rPr lang="en-NZ" dirty="0" smtClean="0"/>
              <a:t> </a:t>
            </a:r>
            <a:r>
              <a:rPr lang="en-NZ" dirty="0" err="1" smtClean="0"/>
              <a:t>loại</a:t>
            </a:r>
            <a:r>
              <a:rPr lang="en-NZ" dirty="0" smtClean="0"/>
              <a:t> </a:t>
            </a:r>
            <a:r>
              <a:rPr lang="en-NZ" dirty="0" err="1" smtClean="0"/>
              <a:t>trừ</a:t>
            </a:r>
            <a:r>
              <a:rPr lang="en-NZ" dirty="0" smtClean="0"/>
              <a:t> </a:t>
            </a:r>
            <a:r>
              <a:rPr lang="vi-VN" dirty="0" smtClean="0"/>
              <a:t>đau</a:t>
            </a:r>
            <a:r>
              <a:rPr lang="en-NZ" dirty="0" smtClean="0"/>
              <a:t> </a:t>
            </a:r>
            <a:r>
              <a:rPr lang="en-NZ" dirty="0" err="1" smtClean="0"/>
              <a:t>khổ</a:t>
            </a:r>
            <a:r>
              <a:rPr lang="en-NZ" dirty="0" smtClean="0"/>
              <a:t> </a:t>
            </a:r>
            <a:r>
              <a:rPr lang="en-NZ" dirty="0" err="1" smtClean="0"/>
              <a:t>về</a:t>
            </a:r>
            <a:r>
              <a:rPr lang="en-NZ" dirty="0" smtClean="0"/>
              <a:t> </a:t>
            </a:r>
            <a:r>
              <a:rPr lang="en-NZ" dirty="0" err="1" smtClean="0"/>
              <a:t>lâu</a:t>
            </a:r>
            <a:r>
              <a:rPr lang="en-NZ" dirty="0" smtClean="0"/>
              <a:t> </a:t>
            </a:r>
            <a:r>
              <a:rPr lang="en-NZ" dirty="0" err="1" smtClean="0"/>
              <a:t>về</a:t>
            </a:r>
            <a:r>
              <a:rPr lang="en-NZ" dirty="0" smtClean="0"/>
              <a:t> </a:t>
            </a:r>
            <a:r>
              <a:rPr lang="en-NZ" dirty="0" err="1" smtClean="0"/>
              <a:t>dài</a:t>
            </a:r>
            <a:r>
              <a:rPr lang="vi-VN" dirty="0" smtClean="0"/>
              <a:t>.</a:t>
            </a:r>
          </a:p>
          <a:p>
            <a:endParaRPr lang="en-NZ" dirty="0" smtClean="0"/>
          </a:p>
          <a:p>
            <a:pPr>
              <a:buNone/>
            </a:pPr>
            <a:r>
              <a:rPr lang="en-NZ" dirty="0" smtClean="0"/>
              <a:t>B2.Quan </a:t>
            </a:r>
            <a:r>
              <a:rPr lang="en-NZ" dirty="0" err="1" smtClean="0"/>
              <a:t>điểm</a:t>
            </a:r>
            <a:r>
              <a:rPr lang="en-NZ" dirty="0" smtClean="0"/>
              <a:t> </a:t>
            </a:r>
            <a:r>
              <a:rPr lang="en-NZ" dirty="0" err="1" smtClean="0"/>
              <a:t>của</a:t>
            </a:r>
            <a:r>
              <a:rPr lang="en-NZ" dirty="0" smtClean="0"/>
              <a:t> </a:t>
            </a:r>
            <a:r>
              <a:rPr lang="en-NZ" dirty="0" err="1" smtClean="0"/>
              <a:t>các</a:t>
            </a:r>
            <a:r>
              <a:rPr lang="en-NZ" dirty="0" smtClean="0"/>
              <a:t> </a:t>
            </a:r>
            <a:r>
              <a:rPr lang="vi-VN" dirty="0" smtClean="0"/>
              <a:t>nhà triết học</a:t>
            </a:r>
            <a:r>
              <a:rPr lang="en-NZ" dirty="0" smtClean="0"/>
              <a:t> </a:t>
            </a:r>
            <a:r>
              <a:rPr lang="en-NZ" dirty="0" err="1" smtClean="0"/>
              <a:t>đời</a:t>
            </a:r>
            <a:r>
              <a:rPr lang="en-NZ" dirty="0" smtClean="0"/>
              <a:t> </a:t>
            </a:r>
            <a:r>
              <a:rPr lang="en-NZ" dirty="0" err="1" smtClean="0"/>
              <a:t>sau</a:t>
            </a:r>
            <a:r>
              <a:rPr lang="en-NZ" dirty="0" smtClean="0"/>
              <a:t>:</a:t>
            </a:r>
            <a:r>
              <a:rPr lang="vi-VN" dirty="0" smtClean="0"/>
              <a:t/>
            </a:r>
            <a:br>
              <a:rPr lang="vi-VN" dirty="0" smtClean="0"/>
            </a:br>
            <a:r>
              <a:rPr lang="vi-VN" dirty="0" smtClean="0"/>
              <a:t>Hobbes</a:t>
            </a:r>
            <a:r>
              <a:rPr lang="en-NZ" dirty="0" smtClean="0"/>
              <a:t>: </a:t>
            </a:r>
            <a:r>
              <a:rPr lang="vi-VN" dirty="0" smtClean="0"/>
              <a:t> động lực khuyến khích: phương pháp tiếp cận dễ chịu, tránh </a:t>
            </a:r>
            <a:r>
              <a:rPr lang="en-NZ" dirty="0" err="1" smtClean="0"/>
              <a:t>những</a:t>
            </a:r>
            <a:r>
              <a:rPr lang="en-NZ" dirty="0" smtClean="0"/>
              <a:t> </a:t>
            </a:r>
            <a:r>
              <a:rPr lang="en-NZ" dirty="0" err="1" smtClean="0"/>
              <a:t>điều</a:t>
            </a:r>
            <a:r>
              <a:rPr lang="en-NZ" dirty="0" smtClean="0"/>
              <a:t> </a:t>
            </a:r>
            <a:r>
              <a:rPr lang="en-NZ" dirty="0" err="1" smtClean="0"/>
              <a:t>khó</a:t>
            </a:r>
            <a:r>
              <a:rPr lang="en-NZ" dirty="0" smtClean="0"/>
              <a:t> </a:t>
            </a:r>
            <a:r>
              <a:rPr lang="en-NZ" dirty="0" err="1" smtClean="0"/>
              <a:t>chịu</a:t>
            </a:r>
            <a:r>
              <a:rPr lang="en-NZ" dirty="0" smtClean="0"/>
              <a:t> </a:t>
            </a:r>
            <a:r>
              <a:rPr lang="en-NZ" dirty="0" err="1" smtClean="0"/>
              <a:t>cho</a:t>
            </a:r>
            <a:r>
              <a:rPr lang="en-NZ" dirty="0" smtClean="0"/>
              <a:t> </a:t>
            </a:r>
            <a:r>
              <a:rPr lang="en-NZ" dirty="0" err="1" smtClean="0"/>
              <a:t>cơ</a:t>
            </a:r>
            <a:r>
              <a:rPr lang="en-NZ" dirty="0" smtClean="0"/>
              <a:t> </a:t>
            </a:r>
            <a:r>
              <a:rPr lang="en-NZ" dirty="0" err="1" smtClean="0"/>
              <a:t>thể</a:t>
            </a:r>
            <a:r>
              <a:rPr lang="vi-VN" dirty="0" smtClean="0"/>
              <a:t/>
            </a:r>
            <a:br>
              <a:rPr lang="vi-VN" dirty="0" smtClean="0"/>
            </a:br>
            <a:r>
              <a:rPr lang="vi-VN" dirty="0" smtClean="0"/>
              <a:t>Locke</a:t>
            </a:r>
            <a:r>
              <a:rPr lang="en-NZ" dirty="0" smtClean="0"/>
              <a:t>: </a:t>
            </a:r>
            <a:r>
              <a:rPr lang="vi-VN" dirty="0" smtClean="0"/>
              <a:t> sự lựa chọn: </a:t>
            </a:r>
            <a:r>
              <a:rPr lang="en-NZ" dirty="0" err="1" smtClean="0"/>
              <a:t>phần</a:t>
            </a:r>
            <a:r>
              <a:rPr lang="en-NZ" dirty="0" smtClean="0"/>
              <a:t> </a:t>
            </a:r>
            <a:r>
              <a:rPr lang="en-NZ" dirty="0" err="1" smtClean="0"/>
              <a:t>thưởng</a:t>
            </a:r>
            <a:r>
              <a:rPr lang="en-NZ" dirty="0" smtClean="0"/>
              <a:t> </a:t>
            </a:r>
            <a:r>
              <a:rPr lang="vi-VN" dirty="0" smtClean="0"/>
              <a:t>nhỏ </a:t>
            </a:r>
            <a:r>
              <a:rPr lang="en-NZ" dirty="0" err="1" smtClean="0"/>
              <a:t>mà</a:t>
            </a:r>
            <a:r>
              <a:rPr lang="en-NZ" dirty="0" smtClean="0"/>
              <a:t> </a:t>
            </a:r>
            <a:r>
              <a:rPr lang="vi-VN" dirty="0" smtClean="0"/>
              <a:t>ngay lập tức </a:t>
            </a:r>
            <a:r>
              <a:rPr lang="en-NZ" dirty="0" err="1" smtClean="0"/>
              <a:t>thì</a:t>
            </a:r>
            <a:r>
              <a:rPr lang="en-NZ" dirty="0" smtClean="0"/>
              <a:t> </a:t>
            </a:r>
            <a:r>
              <a:rPr lang="en-NZ" dirty="0" err="1" smtClean="0"/>
              <a:t>có</a:t>
            </a:r>
            <a:r>
              <a:rPr lang="en-NZ" dirty="0" smtClean="0"/>
              <a:t> </a:t>
            </a:r>
            <a:r>
              <a:rPr lang="en-NZ" dirty="0" err="1" smtClean="0"/>
              <a:t>tác</a:t>
            </a:r>
            <a:r>
              <a:rPr lang="en-NZ" dirty="0" smtClean="0"/>
              <a:t> </a:t>
            </a:r>
            <a:r>
              <a:rPr lang="en-NZ" dirty="0" err="1" smtClean="0"/>
              <a:t>dụng</a:t>
            </a:r>
            <a:r>
              <a:rPr lang="en-NZ" dirty="0" smtClean="0"/>
              <a:t> </a:t>
            </a:r>
            <a:r>
              <a:rPr lang="en-NZ" dirty="0" err="1" smtClean="0"/>
              <a:t>hơn</a:t>
            </a:r>
            <a:r>
              <a:rPr lang="en-NZ" dirty="0" smtClean="0"/>
              <a:t> </a:t>
            </a:r>
            <a:r>
              <a:rPr lang="en-NZ" dirty="0" err="1" smtClean="0"/>
              <a:t>phần</a:t>
            </a:r>
            <a:r>
              <a:rPr lang="en-NZ" dirty="0" smtClean="0"/>
              <a:t> </a:t>
            </a:r>
            <a:r>
              <a:rPr lang="en-NZ" dirty="0" err="1" smtClean="0"/>
              <a:t>thưởng</a:t>
            </a:r>
            <a:r>
              <a:rPr lang="en-NZ" dirty="0" smtClean="0"/>
              <a:t> </a:t>
            </a:r>
            <a:r>
              <a:rPr lang="en-NZ" dirty="0" err="1" smtClean="0"/>
              <a:t>lớn</a:t>
            </a:r>
            <a:r>
              <a:rPr lang="en-NZ" dirty="0" smtClean="0"/>
              <a:t> </a:t>
            </a:r>
            <a:r>
              <a:rPr lang="en-NZ" dirty="0" err="1" smtClean="0"/>
              <a:t>về</a:t>
            </a:r>
            <a:r>
              <a:rPr lang="en-NZ" dirty="0" smtClean="0"/>
              <a:t> </a:t>
            </a:r>
            <a:r>
              <a:rPr lang="en-NZ" dirty="0" err="1" smtClean="0"/>
              <a:t>sau</a:t>
            </a:r>
            <a:r>
              <a:rPr lang="en-NZ" dirty="0" smtClean="0"/>
              <a:t> hay </a:t>
            </a:r>
            <a:r>
              <a:rPr lang="en-NZ" dirty="0" err="1" smtClean="0"/>
              <a:t>không</a:t>
            </a:r>
            <a:r>
              <a:rPr lang="en-NZ" dirty="0" smtClean="0"/>
              <a:t>?</a:t>
            </a:r>
            <a:r>
              <a:rPr lang="vi-VN" dirty="0" smtClean="0"/>
              <a:t/>
            </a:r>
            <a:br>
              <a:rPr lang="vi-VN" dirty="0" smtClean="0"/>
            </a:br>
            <a:r>
              <a:rPr lang="vi-VN" dirty="0" smtClean="0"/>
              <a:t>Bentham</a:t>
            </a:r>
            <a:r>
              <a:rPr lang="en-NZ" dirty="0" smtClean="0"/>
              <a:t>: N</a:t>
            </a:r>
            <a:r>
              <a:rPr lang="vi-VN" dirty="0" smtClean="0"/>
              <a:t>guyên tắc tiện ích: </a:t>
            </a:r>
            <a:r>
              <a:rPr lang="en-NZ" dirty="0" err="1" smtClean="0"/>
              <a:t>sự</a:t>
            </a:r>
            <a:r>
              <a:rPr lang="en-NZ" dirty="0" smtClean="0"/>
              <a:t> </a:t>
            </a:r>
            <a:r>
              <a:rPr lang="vi-VN" dirty="0" smtClean="0"/>
              <a:t>tăng / giảm niềm vui </a:t>
            </a:r>
            <a:r>
              <a:rPr lang="en-NZ" dirty="0" err="1" smtClean="0"/>
              <a:t>sẽ</a:t>
            </a:r>
            <a:r>
              <a:rPr lang="en-NZ" dirty="0" smtClean="0"/>
              <a:t> </a:t>
            </a:r>
            <a:r>
              <a:rPr lang="en-NZ" dirty="0" err="1" smtClean="0"/>
              <a:t>quyết</a:t>
            </a:r>
            <a:r>
              <a:rPr lang="en-NZ" dirty="0" smtClean="0"/>
              <a:t> </a:t>
            </a:r>
            <a:r>
              <a:rPr lang="en-NZ" dirty="0" err="1" smtClean="0"/>
              <a:t>định</a:t>
            </a:r>
            <a:r>
              <a:rPr lang="en-NZ" dirty="0" smtClean="0"/>
              <a:t> </a:t>
            </a:r>
            <a:r>
              <a:rPr lang="en-NZ" dirty="0" err="1" smtClean="0"/>
              <a:t>tới</a:t>
            </a:r>
            <a:r>
              <a:rPr lang="en-NZ" dirty="0" smtClean="0"/>
              <a:t> </a:t>
            </a:r>
            <a:r>
              <a:rPr lang="vi-VN" dirty="0" smtClean="0"/>
              <a:t>hành vi.</a:t>
            </a:r>
          </a:p>
          <a:p>
            <a:endParaRPr lang="en-NZ"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92696"/>
          </a:xfrm>
        </p:spPr>
        <p:txBody>
          <a:bodyPr>
            <a:normAutofit fontScale="90000"/>
          </a:bodyPr>
          <a:lstStyle/>
          <a:p>
            <a:r>
              <a:rPr lang="en-NZ" dirty="0" err="1" smtClean="0"/>
              <a:t>Chủ</a:t>
            </a:r>
            <a:r>
              <a:rPr lang="en-NZ" dirty="0" smtClean="0"/>
              <a:t> </a:t>
            </a:r>
            <a:r>
              <a:rPr lang="en-NZ" dirty="0" err="1" smtClean="0"/>
              <a:t>nghĩa</a:t>
            </a:r>
            <a:r>
              <a:rPr lang="en-NZ" dirty="0" smtClean="0"/>
              <a:t> </a:t>
            </a:r>
            <a:r>
              <a:rPr lang="en-NZ" dirty="0" err="1" smtClean="0"/>
              <a:t>khoái</a:t>
            </a:r>
            <a:r>
              <a:rPr lang="en-NZ" dirty="0" smtClean="0"/>
              <a:t> </a:t>
            </a:r>
            <a:r>
              <a:rPr lang="en-NZ" dirty="0" err="1" smtClean="0"/>
              <a:t>lạc</a:t>
            </a:r>
            <a:r>
              <a:rPr lang="en-NZ" dirty="0" smtClean="0"/>
              <a:t> (</a:t>
            </a:r>
            <a:r>
              <a:rPr lang="en-NZ" dirty="0" err="1" smtClean="0"/>
              <a:t>tiếp</a:t>
            </a:r>
            <a:r>
              <a:rPr lang="en-NZ" dirty="0" smtClean="0"/>
              <a:t> )</a:t>
            </a:r>
            <a:endParaRPr lang="en-NZ" dirty="0"/>
          </a:p>
        </p:txBody>
      </p:sp>
      <p:sp>
        <p:nvSpPr>
          <p:cNvPr id="3" name="Content Placeholder 2"/>
          <p:cNvSpPr>
            <a:spLocks noGrp="1"/>
          </p:cNvSpPr>
          <p:nvPr>
            <p:ph idx="1"/>
          </p:nvPr>
        </p:nvSpPr>
        <p:spPr>
          <a:xfrm>
            <a:off x="457200" y="1340768"/>
            <a:ext cx="8229600" cy="4983832"/>
          </a:xfrm>
        </p:spPr>
        <p:txBody>
          <a:bodyPr>
            <a:normAutofit/>
          </a:bodyPr>
          <a:lstStyle/>
          <a:p>
            <a:r>
              <a:rPr lang="en-NZ" dirty="0" smtClean="0"/>
              <a:t>B3.</a:t>
            </a:r>
            <a:r>
              <a:rPr lang="vi-VN" dirty="0" smtClean="0"/>
              <a:t> Sigmund Freud</a:t>
            </a:r>
            <a:br>
              <a:rPr lang="vi-VN" dirty="0" smtClean="0"/>
            </a:br>
            <a:r>
              <a:rPr lang="en-NZ" dirty="0" smtClean="0"/>
              <a:t>- N</a:t>
            </a:r>
            <a:r>
              <a:rPr lang="vi-VN" dirty="0" smtClean="0"/>
              <a:t>guyên tắc</a:t>
            </a:r>
            <a:r>
              <a:rPr lang="en-NZ" dirty="0" smtClean="0"/>
              <a:t> </a:t>
            </a:r>
            <a:r>
              <a:rPr lang="en-NZ" dirty="0" err="1" smtClean="0"/>
              <a:t>vui</a:t>
            </a:r>
            <a:r>
              <a:rPr lang="en-NZ" dirty="0" smtClean="0"/>
              <a:t> </a:t>
            </a:r>
            <a:r>
              <a:rPr lang="en-NZ" dirty="0" err="1" smtClean="0"/>
              <a:t>sướng</a:t>
            </a:r>
            <a:r>
              <a:rPr lang="vi-VN" dirty="0" smtClean="0"/>
              <a:t>: t</a:t>
            </a:r>
            <a:r>
              <a:rPr lang="en-NZ" dirty="0" err="1" smtClean="0"/>
              <a:t>ạo</a:t>
            </a:r>
            <a:r>
              <a:rPr lang="vi-VN" dirty="0" smtClean="0"/>
              <a:t> niềm vui bằng cách </a:t>
            </a:r>
            <a:r>
              <a:rPr lang="en-NZ" dirty="0" err="1" smtClean="0"/>
              <a:t>đột</a:t>
            </a:r>
            <a:r>
              <a:rPr lang="en-NZ" dirty="0" smtClean="0"/>
              <a:t> </a:t>
            </a:r>
            <a:r>
              <a:rPr lang="en-NZ" dirty="0" err="1" smtClean="0"/>
              <a:t>ngột</a:t>
            </a:r>
            <a:r>
              <a:rPr lang="en-NZ" dirty="0" smtClean="0"/>
              <a:t> </a:t>
            </a:r>
            <a:r>
              <a:rPr lang="vi-VN" dirty="0" smtClean="0"/>
              <a:t>giảm </a:t>
            </a:r>
            <a:r>
              <a:rPr lang="en-NZ" dirty="0" err="1" smtClean="0"/>
              <a:t>mức</a:t>
            </a:r>
            <a:r>
              <a:rPr lang="en-NZ" dirty="0" smtClean="0"/>
              <a:t> </a:t>
            </a:r>
            <a:r>
              <a:rPr lang="en-NZ" dirty="0" err="1" smtClean="0"/>
              <a:t>độ</a:t>
            </a:r>
            <a:r>
              <a:rPr lang="vi-VN" dirty="0" smtClean="0"/>
              <a:t> căng thẳng</a:t>
            </a:r>
            <a:br>
              <a:rPr lang="vi-VN" dirty="0" smtClean="0"/>
            </a:br>
            <a:r>
              <a:rPr lang="en-NZ" dirty="0" smtClean="0"/>
              <a:t>- </a:t>
            </a:r>
            <a:r>
              <a:rPr lang="en-NZ" dirty="0" err="1" smtClean="0"/>
              <a:t>Nguyên</a:t>
            </a:r>
            <a:r>
              <a:rPr lang="en-NZ" dirty="0" smtClean="0"/>
              <a:t> </a:t>
            </a:r>
            <a:r>
              <a:rPr lang="en-NZ" dirty="0" err="1" smtClean="0"/>
              <a:t>tắc</a:t>
            </a:r>
            <a:r>
              <a:rPr lang="en-NZ" dirty="0" smtClean="0"/>
              <a:t> </a:t>
            </a:r>
            <a:r>
              <a:rPr lang="en-NZ" dirty="0" err="1" smtClean="0"/>
              <a:t>hiện</a:t>
            </a:r>
            <a:r>
              <a:rPr lang="en-NZ" dirty="0" smtClean="0"/>
              <a:t> </a:t>
            </a:r>
            <a:r>
              <a:rPr lang="en-NZ" dirty="0" err="1" smtClean="0"/>
              <a:t>thực</a:t>
            </a:r>
            <a:r>
              <a:rPr lang="en-NZ" dirty="0" smtClean="0"/>
              <a:t>: </a:t>
            </a:r>
            <a:r>
              <a:rPr lang="en-NZ" dirty="0" err="1" smtClean="0"/>
              <a:t>bối</a:t>
            </a:r>
            <a:r>
              <a:rPr lang="en-NZ" dirty="0" smtClean="0"/>
              <a:t> </a:t>
            </a:r>
            <a:r>
              <a:rPr lang="en-NZ" dirty="0" err="1" smtClean="0"/>
              <a:t>cảnh</a:t>
            </a:r>
            <a:r>
              <a:rPr lang="en-NZ" dirty="0" smtClean="0"/>
              <a:t> </a:t>
            </a:r>
            <a:r>
              <a:rPr lang="en-NZ" dirty="0" err="1" smtClean="0"/>
              <a:t>thực</a:t>
            </a:r>
            <a:r>
              <a:rPr lang="en-NZ" dirty="0" smtClean="0"/>
              <a:t> </a:t>
            </a:r>
            <a:r>
              <a:rPr lang="en-NZ" dirty="0" err="1" smtClean="0"/>
              <a:t>tế</a:t>
            </a:r>
            <a:r>
              <a:rPr lang="en-NZ" dirty="0" smtClean="0"/>
              <a:t> </a:t>
            </a:r>
            <a:r>
              <a:rPr lang="en-NZ" dirty="0" err="1" smtClean="0"/>
              <a:t>sẽ</a:t>
            </a:r>
            <a:r>
              <a:rPr lang="en-NZ" dirty="0" smtClean="0"/>
              <a:t> </a:t>
            </a:r>
            <a:r>
              <a:rPr lang="en-NZ" dirty="0" err="1" smtClean="0"/>
              <a:t>quyết</a:t>
            </a:r>
            <a:r>
              <a:rPr lang="en-NZ" dirty="0" smtClean="0"/>
              <a:t> </a:t>
            </a:r>
            <a:r>
              <a:rPr lang="en-NZ" dirty="0" err="1" smtClean="0"/>
              <a:t>định</a:t>
            </a:r>
            <a:r>
              <a:rPr lang="en-NZ" dirty="0" smtClean="0"/>
              <a:t> </a:t>
            </a:r>
            <a:r>
              <a:rPr lang="en-NZ" dirty="0" err="1" smtClean="0"/>
              <a:t>khi</a:t>
            </a:r>
            <a:r>
              <a:rPr lang="en-NZ" dirty="0" smtClean="0"/>
              <a:t> </a:t>
            </a:r>
            <a:r>
              <a:rPr lang="en-NZ" dirty="0" err="1" smtClean="0"/>
              <a:t>nào</a:t>
            </a:r>
            <a:r>
              <a:rPr lang="en-NZ" dirty="0" smtClean="0"/>
              <a:t> </a:t>
            </a:r>
            <a:r>
              <a:rPr lang="en-NZ" dirty="0" err="1" smtClean="0"/>
              <a:t>thì</a:t>
            </a:r>
            <a:r>
              <a:rPr lang="en-NZ" dirty="0" smtClean="0"/>
              <a:t> </a:t>
            </a:r>
            <a:r>
              <a:rPr lang="vi-VN" dirty="0" smtClean="0"/>
              <a:t>đạt được niềm vui.</a:t>
            </a:r>
            <a:endParaRPr lang="en-NZ" dirty="0" smtClean="0"/>
          </a:p>
          <a:p>
            <a:endParaRPr lang="en-NZ" dirty="0" smtClean="0"/>
          </a:p>
          <a:p>
            <a:pPr>
              <a:buNone/>
            </a:pPr>
            <a:r>
              <a:rPr lang="en-NZ" dirty="0" smtClean="0"/>
              <a:t>B</a:t>
            </a:r>
            <a:r>
              <a:rPr lang="vi-VN" dirty="0" smtClean="0"/>
              <a:t>4. Edward Lee Thorndike</a:t>
            </a:r>
            <a:br>
              <a:rPr lang="vi-VN" dirty="0" smtClean="0"/>
            </a:br>
            <a:r>
              <a:rPr lang="en-NZ" dirty="0" err="1" smtClean="0"/>
              <a:t>Quy</a:t>
            </a:r>
            <a:r>
              <a:rPr lang="en-NZ" dirty="0" smtClean="0"/>
              <a:t> </a:t>
            </a:r>
            <a:r>
              <a:rPr lang="en-NZ" dirty="0" err="1" smtClean="0"/>
              <a:t>luật</a:t>
            </a:r>
            <a:r>
              <a:rPr lang="en-NZ" dirty="0" smtClean="0"/>
              <a:t> </a:t>
            </a:r>
            <a:r>
              <a:rPr lang="en-NZ" dirty="0" err="1" smtClean="0"/>
              <a:t>về</a:t>
            </a:r>
            <a:r>
              <a:rPr lang="en-NZ" dirty="0" smtClean="0"/>
              <a:t> </a:t>
            </a:r>
            <a:r>
              <a:rPr lang="en-NZ" dirty="0" err="1" smtClean="0"/>
              <a:t>Hiệu</a:t>
            </a:r>
            <a:r>
              <a:rPr lang="en-NZ" dirty="0" smtClean="0"/>
              <a:t> </a:t>
            </a:r>
            <a:r>
              <a:rPr lang="en-NZ" dirty="0" err="1" smtClean="0"/>
              <a:t>quả</a:t>
            </a:r>
            <a:r>
              <a:rPr lang="vi-VN" dirty="0" smtClean="0"/>
              <a:t>: </a:t>
            </a:r>
            <a:r>
              <a:rPr lang="en-NZ" dirty="0" err="1" smtClean="0"/>
              <a:t>những</a:t>
            </a:r>
            <a:r>
              <a:rPr lang="en-NZ" dirty="0" smtClean="0"/>
              <a:t> </a:t>
            </a:r>
            <a:r>
              <a:rPr lang="en-NZ" dirty="0" err="1" smtClean="0"/>
              <a:t>kết</a:t>
            </a:r>
            <a:r>
              <a:rPr lang="en-NZ" dirty="0" smtClean="0"/>
              <a:t> </a:t>
            </a:r>
            <a:r>
              <a:rPr lang="en-NZ" dirty="0" err="1" smtClean="0"/>
              <a:t>quả</a:t>
            </a:r>
            <a:r>
              <a:rPr lang="en-NZ" dirty="0" smtClean="0"/>
              <a:t> </a:t>
            </a:r>
            <a:r>
              <a:rPr lang="en-NZ" dirty="0" err="1" smtClean="0"/>
              <a:t>mang</a:t>
            </a:r>
            <a:r>
              <a:rPr lang="en-NZ" dirty="0" smtClean="0"/>
              <a:t> </a:t>
            </a:r>
            <a:r>
              <a:rPr lang="en-NZ" dirty="0" err="1" smtClean="0"/>
              <a:t>lại</a:t>
            </a:r>
            <a:r>
              <a:rPr lang="en-NZ" dirty="0" smtClean="0"/>
              <a:t> </a:t>
            </a:r>
            <a:r>
              <a:rPr lang="en-NZ" dirty="0" err="1" smtClean="0"/>
              <a:t>sự</a:t>
            </a:r>
            <a:r>
              <a:rPr lang="en-NZ" dirty="0" smtClean="0"/>
              <a:t> </a:t>
            </a:r>
            <a:r>
              <a:rPr lang="en-NZ" dirty="0" err="1" smtClean="0"/>
              <a:t>thỏa</a:t>
            </a:r>
            <a:r>
              <a:rPr lang="en-NZ" dirty="0" smtClean="0"/>
              <a:t> </a:t>
            </a:r>
            <a:r>
              <a:rPr lang="en-NZ" dirty="0" err="1" smtClean="0"/>
              <a:t>mãn</a:t>
            </a:r>
            <a:r>
              <a:rPr lang="en-NZ" dirty="0" smtClean="0"/>
              <a:t> </a:t>
            </a:r>
            <a:r>
              <a:rPr lang="en-NZ" dirty="0" err="1" smtClean="0"/>
              <a:t>sẽ</a:t>
            </a:r>
            <a:r>
              <a:rPr lang="en-NZ" dirty="0" smtClean="0"/>
              <a:t> </a:t>
            </a:r>
            <a:r>
              <a:rPr lang="en-NZ" dirty="0" err="1" smtClean="0"/>
              <a:t>làm</a:t>
            </a:r>
            <a:r>
              <a:rPr lang="en-NZ" dirty="0" smtClean="0"/>
              <a:t> </a:t>
            </a:r>
            <a:r>
              <a:rPr lang="en-NZ" dirty="0" err="1" smtClean="0"/>
              <a:t>tăng</a:t>
            </a:r>
            <a:r>
              <a:rPr lang="en-NZ" dirty="0" smtClean="0"/>
              <a:t> </a:t>
            </a:r>
            <a:r>
              <a:rPr lang="en-NZ" dirty="0" err="1" smtClean="0"/>
              <a:t>cường</a:t>
            </a:r>
            <a:r>
              <a:rPr lang="en-NZ" dirty="0" smtClean="0"/>
              <a:t> </a:t>
            </a:r>
            <a:r>
              <a:rPr lang="en-NZ" dirty="0" err="1" smtClean="0"/>
              <a:t>hành</a:t>
            </a:r>
            <a:r>
              <a:rPr lang="en-NZ" dirty="0" smtClean="0"/>
              <a:t> vi; con </a:t>
            </a:r>
            <a:r>
              <a:rPr lang="en-NZ" dirty="0" err="1" smtClean="0"/>
              <a:t>những</a:t>
            </a:r>
            <a:r>
              <a:rPr lang="en-NZ" dirty="0" smtClean="0"/>
              <a:t> </a:t>
            </a:r>
            <a:r>
              <a:rPr lang="en-NZ" dirty="0" err="1" smtClean="0"/>
              <a:t>kết</a:t>
            </a:r>
            <a:r>
              <a:rPr lang="en-NZ" dirty="0" smtClean="0"/>
              <a:t> </a:t>
            </a:r>
            <a:r>
              <a:rPr lang="en-NZ" dirty="0" err="1" smtClean="0"/>
              <a:t>quả</a:t>
            </a:r>
            <a:r>
              <a:rPr lang="en-NZ" dirty="0" smtClean="0"/>
              <a:t> </a:t>
            </a:r>
            <a:r>
              <a:rPr lang="en-NZ" dirty="0" err="1" smtClean="0"/>
              <a:t>mang</a:t>
            </a:r>
            <a:r>
              <a:rPr lang="en-NZ" dirty="0" smtClean="0"/>
              <a:t> </a:t>
            </a:r>
            <a:r>
              <a:rPr lang="en-NZ" dirty="0" err="1" smtClean="0"/>
              <a:t>lại</a:t>
            </a:r>
            <a:r>
              <a:rPr lang="en-NZ" dirty="0" smtClean="0"/>
              <a:t> </a:t>
            </a:r>
            <a:r>
              <a:rPr lang="en-NZ" dirty="0" err="1" smtClean="0"/>
              <a:t>sự</a:t>
            </a:r>
            <a:r>
              <a:rPr lang="en-NZ" dirty="0" smtClean="0"/>
              <a:t> </a:t>
            </a:r>
            <a:r>
              <a:rPr lang="en-NZ" dirty="0" err="1" smtClean="0"/>
              <a:t>bất</a:t>
            </a:r>
            <a:r>
              <a:rPr lang="en-NZ" dirty="0" smtClean="0"/>
              <a:t> </a:t>
            </a:r>
            <a:r>
              <a:rPr lang="en-NZ" dirty="0" err="1" smtClean="0"/>
              <a:t>mãn</a:t>
            </a:r>
            <a:r>
              <a:rPr lang="en-NZ" dirty="0" smtClean="0"/>
              <a:t> </a:t>
            </a:r>
            <a:r>
              <a:rPr lang="en-NZ" dirty="0" err="1" smtClean="0"/>
              <a:t>hoặc</a:t>
            </a:r>
            <a:r>
              <a:rPr lang="en-NZ" dirty="0" smtClean="0"/>
              <a:t> </a:t>
            </a:r>
            <a:r>
              <a:rPr lang="en-NZ" dirty="0" err="1" smtClean="0"/>
              <a:t>không</a:t>
            </a:r>
            <a:r>
              <a:rPr lang="en-NZ" dirty="0" smtClean="0"/>
              <a:t> </a:t>
            </a:r>
            <a:r>
              <a:rPr lang="en-NZ" dirty="0" err="1" smtClean="0"/>
              <a:t>thỏa</a:t>
            </a:r>
            <a:r>
              <a:rPr lang="en-NZ" dirty="0" smtClean="0"/>
              <a:t> </a:t>
            </a:r>
            <a:r>
              <a:rPr lang="en-NZ" dirty="0" err="1" smtClean="0"/>
              <a:t>mãn</a:t>
            </a:r>
            <a:r>
              <a:rPr lang="en-NZ" dirty="0" smtClean="0"/>
              <a:t> </a:t>
            </a:r>
            <a:r>
              <a:rPr lang="en-NZ" dirty="0" err="1" smtClean="0"/>
              <a:t>thì</a:t>
            </a:r>
            <a:r>
              <a:rPr lang="en-NZ" dirty="0" smtClean="0"/>
              <a:t> </a:t>
            </a:r>
            <a:r>
              <a:rPr lang="vi-VN" dirty="0" smtClean="0"/>
              <a:t>đáp làm suy yếu </a:t>
            </a:r>
            <a:r>
              <a:rPr lang="en-NZ" dirty="0" err="1" smtClean="0"/>
              <a:t>hành</a:t>
            </a:r>
            <a:r>
              <a:rPr lang="en-NZ" dirty="0" smtClean="0"/>
              <a:t> vi</a:t>
            </a:r>
            <a:r>
              <a:rPr lang="vi-VN" dirty="0" smtClean="0"/>
              <a:t>.</a:t>
            </a:r>
          </a:p>
          <a:p>
            <a:endParaRPr lang="en-NZ"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04088"/>
            <a:ext cx="8686800" cy="1143000"/>
          </a:xfrm>
        </p:spPr>
        <p:txBody>
          <a:bodyPr>
            <a:normAutofit fontScale="90000"/>
          </a:bodyPr>
          <a:lstStyle/>
          <a:p>
            <a:r>
              <a:rPr lang="en-NZ" dirty="0" smtClean="0"/>
              <a:t>NGƯỜI LAO ĐỘNG </a:t>
            </a:r>
            <a:br>
              <a:rPr lang="en-NZ" dirty="0" smtClean="0"/>
            </a:br>
            <a:r>
              <a:rPr lang="en-NZ" dirty="0" smtClean="0"/>
              <a:t>VÀ TÂM LÝ NGƯỜI LAO ĐỘNG</a:t>
            </a:r>
            <a:endParaRPr lang="en-NZ" dirty="0"/>
          </a:p>
        </p:txBody>
      </p:sp>
      <p:sp>
        <p:nvSpPr>
          <p:cNvPr id="5" name="Content Placeholder 4"/>
          <p:cNvSpPr>
            <a:spLocks noGrp="1"/>
          </p:cNvSpPr>
          <p:nvPr>
            <p:ph idx="1"/>
          </p:nvPr>
        </p:nvSpPr>
        <p:spPr/>
        <p:txBody>
          <a:bodyPr/>
          <a:lstStyle/>
          <a:p>
            <a:r>
              <a:rPr lang="en-NZ" dirty="0" err="1" smtClean="0"/>
              <a:t>Người</a:t>
            </a:r>
            <a:r>
              <a:rPr lang="en-NZ" dirty="0" smtClean="0"/>
              <a:t> </a:t>
            </a:r>
            <a:r>
              <a:rPr lang="en-NZ" dirty="0" err="1" smtClean="0"/>
              <a:t>lao</a:t>
            </a:r>
            <a:r>
              <a:rPr lang="en-NZ" dirty="0" smtClean="0"/>
              <a:t> </a:t>
            </a:r>
            <a:r>
              <a:rPr lang="en-NZ" dirty="0" err="1" smtClean="0"/>
              <a:t>động</a:t>
            </a:r>
            <a:r>
              <a:rPr lang="en-NZ" dirty="0" smtClean="0"/>
              <a:t> </a:t>
            </a:r>
            <a:r>
              <a:rPr lang="en-NZ" dirty="0" err="1" smtClean="0"/>
              <a:t>là</a:t>
            </a:r>
            <a:r>
              <a:rPr lang="en-NZ" dirty="0" smtClean="0"/>
              <a:t> </a:t>
            </a:r>
            <a:r>
              <a:rPr lang="en-NZ" dirty="0" err="1" smtClean="0"/>
              <a:t>ai</a:t>
            </a:r>
            <a:r>
              <a:rPr lang="en-NZ" dirty="0" smtClean="0"/>
              <a:t>?</a:t>
            </a:r>
          </a:p>
          <a:p>
            <a:r>
              <a:rPr lang="en-NZ" dirty="0" err="1" smtClean="0"/>
              <a:t>Người</a:t>
            </a:r>
            <a:r>
              <a:rPr lang="en-NZ" dirty="0" smtClean="0"/>
              <a:t> </a:t>
            </a:r>
            <a:r>
              <a:rPr lang="en-NZ" dirty="0" err="1" smtClean="0"/>
              <a:t>lao</a:t>
            </a:r>
            <a:r>
              <a:rPr lang="en-NZ" dirty="0" smtClean="0"/>
              <a:t> </a:t>
            </a:r>
            <a:r>
              <a:rPr lang="en-NZ" dirty="0" err="1" smtClean="0"/>
              <a:t>động</a:t>
            </a:r>
            <a:r>
              <a:rPr lang="en-NZ" dirty="0" smtClean="0"/>
              <a:t> </a:t>
            </a:r>
            <a:r>
              <a:rPr lang="en-NZ" dirty="0" err="1" smtClean="0"/>
              <a:t>có</a:t>
            </a:r>
            <a:r>
              <a:rPr lang="en-NZ" dirty="0" smtClean="0"/>
              <a:t> </a:t>
            </a:r>
            <a:r>
              <a:rPr lang="en-NZ" dirty="0" err="1" smtClean="0"/>
              <a:t>vai</a:t>
            </a:r>
            <a:r>
              <a:rPr lang="en-NZ" dirty="0" smtClean="0"/>
              <a:t> </a:t>
            </a:r>
            <a:r>
              <a:rPr lang="en-NZ" dirty="0" err="1" smtClean="0"/>
              <a:t>trò</a:t>
            </a:r>
            <a:r>
              <a:rPr lang="en-NZ" dirty="0" smtClean="0"/>
              <a:t> </a:t>
            </a:r>
            <a:r>
              <a:rPr lang="en-NZ" dirty="0" err="1" smtClean="0"/>
              <a:t>gì</a:t>
            </a:r>
            <a:endParaRPr lang="en-NZ" dirty="0" smtClean="0"/>
          </a:p>
          <a:p>
            <a:r>
              <a:rPr lang="en-NZ" dirty="0" err="1" smtClean="0"/>
              <a:t>Người</a:t>
            </a:r>
            <a:r>
              <a:rPr lang="en-NZ" dirty="0" smtClean="0"/>
              <a:t> </a:t>
            </a:r>
            <a:r>
              <a:rPr lang="en-NZ" dirty="0" err="1" smtClean="0"/>
              <a:t>lao</a:t>
            </a:r>
            <a:r>
              <a:rPr lang="en-NZ" dirty="0" smtClean="0"/>
              <a:t> </a:t>
            </a:r>
            <a:r>
              <a:rPr lang="en-NZ" dirty="0" err="1" smtClean="0"/>
              <a:t>động</a:t>
            </a:r>
            <a:r>
              <a:rPr lang="en-NZ" dirty="0" smtClean="0"/>
              <a:t> </a:t>
            </a:r>
            <a:r>
              <a:rPr lang="en-NZ" dirty="0" err="1" smtClean="0"/>
              <a:t>có</a:t>
            </a:r>
            <a:r>
              <a:rPr lang="en-NZ" dirty="0" smtClean="0"/>
              <a:t> </a:t>
            </a:r>
            <a:r>
              <a:rPr lang="en-NZ" dirty="0" err="1" smtClean="0"/>
              <a:t>hoạt</a:t>
            </a:r>
            <a:r>
              <a:rPr lang="en-NZ" dirty="0" smtClean="0"/>
              <a:t> </a:t>
            </a:r>
            <a:r>
              <a:rPr lang="en-NZ" dirty="0" err="1" smtClean="0"/>
              <a:t>động</a:t>
            </a:r>
            <a:r>
              <a:rPr lang="en-NZ" dirty="0" smtClean="0"/>
              <a:t> </a:t>
            </a:r>
            <a:r>
              <a:rPr lang="en-NZ" dirty="0" err="1" smtClean="0"/>
              <a:t>gì</a:t>
            </a:r>
            <a:r>
              <a:rPr lang="en-NZ" dirty="0" smtClean="0"/>
              <a:t>?</a:t>
            </a:r>
          </a:p>
          <a:p>
            <a:r>
              <a:rPr lang="en-NZ" dirty="0" err="1" smtClean="0"/>
              <a:t>Người</a:t>
            </a:r>
            <a:r>
              <a:rPr lang="en-NZ" dirty="0" smtClean="0"/>
              <a:t> </a:t>
            </a:r>
            <a:r>
              <a:rPr lang="en-NZ" dirty="0" err="1" smtClean="0"/>
              <a:t>lao</a:t>
            </a:r>
            <a:r>
              <a:rPr lang="en-NZ" dirty="0" smtClean="0"/>
              <a:t> </a:t>
            </a:r>
            <a:r>
              <a:rPr lang="en-NZ" dirty="0" err="1" smtClean="0"/>
              <a:t>động</a:t>
            </a:r>
            <a:r>
              <a:rPr lang="en-NZ" dirty="0" smtClean="0"/>
              <a:t> </a:t>
            </a:r>
            <a:r>
              <a:rPr lang="en-NZ" dirty="0" err="1" smtClean="0"/>
              <a:t>mong</a:t>
            </a:r>
            <a:r>
              <a:rPr lang="en-NZ" dirty="0" smtClean="0"/>
              <a:t> </a:t>
            </a:r>
            <a:r>
              <a:rPr lang="en-NZ" dirty="0" err="1" smtClean="0"/>
              <a:t>muốn</a:t>
            </a:r>
            <a:r>
              <a:rPr lang="en-NZ" dirty="0" smtClean="0"/>
              <a:t> </a:t>
            </a:r>
            <a:r>
              <a:rPr lang="en-NZ" dirty="0" err="1" smtClean="0"/>
              <a:t>điều</a:t>
            </a:r>
            <a:r>
              <a:rPr lang="en-NZ" dirty="0" smtClean="0"/>
              <a:t> </a:t>
            </a:r>
            <a:r>
              <a:rPr lang="en-NZ" dirty="0" err="1" smtClean="0"/>
              <a:t>gì</a:t>
            </a:r>
            <a:r>
              <a:rPr lang="en-NZ" dirty="0" smtClean="0"/>
              <a:t>?</a:t>
            </a:r>
          </a:p>
          <a:p>
            <a:r>
              <a:rPr lang="en-NZ" dirty="0" err="1" smtClean="0"/>
              <a:t>Người</a:t>
            </a:r>
            <a:r>
              <a:rPr lang="en-NZ" dirty="0" smtClean="0"/>
              <a:t> </a:t>
            </a:r>
            <a:r>
              <a:rPr lang="en-NZ" dirty="0" err="1" smtClean="0"/>
              <a:t>lao</a:t>
            </a:r>
            <a:r>
              <a:rPr lang="en-NZ" dirty="0" smtClean="0"/>
              <a:t> </a:t>
            </a:r>
            <a:r>
              <a:rPr lang="en-NZ" dirty="0" err="1" smtClean="0"/>
              <a:t>động</a:t>
            </a:r>
            <a:r>
              <a:rPr lang="en-NZ" dirty="0" smtClean="0"/>
              <a:t> KHÔNG </a:t>
            </a:r>
            <a:r>
              <a:rPr lang="en-NZ" dirty="0" err="1" smtClean="0"/>
              <a:t>mong</a:t>
            </a:r>
            <a:r>
              <a:rPr lang="en-NZ" dirty="0" smtClean="0"/>
              <a:t> </a:t>
            </a:r>
            <a:r>
              <a:rPr lang="en-NZ" dirty="0" err="1" smtClean="0"/>
              <a:t>muốn</a:t>
            </a:r>
            <a:r>
              <a:rPr lang="en-NZ" dirty="0" smtClean="0"/>
              <a:t> </a:t>
            </a:r>
            <a:r>
              <a:rPr lang="en-NZ" dirty="0" err="1" smtClean="0"/>
              <a:t>điều</a:t>
            </a:r>
            <a:r>
              <a:rPr lang="en-NZ" dirty="0" smtClean="0"/>
              <a:t> </a:t>
            </a:r>
            <a:r>
              <a:rPr lang="en-NZ" dirty="0" err="1" smtClean="0"/>
              <a:t>gì</a:t>
            </a:r>
            <a:r>
              <a:rPr lang="en-NZ" dirty="0" smtClean="0"/>
              <a:t>?</a:t>
            </a:r>
            <a:endParaRPr lang="en-NZ"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08688"/>
          </a:xfrm>
        </p:spPr>
        <p:txBody>
          <a:bodyPr>
            <a:normAutofit fontScale="90000"/>
          </a:bodyPr>
          <a:lstStyle/>
          <a:p>
            <a:r>
              <a:rPr lang="en-NZ" dirty="0" err="1" smtClean="0"/>
              <a:t>Chủ</a:t>
            </a:r>
            <a:r>
              <a:rPr lang="en-NZ" dirty="0" smtClean="0"/>
              <a:t> </a:t>
            </a:r>
            <a:r>
              <a:rPr lang="en-NZ" dirty="0" err="1" smtClean="0"/>
              <a:t>nghĩa</a:t>
            </a:r>
            <a:r>
              <a:rPr lang="en-NZ" dirty="0" smtClean="0"/>
              <a:t> </a:t>
            </a:r>
            <a:r>
              <a:rPr lang="en-NZ" dirty="0" err="1" smtClean="0"/>
              <a:t>khoái</a:t>
            </a:r>
            <a:r>
              <a:rPr lang="en-NZ" dirty="0" smtClean="0"/>
              <a:t> </a:t>
            </a:r>
            <a:r>
              <a:rPr lang="en-NZ" dirty="0" err="1" smtClean="0"/>
              <a:t>lạc</a:t>
            </a:r>
            <a:r>
              <a:rPr lang="en-NZ" dirty="0" smtClean="0"/>
              <a:t> (</a:t>
            </a:r>
            <a:r>
              <a:rPr lang="en-NZ" dirty="0" err="1" smtClean="0"/>
              <a:t>tiếp</a:t>
            </a:r>
            <a:r>
              <a:rPr lang="en-NZ" dirty="0" smtClean="0"/>
              <a:t>)</a:t>
            </a:r>
            <a:endParaRPr lang="en-NZ" dirty="0"/>
          </a:p>
        </p:txBody>
      </p:sp>
      <p:sp>
        <p:nvSpPr>
          <p:cNvPr id="3" name="Content Placeholder 2"/>
          <p:cNvSpPr>
            <a:spLocks noGrp="1"/>
          </p:cNvSpPr>
          <p:nvPr>
            <p:ph idx="1"/>
          </p:nvPr>
        </p:nvSpPr>
        <p:spPr/>
        <p:txBody>
          <a:bodyPr/>
          <a:lstStyle/>
          <a:p>
            <a:endParaRPr lang="en-NZ" dirty="0" smtClean="0"/>
          </a:p>
          <a:p>
            <a:r>
              <a:rPr lang="en-NZ" dirty="0" smtClean="0"/>
              <a:t>B5. X</a:t>
            </a:r>
            <a:r>
              <a:rPr lang="vi-VN" dirty="0" smtClean="0"/>
              <a:t>u hướng hiện nay</a:t>
            </a:r>
            <a:br>
              <a:rPr lang="vi-VN" dirty="0" smtClean="0"/>
            </a:br>
            <a:r>
              <a:rPr lang="vi-VN" dirty="0" smtClean="0"/>
              <a:t>Tự kiểm soát: chọn phần thưởng chậm.</a:t>
            </a:r>
            <a:br>
              <a:rPr lang="vi-VN" dirty="0" smtClean="0"/>
            </a:br>
            <a:r>
              <a:rPr lang="vi-VN" dirty="0" smtClean="0"/>
              <a:t>Bốc đồng: chọn phần thưởng ngay lập tức.</a:t>
            </a:r>
          </a:p>
          <a:p>
            <a:endParaRPr lang="en-NZ"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80728"/>
          </a:xfrm>
        </p:spPr>
        <p:txBody>
          <a:bodyPr>
            <a:normAutofit fontScale="90000"/>
          </a:bodyPr>
          <a:lstStyle/>
          <a:p>
            <a:r>
              <a:rPr lang="en-NZ" dirty="0" smtClean="0"/>
              <a:t>C.. </a:t>
            </a:r>
            <a:r>
              <a:rPr lang="en-NZ" dirty="0" err="1" smtClean="0"/>
              <a:t>Thuyết</a:t>
            </a:r>
            <a:r>
              <a:rPr lang="en-NZ" dirty="0" smtClean="0"/>
              <a:t> </a:t>
            </a:r>
            <a:r>
              <a:rPr lang="en-NZ" dirty="0" err="1" smtClean="0"/>
              <a:t>tiến</a:t>
            </a:r>
            <a:r>
              <a:rPr lang="en-NZ" dirty="0" smtClean="0"/>
              <a:t> </a:t>
            </a:r>
            <a:r>
              <a:rPr lang="en-NZ" dirty="0" err="1" smtClean="0"/>
              <a:t>hóa</a:t>
            </a:r>
            <a:r>
              <a:rPr lang="en-NZ" dirty="0" smtClean="0"/>
              <a:t> </a:t>
            </a:r>
            <a:r>
              <a:rPr lang="en-NZ" dirty="0" err="1" smtClean="0"/>
              <a:t>và</a:t>
            </a:r>
            <a:r>
              <a:rPr lang="en-NZ" dirty="0" smtClean="0"/>
              <a:t> </a:t>
            </a:r>
            <a:r>
              <a:rPr lang="en-NZ" dirty="0" err="1" smtClean="0"/>
              <a:t>Động</a:t>
            </a:r>
            <a:r>
              <a:rPr lang="en-NZ" dirty="0" smtClean="0"/>
              <a:t> </a:t>
            </a:r>
            <a:r>
              <a:rPr lang="en-NZ" dirty="0" err="1" smtClean="0"/>
              <a:t>lực</a:t>
            </a:r>
            <a:endParaRPr lang="en-NZ" dirty="0"/>
          </a:p>
        </p:txBody>
      </p:sp>
      <p:sp>
        <p:nvSpPr>
          <p:cNvPr id="3" name="Content Placeholder 2"/>
          <p:cNvSpPr>
            <a:spLocks noGrp="1"/>
          </p:cNvSpPr>
          <p:nvPr>
            <p:ph idx="1"/>
          </p:nvPr>
        </p:nvSpPr>
        <p:spPr>
          <a:xfrm>
            <a:off x="457200" y="1484784"/>
            <a:ext cx="8229600" cy="4839816"/>
          </a:xfrm>
        </p:spPr>
        <p:txBody>
          <a:bodyPr>
            <a:normAutofit lnSpcReduction="10000"/>
          </a:bodyPr>
          <a:lstStyle/>
          <a:p>
            <a:pPr>
              <a:buNone/>
            </a:pPr>
            <a:r>
              <a:rPr lang="en-NZ" dirty="0" smtClean="0"/>
              <a:t>C</a:t>
            </a:r>
            <a:r>
              <a:rPr lang="vi-VN" dirty="0" smtClean="0"/>
              <a:t>1.Charles Darwin</a:t>
            </a:r>
            <a:br>
              <a:rPr lang="vi-VN" dirty="0" smtClean="0"/>
            </a:br>
            <a:r>
              <a:rPr lang="vi-VN" dirty="0" smtClean="0"/>
              <a:t>Lý thuyết tiến hóa được dựa trên </a:t>
            </a:r>
            <a:r>
              <a:rPr lang="en-NZ" dirty="0" err="1" smtClean="0"/>
              <a:t>biến</a:t>
            </a:r>
            <a:r>
              <a:rPr lang="en-NZ" dirty="0" smtClean="0"/>
              <a:t> </a:t>
            </a:r>
            <a:r>
              <a:rPr lang="en-NZ" dirty="0" err="1" smtClean="0"/>
              <a:t>thể</a:t>
            </a:r>
            <a:r>
              <a:rPr lang="en-NZ" dirty="0" smtClean="0"/>
              <a:t> </a:t>
            </a:r>
            <a:r>
              <a:rPr lang="vi-VN" dirty="0" smtClean="0"/>
              <a:t>và lựa chọn.</a:t>
            </a:r>
            <a:br>
              <a:rPr lang="vi-VN" dirty="0" smtClean="0"/>
            </a:br>
            <a:r>
              <a:rPr lang="vi-VN" dirty="0" smtClean="0"/>
              <a:t>Nguyên tắc của </a:t>
            </a:r>
            <a:r>
              <a:rPr lang="en-NZ" dirty="0" err="1" smtClean="0"/>
              <a:t>biến</a:t>
            </a:r>
            <a:r>
              <a:rPr lang="en-NZ" dirty="0" smtClean="0"/>
              <a:t> </a:t>
            </a:r>
            <a:r>
              <a:rPr lang="en-NZ" dirty="0" err="1" smtClean="0"/>
              <a:t>thể</a:t>
            </a:r>
            <a:r>
              <a:rPr lang="en-NZ" dirty="0" smtClean="0"/>
              <a:t>: G</a:t>
            </a:r>
            <a:r>
              <a:rPr lang="vi-VN" dirty="0" smtClean="0"/>
              <a:t>iá trị của một đặc điểm cụ thể khác nhau về tần số.</a:t>
            </a:r>
            <a:br>
              <a:rPr lang="vi-VN" dirty="0" smtClean="0"/>
            </a:br>
            <a:r>
              <a:rPr lang="vi-VN" dirty="0" smtClean="0"/>
              <a:t>Nguyên tắc lựa chọn: môi trường</a:t>
            </a:r>
            <a:r>
              <a:rPr lang="en-NZ" dirty="0" smtClean="0"/>
              <a:t> </a:t>
            </a:r>
            <a:r>
              <a:rPr lang="en-NZ" dirty="0" err="1" smtClean="0"/>
              <a:t>sẽ</a:t>
            </a:r>
            <a:r>
              <a:rPr lang="vi-VN" dirty="0" smtClean="0"/>
              <a:t> lựa chọn các giá trị mà </a:t>
            </a:r>
            <a:r>
              <a:rPr lang="en-NZ" dirty="0" err="1" smtClean="0"/>
              <a:t>có</a:t>
            </a:r>
            <a:r>
              <a:rPr lang="en-NZ" dirty="0" smtClean="0"/>
              <a:t> </a:t>
            </a:r>
            <a:r>
              <a:rPr lang="en-NZ" dirty="0" err="1" smtClean="0"/>
              <a:t>lợi</a:t>
            </a:r>
            <a:r>
              <a:rPr lang="en-NZ" dirty="0" smtClean="0"/>
              <a:t> </a:t>
            </a:r>
            <a:r>
              <a:rPr lang="en-NZ" dirty="0" err="1" smtClean="0"/>
              <a:t>cho</a:t>
            </a:r>
            <a:r>
              <a:rPr lang="en-NZ" dirty="0" smtClean="0"/>
              <a:t> </a:t>
            </a:r>
            <a:r>
              <a:rPr lang="vi-VN" dirty="0" smtClean="0"/>
              <a:t>sự sống </a:t>
            </a:r>
            <a:r>
              <a:rPr lang="en-NZ" dirty="0" err="1" smtClean="0"/>
              <a:t>còn</a:t>
            </a:r>
            <a:r>
              <a:rPr lang="vi-VN" dirty="0" smtClean="0"/>
              <a:t>.</a:t>
            </a:r>
            <a:br>
              <a:rPr lang="vi-VN" dirty="0" smtClean="0"/>
            </a:br>
            <a:endParaRPr lang="en-NZ" dirty="0" smtClean="0"/>
          </a:p>
          <a:p>
            <a:pPr>
              <a:buNone/>
            </a:pPr>
            <a:r>
              <a:rPr lang="en-NZ" dirty="0" smtClean="0"/>
              <a:t>C2. </a:t>
            </a:r>
            <a:r>
              <a:rPr lang="vi-VN" dirty="0" smtClean="0"/>
              <a:t>Herbert Spencer</a:t>
            </a:r>
            <a:br>
              <a:rPr lang="vi-VN" dirty="0" smtClean="0"/>
            </a:br>
            <a:r>
              <a:rPr lang="vi-VN" dirty="0" smtClean="0"/>
              <a:t>Niềm vui </a:t>
            </a:r>
            <a:r>
              <a:rPr lang="en-NZ" dirty="0" err="1" smtClean="0"/>
              <a:t>có</a:t>
            </a:r>
            <a:r>
              <a:rPr lang="en-NZ" dirty="0" smtClean="0"/>
              <a:t> </a:t>
            </a:r>
            <a:r>
              <a:rPr lang="en-NZ" dirty="0" err="1" smtClean="0"/>
              <a:t>liên</a:t>
            </a:r>
            <a:r>
              <a:rPr lang="en-NZ" dirty="0" smtClean="0"/>
              <a:t> </a:t>
            </a:r>
            <a:r>
              <a:rPr lang="en-NZ" dirty="0" err="1" smtClean="0"/>
              <a:t>hệ</a:t>
            </a:r>
            <a:r>
              <a:rPr lang="en-NZ" dirty="0" smtClean="0"/>
              <a:t> </a:t>
            </a:r>
            <a:r>
              <a:rPr lang="en-NZ" dirty="0" err="1" smtClean="0"/>
              <a:t>tới</a:t>
            </a:r>
            <a:r>
              <a:rPr lang="en-NZ" dirty="0" smtClean="0"/>
              <a:t> </a:t>
            </a:r>
            <a:r>
              <a:rPr lang="en-NZ" dirty="0" err="1" smtClean="0"/>
              <a:t>những</a:t>
            </a:r>
            <a:r>
              <a:rPr lang="en-NZ" dirty="0" smtClean="0"/>
              <a:t> </a:t>
            </a:r>
            <a:r>
              <a:rPr lang="vi-VN" dirty="0" smtClean="0"/>
              <a:t>các hành vi trợ giúp sự sống còn.</a:t>
            </a:r>
            <a:br>
              <a:rPr lang="vi-VN" dirty="0" smtClean="0"/>
            </a:br>
            <a:r>
              <a:rPr lang="vi-VN" dirty="0" smtClean="0"/>
              <a:t>Đau</a:t>
            </a:r>
            <a:r>
              <a:rPr lang="en-NZ" dirty="0" smtClean="0"/>
              <a:t> </a:t>
            </a:r>
            <a:r>
              <a:rPr lang="en-NZ" dirty="0" err="1" smtClean="0"/>
              <a:t>khổ</a:t>
            </a:r>
            <a:r>
              <a:rPr lang="en-NZ" dirty="0" smtClean="0"/>
              <a:t> </a:t>
            </a:r>
            <a:r>
              <a:rPr lang="en-NZ" dirty="0" err="1" smtClean="0"/>
              <a:t>có</a:t>
            </a:r>
            <a:r>
              <a:rPr lang="en-NZ" dirty="0" smtClean="0"/>
              <a:t> </a:t>
            </a:r>
            <a:r>
              <a:rPr lang="en-NZ" dirty="0" err="1" smtClean="0"/>
              <a:t>liên</a:t>
            </a:r>
            <a:r>
              <a:rPr lang="en-NZ" dirty="0" smtClean="0"/>
              <a:t> </a:t>
            </a:r>
            <a:r>
              <a:rPr lang="en-NZ" dirty="0" err="1" smtClean="0"/>
              <a:t>hệ</a:t>
            </a:r>
            <a:r>
              <a:rPr lang="en-NZ" dirty="0" smtClean="0"/>
              <a:t> </a:t>
            </a:r>
            <a:r>
              <a:rPr lang="en-NZ" dirty="0" err="1" smtClean="0"/>
              <a:t>tới</a:t>
            </a:r>
            <a:r>
              <a:rPr lang="en-NZ" dirty="0" smtClean="0"/>
              <a:t> </a:t>
            </a:r>
            <a:r>
              <a:rPr lang="en-NZ" dirty="0" err="1" smtClean="0"/>
              <a:t>những</a:t>
            </a:r>
            <a:r>
              <a:rPr lang="en-NZ" dirty="0" smtClean="0"/>
              <a:t> </a:t>
            </a:r>
            <a:r>
              <a:rPr lang="vi-VN" dirty="0" smtClean="0"/>
              <a:t>hành vi gây phương hại đến sự sống còn</a:t>
            </a:r>
          </a:p>
          <a:p>
            <a:endParaRPr lang="en-NZ"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C. </a:t>
            </a:r>
            <a:r>
              <a:rPr lang="en-NZ" dirty="0" err="1" smtClean="0"/>
              <a:t>Thuyết</a:t>
            </a:r>
            <a:r>
              <a:rPr lang="en-NZ" dirty="0" smtClean="0"/>
              <a:t> </a:t>
            </a:r>
            <a:r>
              <a:rPr lang="en-NZ" dirty="0" err="1" smtClean="0"/>
              <a:t>tiến</a:t>
            </a:r>
            <a:r>
              <a:rPr lang="en-NZ" dirty="0" smtClean="0"/>
              <a:t> </a:t>
            </a:r>
            <a:r>
              <a:rPr lang="en-NZ" dirty="0" err="1" smtClean="0"/>
              <a:t>hóa</a:t>
            </a:r>
            <a:r>
              <a:rPr lang="en-NZ" dirty="0" smtClean="0"/>
              <a:t> </a:t>
            </a:r>
            <a:r>
              <a:rPr lang="en-NZ" dirty="0" err="1" smtClean="0"/>
              <a:t>và</a:t>
            </a:r>
            <a:r>
              <a:rPr lang="en-NZ" dirty="0" smtClean="0"/>
              <a:t> ...</a:t>
            </a:r>
            <a:endParaRPr lang="en-NZ" dirty="0"/>
          </a:p>
        </p:txBody>
      </p:sp>
      <p:sp>
        <p:nvSpPr>
          <p:cNvPr id="3" name="Content Placeholder 2"/>
          <p:cNvSpPr>
            <a:spLocks noGrp="1"/>
          </p:cNvSpPr>
          <p:nvPr>
            <p:ph idx="1"/>
          </p:nvPr>
        </p:nvSpPr>
        <p:spPr/>
        <p:txBody>
          <a:bodyPr/>
          <a:lstStyle/>
          <a:p>
            <a:r>
              <a:rPr lang="en-NZ" dirty="0" smtClean="0"/>
              <a:t>C</a:t>
            </a:r>
            <a:r>
              <a:rPr lang="vi-VN" dirty="0" smtClean="0"/>
              <a:t>3. </a:t>
            </a:r>
            <a:r>
              <a:rPr lang="en-NZ" dirty="0" smtClean="0"/>
              <a:t>B</a:t>
            </a:r>
            <a:r>
              <a:rPr lang="vi-VN" dirty="0" smtClean="0"/>
              <a:t>ản năng</a:t>
            </a:r>
            <a:br>
              <a:rPr lang="vi-VN" dirty="0" smtClean="0"/>
            </a:br>
            <a:r>
              <a:rPr lang="en-NZ" dirty="0" err="1" smtClean="0"/>
              <a:t>Những</a:t>
            </a:r>
            <a:r>
              <a:rPr lang="en-NZ" dirty="0" smtClean="0"/>
              <a:t> </a:t>
            </a:r>
            <a:r>
              <a:rPr lang="vi-VN" dirty="0" smtClean="0"/>
              <a:t>xung</a:t>
            </a:r>
            <a:r>
              <a:rPr lang="en-NZ" dirty="0" smtClean="0"/>
              <a:t> (impulse) </a:t>
            </a:r>
            <a:r>
              <a:rPr lang="en-NZ" dirty="0" err="1" smtClean="0"/>
              <a:t>được</a:t>
            </a:r>
            <a:r>
              <a:rPr lang="en-NZ" dirty="0" smtClean="0"/>
              <a:t> </a:t>
            </a:r>
            <a:r>
              <a:rPr lang="en-NZ" dirty="0" err="1" smtClean="0"/>
              <a:t>kế</a:t>
            </a:r>
            <a:r>
              <a:rPr lang="en-NZ" dirty="0" smtClean="0"/>
              <a:t> </a:t>
            </a:r>
            <a:r>
              <a:rPr lang="en-NZ" dirty="0" err="1" smtClean="0"/>
              <a:t>thừa</a:t>
            </a:r>
            <a:r>
              <a:rPr lang="vi-VN" dirty="0" smtClean="0"/>
              <a:t> </a:t>
            </a:r>
            <a:r>
              <a:rPr lang="en-NZ" dirty="0" err="1" smtClean="0"/>
              <a:t>tạo</a:t>
            </a:r>
            <a:r>
              <a:rPr lang="en-NZ" dirty="0" smtClean="0"/>
              <a:t> </a:t>
            </a:r>
            <a:r>
              <a:rPr lang="en-NZ" dirty="0" err="1" smtClean="0"/>
              <a:t>ra</a:t>
            </a:r>
            <a:r>
              <a:rPr lang="en-NZ" dirty="0" smtClean="0"/>
              <a:t> </a:t>
            </a:r>
            <a:r>
              <a:rPr lang="en-NZ" dirty="0" err="1" smtClean="0"/>
              <a:t>những</a:t>
            </a:r>
            <a:r>
              <a:rPr lang="en-NZ" dirty="0" smtClean="0"/>
              <a:t> </a:t>
            </a:r>
            <a:r>
              <a:rPr lang="en-NZ" dirty="0" err="1" smtClean="0"/>
              <a:t>mẫu</a:t>
            </a:r>
            <a:r>
              <a:rPr lang="en-NZ" dirty="0" smtClean="0"/>
              <a:t>/</a:t>
            </a:r>
            <a:r>
              <a:rPr lang="en-NZ" dirty="0" err="1" smtClean="0"/>
              <a:t>kiểu</a:t>
            </a:r>
            <a:r>
              <a:rPr lang="en-NZ" dirty="0" smtClean="0"/>
              <a:t> </a:t>
            </a:r>
            <a:r>
              <a:rPr lang="en-NZ" dirty="0" err="1" smtClean="0"/>
              <a:t>cụ</a:t>
            </a:r>
            <a:r>
              <a:rPr lang="vi-VN" dirty="0" smtClean="0"/>
              <a:t> thể của hành vi.</a:t>
            </a:r>
            <a:br>
              <a:rPr lang="vi-VN" dirty="0" smtClean="0"/>
            </a:br>
            <a:endParaRPr lang="en-NZ" dirty="0" smtClean="0"/>
          </a:p>
          <a:p>
            <a:r>
              <a:rPr lang="en-NZ" dirty="0" smtClean="0"/>
              <a:t>C</a:t>
            </a:r>
            <a:r>
              <a:rPr lang="vi-VN" dirty="0" smtClean="0"/>
              <a:t>4. </a:t>
            </a:r>
            <a:r>
              <a:rPr lang="en-NZ" dirty="0" smtClean="0"/>
              <a:t>X</a:t>
            </a:r>
            <a:r>
              <a:rPr lang="vi-VN" dirty="0" smtClean="0"/>
              <a:t>u hướng hiện nay</a:t>
            </a:r>
            <a:br>
              <a:rPr lang="vi-VN" dirty="0" smtClean="0"/>
            </a:br>
            <a:r>
              <a:rPr lang="en-NZ" dirty="0" err="1" smtClean="0"/>
              <a:t>Nô</a:t>
            </a:r>
            <a:r>
              <a:rPr lang="en-NZ" dirty="0" smtClean="0"/>
              <a:t> </a:t>
            </a:r>
            <a:r>
              <a:rPr lang="en-NZ" dirty="0" err="1" smtClean="0"/>
              <a:t>đùa</a:t>
            </a:r>
            <a:r>
              <a:rPr lang="en-NZ" dirty="0" smtClean="0"/>
              <a:t> </a:t>
            </a:r>
            <a:r>
              <a:rPr lang="en-NZ" dirty="0" err="1" smtClean="0"/>
              <a:t>và</a:t>
            </a:r>
            <a:r>
              <a:rPr lang="en-NZ" dirty="0" smtClean="0"/>
              <a:t> </a:t>
            </a:r>
            <a:r>
              <a:rPr lang="en-NZ" dirty="0" err="1" smtClean="0"/>
              <a:t>tươi</a:t>
            </a:r>
            <a:r>
              <a:rPr lang="en-NZ" dirty="0" smtClean="0"/>
              <a:t> </a:t>
            </a:r>
            <a:r>
              <a:rPr lang="en-NZ" dirty="0" err="1" smtClean="0"/>
              <a:t>cười</a:t>
            </a:r>
            <a:r>
              <a:rPr lang="en-NZ" dirty="0" smtClean="0"/>
              <a:t> </a:t>
            </a:r>
            <a:r>
              <a:rPr lang="en-NZ" dirty="0" err="1" smtClean="0"/>
              <a:t>giúp</a:t>
            </a:r>
            <a:r>
              <a:rPr lang="en-NZ" dirty="0" smtClean="0"/>
              <a:t> </a:t>
            </a:r>
            <a:r>
              <a:rPr lang="en-NZ" dirty="0" err="1" smtClean="0"/>
              <a:t>trẻ</a:t>
            </a:r>
            <a:r>
              <a:rPr lang="en-NZ" dirty="0" smtClean="0"/>
              <a:t> </a:t>
            </a:r>
            <a:r>
              <a:rPr lang="en-NZ" dirty="0" err="1" smtClean="0"/>
              <a:t>em</a:t>
            </a:r>
            <a:r>
              <a:rPr lang="en-NZ" dirty="0" smtClean="0"/>
              <a:t> </a:t>
            </a:r>
            <a:r>
              <a:rPr lang="en-NZ" dirty="0" err="1" smtClean="0"/>
              <a:t>đương</a:t>
            </a:r>
            <a:r>
              <a:rPr lang="en-NZ" dirty="0" smtClean="0"/>
              <a:t> </a:t>
            </a:r>
            <a:r>
              <a:rPr lang="en-NZ" dirty="0" err="1" smtClean="0"/>
              <a:t>đầu</a:t>
            </a:r>
            <a:r>
              <a:rPr lang="en-NZ" dirty="0" smtClean="0"/>
              <a:t> </a:t>
            </a:r>
            <a:r>
              <a:rPr lang="en-NZ" dirty="0" err="1" smtClean="0"/>
              <a:t>với</a:t>
            </a:r>
            <a:r>
              <a:rPr lang="en-NZ" dirty="0" smtClean="0"/>
              <a:t> </a:t>
            </a:r>
            <a:r>
              <a:rPr lang="en-NZ" dirty="0" err="1" smtClean="0"/>
              <a:t>mối</a:t>
            </a:r>
            <a:r>
              <a:rPr lang="en-NZ" dirty="0" smtClean="0"/>
              <a:t> </a:t>
            </a:r>
            <a:r>
              <a:rPr lang="en-NZ" dirty="0" err="1" smtClean="0"/>
              <a:t>trường</a:t>
            </a:r>
            <a:r>
              <a:rPr lang="en-NZ" dirty="0" smtClean="0"/>
              <a:t> </a:t>
            </a:r>
            <a:r>
              <a:rPr lang="en-NZ" dirty="0" err="1" smtClean="0"/>
              <a:t>xã</a:t>
            </a:r>
            <a:r>
              <a:rPr lang="en-NZ" dirty="0" smtClean="0"/>
              <a:t> </a:t>
            </a:r>
            <a:r>
              <a:rPr lang="en-NZ" dirty="0" err="1" smtClean="0"/>
              <a:t>hội</a:t>
            </a:r>
            <a:endParaRPr lang="en-NZ"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0"/>
            <a:ext cx="8229600" cy="1196752"/>
          </a:xfrm>
        </p:spPr>
        <p:txBody>
          <a:bodyPr>
            <a:normAutofit/>
          </a:bodyPr>
          <a:lstStyle/>
          <a:p>
            <a:r>
              <a:rPr lang="en-US" dirty="0"/>
              <a:t>D. </a:t>
            </a:r>
            <a:r>
              <a:rPr lang="en-US" dirty="0" err="1" smtClean="0"/>
              <a:t>Động</a:t>
            </a:r>
            <a:r>
              <a:rPr lang="en-US" dirty="0" smtClean="0"/>
              <a:t> </a:t>
            </a:r>
            <a:r>
              <a:rPr lang="en-US" dirty="0" err="1" smtClean="0"/>
              <a:t>lực</a:t>
            </a:r>
            <a:r>
              <a:rPr lang="en-US" dirty="0" smtClean="0"/>
              <a:t> </a:t>
            </a:r>
            <a:r>
              <a:rPr lang="en-US" dirty="0" err="1" smtClean="0"/>
              <a:t>vô</a:t>
            </a:r>
            <a:r>
              <a:rPr lang="en-US" dirty="0" smtClean="0"/>
              <a:t> </a:t>
            </a:r>
            <a:r>
              <a:rPr lang="en-US" dirty="0" err="1" smtClean="0"/>
              <a:t>thức</a:t>
            </a:r>
            <a:r>
              <a:rPr lang="en-US" dirty="0" smtClean="0"/>
              <a:t> </a:t>
            </a:r>
            <a:endParaRPr lang="en-US" dirty="0"/>
          </a:p>
        </p:txBody>
      </p:sp>
      <p:sp>
        <p:nvSpPr>
          <p:cNvPr id="30723" name="Rectangle 3"/>
          <p:cNvSpPr>
            <a:spLocks noGrp="1" noChangeArrowheads="1"/>
          </p:cNvSpPr>
          <p:nvPr>
            <p:ph type="body" idx="1"/>
          </p:nvPr>
        </p:nvSpPr>
        <p:spPr>
          <a:xfrm>
            <a:off x="539552" y="1412776"/>
            <a:ext cx="8229600" cy="4911824"/>
          </a:xfrm>
        </p:spPr>
        <p:txBody>
          <a:bodyPr>
            <a:normAutofit lnSpcReduction="10000"/>
          </a:bodyPr>
          <a:lstStyle/>
          <a:p>
            <a:pPr>
              <a:buNone/>
            </a:pPr>
            <a:r>
              <a:rPr lang="en-NZ" sz="2800" dirty="0" smtClean="0">
                <a:solidFill>
                  <a:srgbClr val="FFFF00"/>
                </a:solidFill>
              </a:rPr>
              <a:t>D1. </a:t>
            </a:r>
            <a:r>
              <a:rPr lang="vi-VN" sz="2800" dirty="0" smtClean="0">
                <a:solidFill>
                  <a:srgbClr val="FFFF00"/>
                </a:solidFill>
              </a:rPr>
              <a:t>Phân biệt ý thức, </a:t>
            </a:r>
            <a:r>
              <a:rPr lang="en-NZ" sz="2800" dirty="0" err="1" smtClean="0">
                <a:solidFill>
                  <a:srgbClr val="FFFF00"/>
                </a:solidFill>
              </a:rPr>
              <a:t>vô</a:t>
            </a:r>
            <a:r>
              <a:rPr lang="en-NZ" sz="2800" dirty="0" smtClean="0">
                <a:solidFill>
                  <a:srgbClr val="FFFF00"/>
                </a:solidFill>
              </a:rPr>
              <a:t> </a:t>
            </a:r>
            <a:r>
              <a:rPr lang="en-NZ" sz="2800" dirty="0" err="1" smtClean="0">
                <a:solidFill>
                  <a:srgbClr val="FFFF00"/>
                </a:solidFill>
              </a:rPr>
              <a:t>thức</a:t>
            </a:r>
            <a:r>
              <a:rPr lang="vi-VN" sz="2800" dirty="0" smtClean="0">
                <a:solidFill>
                  <a:srgbClr val="FFFF00"/>
                </a:solidFill>
              </a:rPr>
              <a:t> </a:t>
            </a:r>
            <a:r>
              <a:rPr lang="en-NZ" sz="2800" dirty="0" smtClean="0">
                <a:solidFill>
                  <a:srgbClr val="FFFF00"/>
                </a:solidFill>
              </a:rPr>
              <a:t> (</a:t>
            </a:r>
            <a:r>
              <a:rPr lang="vi-VN" sz="2800" dirty="0" smtClean="0">
                <a:solidFill>
                  <a:srgbClr val="FFFF00"/>
                </a:solidFill>
              </a:rPr>
              <a:t>Freud</a:t>
            </a:r>
            <a:r>
              <a:rPr lang="en-NZ" sz="2800" dirty="0" smtClean="0">
                <a:solidFill>
                  <a:srgbClr val="FFFF00"/>
                </a:solidFill>
              </a:rPr>
              <a:t>): </a:t>
            </a:r>
            <a:r>
              <a:rPr lang="vi-VN" sz="2800" dirty="0" smtClean="0">
                <a:solidFill>
                  <a:srgbClr val="FFFF00"/>
                </a:solidFill>
              </a:rPr>
              <a:t/>
            </a:r>
            <a:br>
              <a:rPr lang="vi-VN" sz="2800" dirty="0" smtClean="0">
                <a:solidFill>
                  <a:srgbClr val="FFFF00"/>
                </a:solidFill>
              </a:rPr>
            </a:br>
            <a:endParaRPr lang="en-NZ" sz="2800" dirty="0" smtClean="0">
              <a:solidFill>
                <a:srgbClr val="FFFF00"/>
              </a:solidFill>
            </a:endParaRPr>
          </a:p>
          <a:p>
            <a:r>
              <a:rPr lang="en-NZ" sz="2800" dirty="0" smtClean="0"/>
              <a:t>	</a:t>
            </a:r>
            <a:r>
              <a:rPr lang="en-NZ" sz="2800" dirty="0" err="1" smtClean="0"/>
              <a:t>Tiềm</a:t>
            </a:r>
            <a:r>
              <a:rPr lang="en-NZ" sz="2800" dirty="0" smtClean="0"/>
              <a:t> </a:t>
            </a:r>
            <a:r>
              <a:rPr lang="en-NZ" sz="2800" dirty="0" err="1" smtClean="0"/>
              <a:t>thức</a:t>
            </a:r>
            <a:r>
              <a:rPr lang="en-NZ" sz="2800" dirty="0" smtClean="0"/>
              <a:t> </a:t>
            </a:r>
            <a:r>
              <a:rPr lang="vi-VN" sz="2800" dirty="0" smtClean="0"/>
              <a:t>: phòng nhỏ có chứa suy nghĩ, cảm xúc, cảm giác.</a:t>
            </a:r>
            <a:endParaRPr lang="en-NZ" sz="2800" dirty="0" smtClean="0"/>
          </a:p>
          <a:p>
            <a:r>
              <a:rPr lang="en-NZ" sz="2800" dirty="0" err="1" smtClean="0"/>
              <a:t>Vô</a:t>
            </a:r>
            <a:r>
              <a:rPr lang="en-NZ" sz="2800" dirty="0" smtClean="0"/>
              <a:t> </a:t>
            </a:r>
            <a:r>
              <a:rPr lang="en-NZ" sz="2800" dirty="0" err="1" smtClean="0"/>
              <a:t>thức</a:t>
            </a:r>
            <a:r>
              <a:rPr lang="vi-VN" sz="2800" dirty="0" smtClean="0"/>
              <a:t>: phòng lớn có chứa các xung áp, bản năng.</a:t>
            </a:r>
            <a:endParaRPr lang="en-NZ" sz="2800" dirty="0" smtClean="0"/>
          </a:p>
          <a:p>
            <a:r>
              <a:rPr lang="vi-VN" sz="2800" dirty="0" smtClean="0"/>
              <a:t>Áp: kiểm duyệt ngăn chặn xung vào căn phòng nhỏ.</a:t>
            </a:r>
            <a:endParaRPr lang="en-NZ" sz="2800" dirty="0" smtClean="0"/>
          </a:p>
          <a:p>
            <a:r>
              <a:rPr lang="vi-VN" sz="2800" dirty="0" smtClean="0"/>
              <a:t>Ý thức: </a:t>
            </a:r>
            <a:r>
              <a:rPr lang="en-NZ" sz="2800" dirty="0" err="1" smtClean="0"/>
              <a:t>các</a:t>
            </a:r>
            <a:r>
              <a:rPr lang="en-NZ" sz="2800" dirty="0" smtClean="0"/>
              <a:t> </a:t>
            </a:r>
            <a:r>
              <a:rPr lang="vi-VN" sz="2800" dirty="0" smtClean="0"/>
              <a:t>xung</a:t>
            </a:r>
            <a:r>
              <a:rPr lang="en-NZ" sz="2800" dirty="0" smtClean="0"/>
              <a:t> </a:t>
            </a:r>
            <a:r>
              <a:rPr lang="vi-VN" sz="2800" dirty="0" smtClean="0"/>
              <a:t>thu hút  ý thức trong căn phòng nhỏ.</a:t>
            </a:r>
            <a:br>
              <a:rPr lang="vi-VN" sz="2800" dirty="0" smtClean="0"/>
            </a:br>
            <a:endParaRPr lang="en-NZ" sz="2800" dirty="0" smtClean="0"/>
          </a:p>
          <a:p>
            <a:pPr>
              <a:lnSpc>
                <a:spcPct val="80000"/>
              </a:lnSpc>
            </a:pPr>
            <a:endParaRPr lang="en-US" sz="2000"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36680"/>
          </a:xfrm>
        </p:spPr>
        <p:txBody>
          <a:bodyPr>
            <a:normAutofit fontScale="90000"/>
          </a:bodyPr>
          <a:lstStyle/>
          <a:p>
            <a:r>
              <a:rPr lang="en-NZ" dirty="0" smtClean="0"/>
              <a:t>D. </a:t>
            </a:r>
            <a:r>
              <a:rPr lang="en-NZ" dirty="0" err="1" smtClean="0"/>
              <a:t>Động</a:t>
            </a:r>
            <a:r>
              <a:rPr lang="en-NZ" dirty="0" smtClean="0"/>
              <a:t> </a:t>
            </a:r>
            <a:r>
              <a:rPr lang="en-NZ" dirty="0" err="1" smtClean="0"/>
              <a:t>lực</a:t>
            </a:r>
            <a:r>
              <a:rPr lang="en-NZ" dirty="0" smtClean="0"/>
              <a:t> </a:t>
            </a:r>
            <a:r>
              <a:rPr lang="en-NZ" dirty="0" err="1" smtClean="0"/>
              <a:t>vô</a:t>
            </a:r>
            <a:r>
              <a:rPr lang="en-NZ" dirty="0" smtClean="0"/>
              <a:t> </a:t>
            </a:r>
            <a:r>
              <a:rPr lang="en-NZ" dirty="0" err="1" smtClean="0"/>
              <a:t>thức</a:t>
            </a:r>
            <a:r>
              <a:rPr lang="en-NZ" dirty="0" smtClean="0"/>
              <a:t>...</a:t>
            </a:r>
            <a:endParaRPr lang="en-NZ" dirty="0"/>
          </a:p>
        </p:txBody>
      </p:sp>
      <p:sp>
        <p:nvSpPr>
          <p:cNvPr id="3" name="Content Placeholder 2"/>
          <p:cNvSpPr>
            <a:spLocks noGrp="1"/>
          </p:cNvSpPr>
          <p:nvPr>
            <p:ph idx="1"/>
          </p:nvPr>
        </p:nvSpPr>
        <p:spPr>
          <a:xfrm>
            <a:off x="467544" y="1916832"/>
            <a:ext cx="8229600" cy="4389120"/>
          </a:xfrm>
        </p:spPr>
        <p:txBody>
          <a:bodyPr>
            <a:normAutofit/>
          </a:bodyPr>
          <a:lstStyle/>
          <a:p>
            <a:pPr>
              <a:buNone/>
            </a:pPr>
            <a:r>
              <a:rPr lang="en-NZ" sz="2800" dirty="0" smtClean="0">
                <a:solidFill>
                  <a:srgbClr val="FFFF00"/>
                </a:solidFill>
              </a:rPr>
              <a:t>D</a:t>
            </a:r>
            <a:r>
              <a:rPr lang="vi-VN" sz="2800" dirty="0" smtClean="0">
                <a:solidFill>
                  <a:srgbClr val="FFFF00"/>
                </a:solidFill>
              </a:rPr>
              <a:t>2. Động cơ thúc đẩy bản năng và sự </a:t>
            </a:r>
            <a:r>
              <a:rPr lang="en-NZ" sz="2800" dirty="0" err="1" smtClean="0">
                <a:solidFill>
                  <a:srgbClr val="FFFF00"/>
                </a:solidFill>
              </a:rPr>
              <a:t>vô</a:t>
            </a:r>
            <a:r>
              <a:rPr lang="en-NZ" sz="2800" dirty="0" smtClean="0">
                <a:solidFill>
                  <a:srgbClr val="FFFF00"/>
                </a:solidFill>
              </a:rPr>
              <a:t> </a:t>
            </a:r>
            <a:r>
              <a:rPr lang="en-NZ" sz="2800" dirty="0" err="1" smtClean="0">
                <a:solidFill>
                  <a:srgbClr val="FFFF00"/>
                </a:solidFill>
              </a:rPr>
              <a:t>thức</a:t>
            </a:r>
            <a:endParaRPr lang="en-NZ" sz="2800" dirty="0" smtClean="0">
              <a:solidFill>
                <a:srgbClr val="FFFF00"/>
              </a:solidFill>
            </a:endParaRPr>
          </a:p>
          <a:p>
            <a:pPr>
              <a:buNone/>
            </a:pPr>
            <a:r>
              <a:rPr lang="vi-VN" sz="2800" dirty="0" smtClean="0"/>
              <a:t>Bản năng có nguồn gốc trong cơ thể và gây áp lực với mục đích được thỏa mãn thông qua sự tương tác với một đối tượng.</a:t>
            </a:r>
            <a:br>
              <a:rPr lang="vi-VN" sz="2800" dirty="0" smtClean="0"/>
            </a:br>
            <a:r>
              <a:rPr lang="en-NZ" sz="2800" dirty="0" smtClean="0"/>
              <a:t>Theo</a:t>
            </a:r>
            <a:r>
              <a:rPr lang="vi-VN" sz="2800" dirty="0" smtClean="0"/>
              <a:t> Freud</a:t>
            </a:r>
            <a:r>
              <a:rPr lang="en-NZ" sz="2800" dirty="0" smtClean="0"/>
              <a:t>, </a:t>
            </a:r>
            <a:r>
              <a:rPr lang="en-NZ" sz="2800" dirty="0" err="1" smtClean="0"/>
              <a:t>có</a:t>
            </a:r>
            <a:r>
              <a:rPr lang="en-NZ" sz="2800" dirty="0" smtClean="0"/>
              <a:t> 3</a:t>
            </a:r>
            <a:r>
              <a:rPr lang="vi-VN" sz="2800" dirty="0" smtClean="0"/>
              <a:t> bản năng</a:t>
            </a:r>
            <a:r>
              <a:rPr lang="en-NZ" sz="2800" dirty="0" smtClean="0"/>
              <a:t> </a:t>
            </a:r>
            <a:r>
              <a:rPr lang="en-NZ" sz="2800" dirty="0" err="1" smtClean="0"/>
              <a:t>chính</a:t>
            </a:r>
            <a:r>
              <a:rPr lang="en-NZ" sz="2800" dirty="0" smtClean="0"/>
              <a:t> </a:t>
            </a:r>
            <a:r>
              <a:rPr lang="en-NZ" sz="2800" dirty="0" err="1" smtClean="0"/>
              <a:t>là</a:t>
            </a:r>
            <a:r>
              <a:rPr lang="vi-VN" sz="2800" dirty="0" smtClean="0"/>
              <a:t> tình dục, cái chết, và bảo tồn bản ngã.</a:t>
            </a:r>
            <a:endParaRPr lang="en-NZ" sz="2800" dirty="0" smtClean="0"/>
          </a:p>
          <a:p>
            <a:endParaRPr lang="en-NZ"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Động</a:t>
            </a:r>
            <a:r>
              <a:rPr lang="en-NZ" dirty="0" smtClean="0"/>
              <a:t> </a:t>
            </a:r>
            <a:r>
              <a:rPr lang="en-NZ" dirty="0" err="1" smtClean="0"/>
              <a:t>lực</a:t>
            </a:r>
            <a:r>
              <a:rPr lang="en-NZ" dirty="0" smtClean="0"/>
              <a:t> </a:t>
            </a:r>
            <a:r>
              <a:rPr lang="en-NZ" dirty="0" err="1" smtClean="0"/>
              <a:t>vô</a:t>
            </a:r>
            <a:r>
              <a:rPr lang="en-NZ" dirty="0" smtClean="0"/>
              <a:t> </a:t>
            </a:r>
            <a:r>
              <a:rPr lang="en-NZ" dirty="0" err="1" smtClean="0"/>
              <a:t>thức</a:t>
            </a:r>
            <a:endParaRPr lang="en-NZ" dirty="0"/>
          </a:p>
        </p:txBody>
      </p:sp>
      <p:sp>
        <p:nvSpPr>
          <p:cNvPr id="3" name="Content Placeholder 2"/>
          <p:cNvSpPr>
            <a:spLocks noGrp="1"/>
          </p:cNvSpPr>
          <p:nvPr>
            <p:ph idx="1"/>
          </p:nvPr>
        </p:nvSpPr>
        <p:spPr/>
        <p:txBody>
          <a:bodyPr/>
          <a:lstStyle/>
          <a:p>
            <a:r>
              <a:rPr lang="en-NZ" sz="2800" dirty="0" smtClean="0">
                <a:solidFill>
                  <a:srgbClr val="FFFF00"/>
                </a:solidFill>
              </a:rPr>
              <a:t>D</a:t>
            </a:r>
            <a:r>
              <a:rPr lang="vi-VN" sz="2800" dirty="0" smtClean="0">
                <a:solidFill>
                  <a:srgbClr val="FFFF00"/>
                </a:solidFill>
              </a:rPr>
              <a:t>3. Đáp ứng</a:t>
            </a:r>
            <a:r>
              <a:rPr lang="en-NZ" sz="2800" dirty="0" smtClean="0">
                <a:solidFill>
                  <a:srgbClr val="FFFF00"/>
                </a:solidFill>
              </a:rPr>
              <a:t>/</a:t>
            </a:r>
            <a:r>
              <a:rPr lang="en-NZ" sz="2800" dirty="0" err="1" smtClean="0">
                <a:solidFill>
                  <a:srgbClr val="FFFF00"/>
                </a:solidFill>
              </a:rPr>
              <a:t>thỏa</a:t>
            </a:r>
            <a:r>
              <a:rPr lang="en-NZ" sz="2800" dirty="0" smtClean="0">
                <a:solidFill>
                  <a:srgbClr val="FFFF00"/>
                </a:solidFill>
              </a:rPr>
              <a:t> </a:t>
            </a:r>
            <a:r>
              <a:rPr lang="en-NZ" sz="2800" dirty="0" err="1" smtClean="0">
                <a:solidFill>
                  <a:srgbClr val="FFFF00"/>
                </a:solidFill>
              </a:rPr>
              <a:t>mãn</a:t>
            </a:r>
            <a:r>
              <a:rPr lang="vi-VN" sz="2800" dirty="0" smtClean="0">
                <a:solidFill>
                  <a:srgbClr val="FFFF00"/>
                </a:solidFill>
              </a:rPr>
              <a:t> </a:t>
            </a:r>
            <a:r>
              <a:rPr lang="en-NZ" sz="2800" dirty="0" err="1" smtClean="0">
                <a:solidFill>
                  <a:srgbClr val="FFFF00"/>
                </a:solidFill>
              </a:rPr>
              <a:t>các</a:t>
            </a:r>
            <a:r>
              <a:rPr lang="en-NZ" sz="2800" dirty="0" smtClean="0">
                <a:solidFill>
                  <a:srgbClr val="FFFF00"/>
                </a:solidFill>
              </a:rPr>
              <a:t> </a:t>
            </a:r>
            <a:r>
              <a:rPr lang="vi-VN" sz="2800" dirty="0" smtClean="0">
                <a:solidFill>
                  <a:srgbClr val="FFFF00"/>
                </a:solidFill>
              </a:rPr>
              <a:t>xung </a:t>
            </a:r>
            <a:r>
              <a:rPr lang="en-NZ" sz="2800" dirty="0" err="1" smtClean="0">
                <a:solidFill>
                  <a:srgbClr val="FFFF00"/>
                </a:solidFill>
              </a:rPr>
              <a:t>vô</a:t>
            </a:r>
            <a:r>
              <a:rPr lang="en-NZ" sz="2800" dirty="0" smtClean="0">
                <a:solidFill>
                  <a:srgbClr val="FFFF00"/>
                </a:solidFill>
              </a:rPr>
              <a:t> </a:t>
            </a:r>
            <a:r>
              <a:rPr lang="en-NZ" sz="2800" dirty="0" err="1" smtClean="0">
                <a:solidFill>
                  <a:srgbClr val="FFFF00"/>
                </a:solidFill>
              </a:rPr>
              <a:t>thức</a:t>
            </a:r>
            <a:r>
              <a:rPr lang="vi-VN" sz="2800" dirty="0" smtClean="0"/>
              <a:t/>
            </a:r>
            <a:br>
              <a:rPr lang="vi-VN" sz="2800" dirty="0" smtClean="0"/>
            </a:br>
            <a:r>
              <a:rPr lang="vi-VN" sz="2800" dirty="0" smtClean="0"/>
              <a:t>Thông qua câu chuyện cười và thông qua </a:t>
            </a:r>
            <a:r>
              <a:rPr lang="en-NZ" sz="2800" dirty="0" err="1" smtClean="0"/>
              <a:t>những</a:t>
            </a:r>
            <a:r>
              <a:rPr lang="en-NZ" sz="2800" dirty="0" smtClean="0"/>
              <a:t> </a:t>
            </a:r>
            <a:r>
              <a:rPr lang="vi-VN" sz="2800" dirty="0" smtClean="0"/>
              <a:t>biểu hiện và nội dung </a:t>
            </a:r>
            <a:r>
              <a:rPr lang="en-NZ" sz="2800" dirty="0" err="1" smtClean="0"/>
              <a:t>của</a:t>
            </a:r>
            <a:r>
              <a:rPr lang="en-NZ" sz="2800" dirty="0" smtClean="0"/>
              <a:t> </a:t>
            </a:r>
            <a:r>
              <a:rPr lang="vi-VN" sz="2800" dirty="0" smtClean="0"/>
              <a:t>giấc mơ tiềm ẩn.</a:t>
            </a:r>
            <a:endParaRPr lang="en-NZ" sz="2800" dirty="0" smtClean="0"/>
          </a:p>
          <a:p>
            <a:pPr>
              <a:buNone/>
            </a:pPr>
            <a:endParaRPr lang="vi-VN" sz="2800" dirty="0" smtClean="0"/>
          </a:p>
          <a:p>
            <a:r>
              <a:rPr lang="en-NZ" sz="2800" dirty="0" smtClean="0">
                <a:solidFill>
                  <a:srgbClr val="FFFF00"/>
                </a:solidFill>
              </a:rPr>
              <a:t>D4: </a:t>
            </a:r>
            <a:r>
              <a:rPr lang="en-NZ" sz="2800" dirty="0" err="1" smtClean="0">
                <a:solidFill>
                  <a:srgbClr val="FFFF00"/>
                </a:solidFill>
              </a:rPr>
              <a:t>Xu</a:t>
            </a:r>
            <a:r>
              <a:rPr lang="en-NZ" sz="2800" dirty="0" smtClean="0">
                <a:solidFill>
                  <a:srgbClr val="FFFF00"/>
                </a:solidFill>
              </a:rPr>
              <a:t> </a:t>
            </a:r>
            <a:r>
              <a:rPr lang="en-NZ" sz="2800" dirty="0" err="1" smtClean="0">
                <a:solidFill>
                  <a:srgbClr val="FFFF00"/>
                </a:solidFill>
              </a:rPr>
              <a:t>hướng</a:t>
            </a:r>
            <a:r>
              <a:rPr lang="en-NZ" sz="2800" dirty="0" smtClean="0">
                <a:solidFill>
                  <a:srgbClr val="FFFF00"/>
                </a:solidFill>
              </a:rPr>
              <a:t> </a:t>
            </a:r>
            <a:r>
              <a:rPr lang="en-NZ" sz="2800" dirty="0" err="1" smtClean="0">
                <a:solidFill>
                  <a:srgbClr val="FFFF00"/>
                </a:solidFill>
              </a:rPr>
              <a:t>hiện</a:t>
            </a:r>
            <a:r>
              <a:rPr lang="en-NZ" sz="2800" dirty="0" smtClean="0">
                <a:solidFill>
                  <a:srgbClr val="FFFF00"/>
                </a:solidFill>
              </a:rPr>
              <a:t> nay</a:t>
            </a:r>
          </a:p>
          <a:p>
            <a:pPr>
              <a:buNone/>
            </a:pPr>
            <a:r>
              <a:rPr lang="vi-VN" sz="2800" dirty="0" smtClean="0"/>
              <a:t>Quy trình tự động: các hành vi thực hiện </a:t>
            </a:r>
            <a:r>
              <a:rPr lang="en-NZ" sz="2800" dirty="0" err="1" smtClean="0"/>
              <a:t>mà</a:t>
            </a:r>
            <a:r>
              <a:rPr lang="en-NZ" sz="2800" dirty="0" smtClean="0"/>
              <a:t> </a:t>
            </a:r>
            <a:r>
              <a:rPr lang="en-NZ" sz="2800" dirty="0" err="1" smtClean="0"/>
              <a:t>không</a:t>
            </a:r>
            <a:r>
              <a:rPr lang="en-NZ" sz="2800" dirty="0" smtClean="0"/>
              <a:t> </a:t>
            </a:r>
            <a:r>
              <a:rPr lang="en-NZ" sz="2800" dirty="0" err="1" smtClean="0"/>
              <a:t>có</a:t>
            </a:r>
            <a:r>
              <a:rPr lang="en-NZ" sz="2800" dirty="0" smtClean="0"/>
              <a:t> </a:t>
            </a:r>
            <a:r>
              <a:rPr lang="en-NZ" sz="2800" dirty="0" err="1" smtClean="0"/>
              <a:t>nhiều</a:t>
            </a:r>
            <a:r>
              <a:rPr lang="en-NZ" sz="2800" dirty="0" smtClean="0"/>
              <a:t> </a:t>
            </a:r>
            <a:r>
              <a:rPr lang="vi-VN" sz="2800" dirty="0" smtClean="0"/>
              <a:t>nhận thức</a:t>
            </a:r>
            <a:r>
              <a:rPr lang="en-NZ" sz="2800" dirty="0" smtClean="0"/>
              <a:t>.</a:t>
            </a:r>
            <a:endParaRPr lang="vi-VN" sz="2800" dirty="0" smtClean="0"/>
          </a:p>
          <a:p>
            <a:pPr>
              <a:buNone/>
            </a:pPr>
            <a:endParaRPr lang="en-NZ"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NZ" dirty="0" smtClean="0"/>
              <a:t>E. </a:t>
            </a:r>
            <a:r>
              <a:rPr lang="en-NZ" dirty="0" err="1" smtClean="0"/>
              <a:t>Các</a:t>
            </a:r>
            <a:r>
              <a:rPr lang="en-NZ" dirty="0" smtClean="0"/>
              <a:t> </a:t>
            </a:r>
            <a:r>
              <a:rPr lang="en-NZ" dirty="0" err="1" smtClean="0"/>
              <a:t>nguồn</a:t>
            </a:r>
            <a:r>
              <a:rPr lang="en-NZ" dirty="0" smtClean="0"/>
              <a:t> </a:t>
            </a:r>
            <a:r>
              <a:rPr lang="en-NZ" dirty="0" err="1" smtClean="0"/>
              <a:t>bên</a:t>
            </a:r>
            <a:r>
              <a:rPr lang="en-NZ" dirty="0" smtClean="0"/>
              <a:t> </a:t>
            </a:r>
            <a:r>
              <a:rPr lang="en-NZ" dirty="0" err="1" smtClean="0"/>
              <a:t>trong</a:t>
            </a:r>
            <a:r>
              <a:rPr lang="en-NZ" dirty="0" smtClean="0"/>
              <a:t>/</a:t>
            </a:r>
            <a:r>
              <a:rPr lang="en-NZ" dirty="0" err="1" smtClean="0"/>
              <a:t>nội</a:t>
            </a:r>
            <a:r>
              <a:rPr lang="en-NZ" dirty="0" smtClean="0"/>
              <a:t> </a:t>
            </a:r>
            <a:r>
              <a:rPr lang="en-NZ" dirty="0" err="1" smtClean="0"/>
              <a:t>tại</a:t>
            </a:r>
            <a:r>
              <a:rPr lang="en-NZ" dirty="0" smtClean="0"/>
              <a:t> </a:t>
            </a:r>
            <a:r>
              <a:rPr lang="en-NZ" dirty="0" err="1" smtClean="0"/>
              <a:t>của</a:t>
            </a:r>
            <a:r>
              <a:rPr lang="en-NZ" dirty="0" smtClean="0"/>
              <a:t> </a:t>
            </a:r>
            <a:r>
              <a:rPr lang="en-NZ" dirty="0" err="1" smtClean="0"/>
              <a:t>động</a:t>
            </a:r>
            <a:r>
              <a:rPr lang="en-NZ" dirty="0" smtClean="0"/>
              <a:t> </a:t>
            </a:r>
            <a:r>
              <a:rPr lang="en-NZ" dirty="0" err="1" smtClean="0"/>
              <a:t>lực</a:t>
            </a:r>
            <a:endParaRPr lang="en-NZ" dirty="0"/>
          </a:p>
        </p:txBody>
      </p:sp>
      <p:sp>
        <p:nvSpPr>
          <p:cNvPr id="3" name="Content Placeholder 2"/>
          <p:cNvSpPr>
            <a:spLocks noGrp="1"/>
          </p:cNvSpPr>
          <p:nvPr>
            <p:ph idx="1"/>
          </p:nvPr>
        </p:nvSpPr>
        <p:spPr/>
        <p:txBody>
          <a:bodyPr>
            <a:normAutofit/>
          </a:bodyPr>
          <a:lstStyle/>
          <a:p>
            <a:pPr>
              <a:buNone/>
            </a:pPr>
            <a:r>
              <a:rPr lang="en-NZ" dirty="0" smtClean="0">
                <a:solidFill>
                  <a:srgbClr val="FFFF00"/>
                </a:solidFill>
              </a:rPr>
              <a:t>E1. </a:t>
            </a:r>
            <a:r>
              <a:rPr lang="en-NZ" dirty="0" err="1" smtClean="0">
                <a:solidFill>
                  <a:srgbClr val="FFFF00"/>
                </a:solidFill>
              </a:rPr>
              <a:t>Khái</a:t>
            </a:r>
            <a:r>
              <a:rPr lang="en-NZ" dirty="0" smtClean="0">
                <a:solidFill>
                  <a:srgbClr val="FFFF00"/>
                </a:solidFill>
              </a:rPr>
              <a:t> </a:t>
            </a:r>
            <a:r>
              <a:rPr lang="en-NZ" dirty="0" err="1" smtClean="0">
                <a:solidFill>
                  <a:srgbClr val="FFFF00"/>
                </a:solidFill>
              </a:rPr>
              <a:t>niệm</a:t>
            </a:r>
            <a:r>
              <a:rPr lang="en-NZ" dirty="0" smtClean="0">
                <a:solidFill>
                  <a:srgbClr val="FFFF00"/>
                </a:solidFill>
              </a:rPr>
              <a:t> </a:t>
            </a:r>
            <a:r>
              <a:rPr lang="en-NZ" dirty="0" err="1" smtClean="0">
                <a:solidFill>
                  <a:srgbClr val="FFFF00"/>
                </a:solidFill>
              </a:rPr>
              <a:t>Động</a:t>
            </a:r>
            <a:r>
              <a:rPr lang="en-NZ" dirty="0" smtClean="0">
                <a:solidFill>
                  <a:srgbClr val="FFFF00"/>
                </a:solidFill>
              </a:rPr>
              <a:t> </a:t>
            </a:r>
            <a:r>
              <a:rPr lang="en-NZ" dirty="0" err="1" smtClean="0">
                <a:solidFill>
                  <a:srgbClr val="FFFF00"/>
                </a:solidFill>
              </a:rPr>
              <a:t>cơ</a:t>
            </a:r>
            <a:endParaRPr lang="en-NZ" dirty="0" smtClean="0">
              <a:solidFill>
                <a:srgbClr val="FFFF00"/>
              </a:solidFill>
            </a:endParaRPr>
          </a:p>
          <a:p>
            <a:pPr>
              <a:buNone/>
            </a:pPr>
            <a:r>
              <a:rPr lang="vi-VN" dirty="0" smtClean="0"/>
              <a:t>Cơ chế: </a:t>
            </a:r>
            <a:r>
              <a:rPr lang="en-NZ" dirty="0" err="1" smtClean="0"/>
              <a:t>Quan</a:t>
            </a:r>
            <a:r>
              <a:rPr lang="en-NZ" dirty="0" smtClean="0"/>
              <a:t> </a:t>
            </a:r>
            <a:r>
              <a:rPr lang="en-NZ" dirty="0" err="1" smtClean="0"/>
              <a:t>điểm</a:t>
            </a:r>
            <a:r>
              <a:rPr lang="en-NZ" dirty="0" smtClean="0"/>
              <a:t> </a:t>
            </a:r>
            <a:r>
              <a:rPr lang="en-NZ" dirty="0" err="1" smtClean="0"/>
              <a:t>của</a:t>
            </a:r>
            <a:r>
              <a:rPr lang="en-NZ" dirty="0" smtClean="0"/>
              <a:t> </a:t>
            </a:r>
            <a:r>
              <a:rPr lang="vi-VN" dirty="0" smtClean="0"/>
              <a:t>Woodworth </a:t>
            </a:r>
            <a:r>
              <a:rPr lang="en-NZ" dirty="0" err="1" smtClean="0"/>
              <a:t>về</a:t>
            </a:r>
            <a:r>
              <a:rPr lang="en-NZ" dirty="0" smtClean="0"/>
              <a:t> </a:t>
            </a:r>
            <a:r>
              <a:rPr lang="en-NZ" dirty="0" err="1" smtClean="0"/>
              <a:t>việc</a:t>
            </a:r>
            <a:r>
              <a:rPr lang="en-NZ" dirty="0" smtClean="0"/>
              <a:t>  </a:t>
            </a:r>
            <a:r>
              <a:rPr lang="en-NZ" dirty="0" err="1" smtClean="0"/>
              <a:t>chúng</a:t>
            </a:r>
            <a:r>
              <a:rPr lang="en-NZ" dirty="0" smtClean="0"/>
              <a:t> </a:t>
            </a:r>
            <a:r>
              <a:rPr lang="en-NZ" dirty="0" err="1" smtClean="0"/>
              <a:t>ta</a:t>
            </a:r>
            <a:r>
              <a:rPr lang="en-NZ" dirty="0" smtClean="0"/>
              <a:t> </a:t>
            </a:r>
            <a:r>
              <a:rPr lang="en-NZ" dirty="0" err="1" smtClean="0"/>
              <a:t>thực</a:t>
            </a:r>
            <a:r>
              <a:rPr lang="en-NZ" dirty="0" smtClean="0"/>
              <a:t> </a:t>
            </a:r>
            <a:r>
              <a:rPr lang="en-NZ" dirty="0" err="1" smtClean="0"/>
              <a:t>hiện</a:t>
            </a:r>
            <a:r>
              <a:rPr lang="en-NZ" dirty="0" smtClean="0"/>
              <a:t> </a:t>
            </a:r>
            <a:r>
              <a:rPr lang="en-NZ" dirty="0" err="1" smtClean="0"/>
              <a:t>một</a:t>
            </a:r>
            <a:r>
              <a:rPr lang="en-NZ" dirty="0" smtClean="0"/>
              <a:t> </a:t>
            </a:r>
            <a:r>
              <a:rPr lang="en-NZ" dirty="0" err="1" smtClean="0"/>
              <a:t>việc</a:t>
            </a:r>
            <a:r>
              <a:rPr lang="en-NZ" dirty="0" smtClean="0"/>
              <a:t> </a:t>
            </a:r>
            <a:r>
              <a:rPr lang="en-NZ" dirty="0" err="1" smtClean="0"/>
              <a:t>như</a:t>
            </a:r>
            <a:r>
              <a:rPr lang="en-NZ" dirty="0" smtClean="0"/>
              <a:t> </a:t>
            </a:r>
            <a:r>
              <a:rPr lang="en-NZ" dirty="0" err="1" smtClean="0"/>
              <a:t>thế</a:t>
            </a:r>
            <a:r>
              <a:rPr lang="en-NZ" dirty="0" smtClean="0"/>
              <a:t> </a:t>
            </a:r>
            <a:r>
              <a:rPr lang="en-NZ" dirty="0" err="1" smtClean="0"/>
              <a:t>nào</a:t>
            </a:r>
            <a:r>
              <a:rPr lang="en-NZ" dirty="0" smtClean="0"/>
              <a:t> </a:t>
            </a:r>
            <a:r>
              <a:rPr lang="vi-VN" dirty="0" smtClean="0"/>
              <a:t>.</a:t>
            </a:r>
            <a:br>
              <a:rPr lang="vi-VN" dirty="0" smtClean="0"/>
            </a:br>
            <a:r>
              <a:rPr lang="en-NZ" dirty="0" err="1" smtClean="0"/>
              <a:t>Động</a:t>
            </a:r>
            <a:r>
              <a:rPr lang="en-NZ" dirty="0" smtClean="0"/>
              <a:t> </a:t>
            </a:r>
            <a:r>
              <a:rPr lang="en-NZ" dirty="0" err="1" smtClean="0"/>
              <a:t>cơ</a:t>
            </a:r>
            <a:r>
              <a:rPr lang="en-NZ" dirty="0" smtClean="0"/>
              <a:t> (</a:t>
            </a:r>
            <a:r>
              <a:rPr lang="vi-VN" dirty="0" smtClean="0"/>
              <a:t>Drive</a:t>
            </a:r>
            <a:r>
              <a:rPr lang="en-NZ" dirty="0" smtClean="0"/>
              <a:t>)</a:t>
            </a:r>
            <a:r>
              <a:rPr lang="vi-VN" dirty="0" smtClean="0"/>
              <a:t>: </a:t>
            </a:r>
            <a:r>
              <a:rPr lang="en-NZ" dirty="0" err="1" smtClean="0"/>
              <a:t>Là</a:t>
            </a:r>
            <a:r>
              <a:rPr lang="en-NZ" dirty="0" smtClean="0"/>
              <a:t> </a:t>
            </a:r>
            <a:r>
              <a:rPr lang="en-NZ" dirty="0" err="1" smtClean="0"/>
              <a:t>cái</a:t>
            </a:r>
            <a:r>
              <a:rPr lang="en-NZ" dirty="0" smtClean="0"/>
              <a:t> </a:t>
            </a:r>
            <a:r>
              <a:rPr lang="vi-VN" dirty="0" smtClean="0"/>
              <a:t>kích thích gây ra hành vi và </a:t>
            </a:r>
            <a:r>
              <a:rPr lang="en-NZ" dirty="0" err="1" smtClean="0"/>
              <a:t>duy</a:t>
            </a:r>
            <a:r>
              <a:rPr lang="en-NZ" dirty="0" smtClean="0"/>
              <a:t> </a:t>
            </a:r>
            <a:r>
              <a:rPr lang="en-NZ" dirty="0" err="1" smtClean="0"/>
              <a:t>trì</a:t>
            </a:r>
            <a:r>
              <a:rPr lang="en-NZ" dirty="0" smtClean="0"/>
              <a:t> </a:t>
            </a:r>
            <a:r>
              <a:rPr lang="en-NZ" dirty="0" err="1" smtClean="0"/>
              <a:t>hành</a:t>
            </a:r>
            <a:r>
              <a:rPr lang="en-NZ" dirty="0" smtClean="0"/>
              <a:t> vi.</a:t>
            </a:r>
          </a:p>
          <a:p>
            <a:endParaRPr lang="en-NZ"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Các</a:t>
            </a:r>
            <a:r>
              <a:rPr lang="en-NZ" dirty="0" smtClean="0"/>
              <a:t> </a:t>
            </a:r>
            <a:r>
              <a:rPr lang="en-NZ" dirty="0" err="1" smtClean="0"/>
              <a:t>nguồn</a:t>
            </a:r>
            <a:r>
              <a:rPr lang="en-NZ" dirty="0" smtClean="0"/>
              <a:t> </a:t>
            </a:r>
            <a:r>
              <a:rPr lang="en-NZ" dirty="0" err="1" smtClean="0"/>
              <a:t>bên</a:t>
            </a:r>
            <a:r>
              <a:rPr lang="en-NZ" dirty="0" smtClean="0"/>
              <a:t> </a:t>
            </a:r>
            <a:r>
              <a:rPr lang="en-NZ" dirty="0" err="1" smtClean="0"/>
              <a:t>trong</a:t>
            </a:r>
            <a:r>
              <a:rPr lang="en-NZ" dirty="0" smtClean="0"/>
              <a:t>... (</a:t>
            </a:r>
            <a:r>
              <a:rPr lang="en-NZ" dirty="0" err="1" smtClean="0"/>
              <a:t>tiếp</a:t>
            </a:r>
            <a:r>
              <a:rPr lang="en-NZ" dirty="0" smtClean="0"/>
              <a:t>)</a:t>
            </a:r>
            <a:endParaRPr lang="en-NZ" dirty="0"/>
          </a:p>
        </p:txBody>
      </p:sp>
      <p:sp>
        <p:nvSpPr>
          <p:cNvPr id="3" name="Content Placeholder 2"/>
          <p:cNvSpPr>
            <a:spLocks noGrp="1"/>
          </p:cNvSpPr>
          <p:nvPr>
            <p:ph idx="1"/>
          </p:nvPr>
        </p:nvSpPr>
        <p:spPr/>
        <p:txBody>
          <a:bodyPr>
            <a:normAutofit/>
          </a:bodyPr>
          <a:lstStyle/>
          <a:p>
            <a:pPr>
              <a:buNone/>
            </a:pPr>
            <a:r>
              <a:rPr lang="en-NZ" dirty="0" smtClean="0">
                <a:solidFill>
                  <a:srgbClr val="FFFF00"/>
                </a:solidFill>
              </a:rPr>
              <a:t>E </a:t>
            </a:r>
            <a:r>
              <a:rPr lang="vi-VN" dirty="0" smtClean="0">
                <a:solidFill>
                  <a:srgbClr val="FFFF00"/>
                </a:solidFill>
              </a:rPr>
              <a:t>2. </a:t>
            </a:r>
            <a:r>
              <a:rPr lang="en-NZ" dirty="0" err="1" smtClean="0">
                <a:solidFill>
                  <a:srgbClr val="FFFF00"/>
                </a:solidFill>
              </a:rPr>
              <a:t>Những</a:t>
            </a:r>
            <a:r>
              <a:rPr lang="en-NZ" dirty="0" smtClean="0">
                <a:solidFill>
                  <a:srgbClr val="FFFF00"/>
                </a:solidFill>
              </a:rPr>
              <a:t> </a:t>
            </a:r>
            <a:r>
              <a:rPr lang="en-NZ" dirty="0" err="1" smtClean="0">
                <a:solidFill>
                  <a:srgbClr val="FFFF00"/>
                </a:solidFill>
              </a:rPr>
              <a:t>nhu</a:t>
            </a:r>
            <a:r>
              <a:rPr lang="en-NZ" dirty="0" smtClean="0">
                <a:solidFill>
                  <a:srgbClr val="FFFF00"/>
                </a:solidFill>
              </a:rPr>
              <a:t> </a:t>
            </a:r>
            <a:r>
              <a:rPr lang="en-NZ" dirty="0" err="1" smtClean="0">
                <a:solidFill>
                  <a:srgbClr val="FFFF00"/>
                </a:solidFill>
              </a:rPr>
              <a:t>cầu</a:t>
            </a:r>
            <a:r>
              <a:rPr lang="en-NZ" dirty="0" smtClean="0">
                <a:solidFill>
                  <a:srgbClr val="FFFF00"/>
                </a:solidFill>
              </a:rPr>
              <a:t> t</a:t>
            </a:r>
            <a:r>
              <a:rPr lang="vi-VN" dirty="0" smtClean="0">
                <a:solidFill>
                  <a:srgbClr val="FFFF00"/>
                </a:solidFill>
              </a:rPr>
              <a:t>âm lý </a:t>
            </a:r>
            <a:r>
              <a:rPr lang="vi-VN" dirty="0" smtClean="0"/>
              <a:t/>
            </a:r>
            <a:br>
              <a:rPr lang="vi-VN" dirty="0" smtClean="0"/>
            </a:br>
            <a:r>
              <a:rPr lang="en-NZ" dirty="0" smtClean="0"/>
              <a:t>- </a:t>
            </a:r>
            <a:r>
              <a:rPr lang="en-NZ" dirty="0" err="1" smtClean="0"/>
              <a:t>Những</a:t>
            </a:r>
            <a:r>
              <a:rPr lang="en-NZ" dirty="0" smtClean="0"/>
              <a:t> </a:t>
            </a:r>
            <a:r>
              <a:rPr lang="en-NZ" dirty="0" err="1" smtClean="0"/>
              <a:t>đặc</a:t>
            </a:r>
            <a:r>
              <a:rPr lang="en-NZ" dirty="0" smtClean="0"/>
              <a:t> </a:t>
            </a:r>
            <a:r>
              <a:rPr lang="en-NZ" dirty="0" err="1" smtClean="0"/>
              <a:t>điểm</a:t>
            </a:r>
            <a:r>
              <a:rPr lang="en-NZ" dirty="0" smtClean="0"/>
              <a:t> </a:t>
            </a:r>
            <a:r>
              <a:rPr lang="en-NZ" dirty="0" err="1" smtClean="0"/>
              <a:t>cố</a:t>
            </a:r>
            <a:r>
              <a:rPr lang="en-NZ" dirty="0" smtClean="0"/>
              <a:t> </a:t>
            </a:r>
            <a:r>
              <a:rPr lang="en-NZ" dirty="0" err="1" smtClean="0"/>
              <a:t>hữu</a:t>
            </a:r>
            <a:r>
              <a:rPr lang="en-NZ" dirty="0" smtClean="0"/>
              <a:t> </a:t>
            </a:r>
            <a:r>
              <a:rPr lang="en-NZ" dirty="0" err="1" smtClean="0"/>
              <a:t>có</a:t>
            </a:r>
            <a:r>
              <a:rPr lang="en-NZ" dirty="0" smtClean="0"/>
              <a:t> </a:t>
            </a:r>
            <a:r>
              <a:rPr lang="en-NZ" dirty="0" err="1" smtClean="0"/>
              <a:t>thể</a:t>
            </a:r>
            <a:r>
              <a:rPr lang="en-NZ" dirty="0" smtClean="0"/>
              <a:t> </a:t>
            </a:r>
            <a:r>
              <a:rPr lang="en-NZ" dirty="0" err="1" smtClean="0"/>
              <a:t>chỉ</a:t>
            </a:r>
            <a:r>
              <a:rPr lang="en-NZ" dirty="0" smtClean="0"/>
              <a:t> </a:t>
            </a:r>
            <a:r>
              <a:rPr lang="en-NZ" dirty="0" err="1" smtClean="0"/>
              <a:t>ra</a:t>
            </a:r>
            <a:r>
              <a:rPr lang="en-NZ" dirty="0" smtClean="0"/>
              <a:t> </a:t>
            </a:r>
            <a:r>
              <a:rPr lang="en-NZ" dirty="0" err="1" smtClean="0"/>
              <a:t>sự</a:t>
            </a:r>
            <a:r>
              <a:rPr lang="en-NZ" dirty="0" smtClean="0"/>
              <a:t> </a:t>
            </a:r>
            <a:r>
              <a:rPr lang="en-NZ" dirty="0" err="1" smtClean="0"/>
              <a:t>thiếu</a:t>
            </a:r>
            <a:r>
              <a:rPr lang="en-NZ" dirty="0" smtClean="0"/>
              <a:t> </a:t>
            </a:r>
            <a:r>
              <a:rPr lang="en-NZ" dirty="0" err="1" smtClean="0"/>
              <a:t>hụt</a:t>
            </a:r>
            <a:r>
              <a:rPr lang="en-NZ" dirty="0" smtClean="0"/>
              <a:t> </a:t>
            </a:r>
            <a:r>
              <a:rPr lang="en-NZ" dirty="0" err="1" smtClean="0"/>
              <a:t>về</a:t>
            </a:r>
            <a:r>
              <a:rPr lang="en-NZ" dirty="0" smtClean="0"/>
              <a:t> </a:t>
            </a:r>
            <a:r>
              <a:rPr lang="en-NZ" dirty="0" err="1" smtClean="0"/>
              <a:t>tâm</a:t>
            </a:r>
            <a:r>
              <a:rPr lang="en-NZ" dirty="0" smtClean="0"/>
              <a:t> </a:t>
            </a:r>
            <a:r>
              <a:rPr lang="en-NZ" dirty="0" err="1" smtClean="0"/>
              <a:t>lý</a:t>
            </a:r>
            <a:r>
              <a:rPr lang="en-NZ" dirty="0" smtClean="0"/>
              <a:t> </a:t>
            </a:r>
            <a:r>
              <a:rPr lang="vi-VN" dirty="0" smtClean="0"/>
              <a:t>.</a:t>
            </a:r>
            <a:br>
              <a:rPr lang="vi-VN" dirty="0" smtClean="0"/>
            </a:br>
            <a:r>
              <a:rPr lang="en-NZ" dirty="0" smtClean="0"/>
              <a:t>- </a:t>
            </a:r>
            <a:r>
              <a:rPr lang="en-NZ" dirty="0" err="1" smtClean="0"/>
              <a:t>Nhu</a:t>
            </a:r>
            <a:r>
              <a:rPr lang="en-NZ" dirty="0" smtClean="0"/>
              <a:t> </a:t>
            </a:r>
            <a:r>
              <a:rPr lang="en-NZ" dirty="0" err="1" smtClean="0"/>
              <a:t>cầu</a:t>
            </a:r>
            <a:r>
              <a:rPr lang="en-NZ" dirty="0" smtClean="0"/>
              <a:t> </a:t>
            </a:r>
            <a:r>
              <a:rPr lang="en-NZ" dirty="0" err="1" smtClean="0"/>
              <a:t>cơ</a:t>
            </a:r>
            <a:r>
              <a:rPr lang="en-NZ" dirty="0" smtClean="0"/>
              <a:t> </a:t>
            </a:r>
            <a:r>
              <a:rPr lang="en-NZ" dirty="0" err="1" smtClean="0"/>
              <a:t>bản</a:t>
            </a:r>
            <a:r>
              <a:rPr lang="en-NZ" dirty="0" smtClean="0"/>
              <a:t>/</a:t>
            </a:r>
            <a:r>
              <a:rPr lang="en-NZ" dirty="0" err="1" smtClean="0"/>
              <a:t>chính</a:t>
            </a:r>
            <a:r>
              <a:rPr lang="en-NZ" dirty="0" smtClean="0"/>
              <a:t> </a:t>
            </a:r>
            <a:r>
              <a:rPr lang="en-NZ" dirty="0" err="1" smtClean="0"/>
              <a:t>hoặc</a:t>
            </a:r>
            <a:r>
              <a:rPr lang="en-NZ" dirty="0" smtClean="0"/>
              <a:t> </a:t>
            </a:r>
            <a:r>
              <a:rPr lang="en-NZ" dirty="0" err="1" smtClean="0"/>
              <a:t>bên</a:t>
            </a:r>
            <a:r>
              <a:rPr lang="en-NZ" dirty="0" smtClean="0"/>
              <a:t> </a:t>
            </a:r>
            <a:r>
              <a:rPr lang="en-NZ" dirty="0" err="1" smtClean="0"/>
              <a:t>trong</a:t>
            </a:r>
            <a:r>
              <a:rPr lang="vi-VN" dirty="0" smtClean="0"/>
              <a:t>: </a:t>
            </a:r>
            <a:r>
              <a:rPr lang="en-NZ" dirty="0" smtClean="0"/>
              <a:t> </a:t>
            </a:r>
            <a:r>
              <a:rPr lang="en-NZ" dirty="0" err="1" smtClean="0"/>
              <a:t>quan</a:t>
            </a:r>
            <a:r>
              <a:rPr lang="en-NZ" dirty="0" smtClean="0"/>
              <a:t> </a:t>
            </a:r>
            <a:r>
              <a:rPr lang="en-NZ" dirty="0" err="1" smtClean="0"/>
              <a:t>điểm</a:t>
            </a:r>
            <a:r>
              <a:rPr lang="en-NZ" dirty="0" smtClean="0"/>
              <a:t> </a:t>
            </a:r>
            <a:r>
              <a:rPr lang="en-NZ" dirty="0" err="1" smtClean="0"/>
              <a:t>của</a:t>
            </a:r>
            <a:r>
              <a:rPr lang="en-NZ" dirty="0" smtClean="0"/>
              <a:t> Murray </a:t>
            </a:r>
            <a:r>
              <a:rPr lang="en-NZ" dirty="0" err="1" smtClean="0"/>
              <a:t>về</a:t>
            </a:r>
            <a:r>
              <a:rPr lang="en-NZ" dirty="0" smtClean="0"/>
              <a:t> </a:t>
            </a:r>
            <a:r>
              <a:rPr lang="vi-VN" dirty="0" smtClean="0"/>
              <a:t>nhu cầu sinh lý.</a:t>
            </a:r>
            <a:br>
              <a:rPr lang="vi-VN" dirty="0" smtClean="0"/>
            </a:br>
            <a:r>
              <a:rPr lang="en-NZ" dirty="0" smtClean="0"/>
              <a:t>- </a:t>
            </a:r>
            <a:r>
              <a:rPr lang="en-NZ" dirty="0" err="1" smtClean="0"/>
              <a:t>Nhu</a:t>
            </a:r>
            <a:r>
              <a:rPr lang="en-NZ" dirty="0" smtClean="0"/>
              <a:t> </a:t>
            </a:r>
            <a:r>
              <a:rPr lang="en-NZ" dirty="0" err="1" smtClean="0"/>
              <a:t>cầu</a:t>
            </a:r>
            <a:r>
              <a:rPr lang="en-NZ" dirty="0" smtClean="0"/>
              <a:t> </a:t>
            </a:r>
            <a:r>
              <a:rPr lang="en-NZ" dirty="0" err="1" smtClean="0"/>
              <a:t>thứ</a:t>
            </a:r>
            <a:r>
              <a:rPr lang="en-NZ" dirty="0" smtClean="0"/>
              <a:t> </a:t>
            </a:r>
            <a:r>
              <a:rPr lang="en-NZ" dirty="0" err="1" smtClean="0"/>
              <a:t>cấp</a:t>
            </a:r>
            <a:r>
              <a:rPr lang="en-NZ" dirty="0" smtClean="0"/>
              <a:t> </a:t>
            </a:r>
            <a:r>
              <a:rPr lang="en-NZ" dirty="0" err="1" smtClean="0"/>
              <a:t>hoặc</a:t>
            </a:r>
            <a:r>
              <a:rPr lang="en-NZ" dirty="0" smtClean="0"/>
              <a:t> </a:t>
            </a:r>
            <a:r>
              <a:rPr lang="vi-VN" dirty="0" smtClean="0"/>
              <a:t>tâm lý: 22 </a:t>
            </a:r>
            <a:r>
              <a:rPr lang="en-NZ" dirty="0" err="1" smtClean="0"/>
              <a:t>nhu</a:t>
            </a:r>
            <a:r>
              <a:rPr lang="en-NZ" dirty="0" smtClean="0"/>
              <a:t> </a:t>
            </a:r>
            <a:r>
              <a:rPr lang="en-NZ" dirty="0" err="1" smtClean="0"/>
              <a:t>cầu</a:t>
            </a:r>
            <a:r>
              <a:rPr lang="en-NZ" dirty="0" smtClean="0"/>
              <a:t> </a:t>
            </a:r>
            <a:r>
              <a:rPr lang="vi-VN" dirty="0" smtClean="0"/>
              <a:t>tâm lý </a:t>
            </a:r>
            <a:r>
              <a:rPr lang="en-NZ" dirty="0" smtClean="0"/>
              <a:t>do Murray </a:t>
            </a:r>
            <a:r>
              <a:rPr lang="en-NZ" dirty="0" err="1" smtClean="0"/>
              <a:t>đưa</a:t>
            </a:r>
            <a:r>
              <a:rPr lang="en-NZ" dirty="0" smtClean="0"/>
              <a:t> </a:t>
            </a:r>
            <a:r>
              <a:rPr lang="en-NZ" dirty="0" err="1" smtClean="0"/>
              <a:t>ra</a:t>
            </a:r>
            <a:endParaRPr lang="en-NZ" dirty="0" smtClean="0"/>
          </a:p>
          <a:p>
            <a:endParaRPr lang="en-NZ"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Các</a:t>
            </a:r>
            <a:r>
              <a:rPr lang="en-NZ" dirty="0" smtClean="0"/>
              <a:t> </a:t>
            </a:r>
            <a:r>
              <a:rPr lang="en-NZ" dirty="0" err="1" smtClean="0"/>
              <a:t>nguồn</a:t>
            </a:r>
            <a:r>
              <a:rPr lang="en-NZ" dirty="0" smtClean="0"/>
              <a:t> </a:t>
            </a:r>
            <a:r>
              <a:rPr lang="en-NZ" dirty="0" err="1" smtClean="0"/>
              <a:t>bên</a:t>
            </a:r>
            <a:r>
              <a:rPr lang="en-NZ" dirty="0" smtClean="0"/>
              <a:t> </a:t>
            </a:r>
            <a:r>
              <a:rPr lang="en-NZ" dirty="0" err="1" smtClean="0"/>
              <a:t>trong</a:t>
            </a:r>
            <a:r>
              <a:rPr lang="en-NZ" dirty="0" smtClean="0"/>
              <a:t>...</a:t>
            </a:r>
            <a:endParaRPr lang="en-NZ" dirty="0"/>
          </a:p>
        </p:txBody>
      </p:sp>
      <p:sp>
        <p:nvSpPr>
          <p:cNvPr id="3" name="Content Placeholder 2"/>
          <p:cNvSpPr>
            <a:spLocks noGrp="1"/>
          </p:cNvSpPr>
          <p:nvPr>
            <p:ph idx="1"/>
          </p:nvPr>
        </p:nvSpPr>
        <p:spPr/>
        <p:txBody>
          <a:bodyPr/>
          <a:lstStyle/>
          <a:p>
            <a:r>
              <a:rPr lang="en-NZ" sz="3200" dirty="0" smtClean="0">
                <a:solidFill>
                  <a:srgbClr val="FFFF00"/>
                </a:solidFill>
              </a:rPr>
              <a:t>E</a:t>
            </a:r>
            <a:r>
              <a:rPr lang="vi-VN" sz="3200" dirty="0" smtClean="0">
                <a:solidFill>
                  <a:srgbClr val="FFFF00"/>
                </a:solidFill>
              </a:rPr>
              <a:t>3. </a:t>
            </a:r>
            <a:r>
              <a:rPr lang="en-NZ" sz="3200" dirty="0" smtClean="0">
                <a:solidFill>
                  <a:srgbClr val="FFFF00"/>
                </a:solidFill>
              </a:rPr>
              <a:t>X</a:t>
            </a:r>
            <a:r>
              <a:rPr lang="vi-VN" sz="3200" dirty="0" smtClean="0">
                <a:solidFill>
                  <a:srgbClr val="FFFF00"/>
                </a:solidFill>
              </a:rPr>
              <a:t>u hướng hiện nay</a:t>
            </a:r>
            <a:br>
              <a:rPr lang="vi-VN" sz="3200" dirty="0" smtClean="0">
                <a:solidFill>
                  <a:srgbClr val="FFFF00"/>
                </a:solidFill>
              </a:rPr>
            </a:br>
            <a:r>
              <a:rPr lang="en-NZ" sz="3200" dirty="0" err="1" smtClean="0"/>
              <a:t>Ngày</a:t>
            </a:r>
            <a:r>
              <a:rPr lang="en-NZ" sz="3200" dirty="0" smtClean="0"/>
              <a:t> </a:t>
            </a:r>
            <a:r>
              <a:rPr lang="en-NZ" sz="3200" dirty="0" err="1" smtClean="0"/>
              <a:t>càng</a:t>
            </a:r>
            <a:r>
              <a:rPr lang="en-NZ" sz="3200" dirty="0" smtClean="0"/>
              <a:t> </a:t>
            </a:r>
            <a:r>
              <a:rPr lang="en-NZ" sz="3200" dirty="0" err="1" smtClean="0"/>
              <a:t>có</a:t>
            </a:r>
            <a:r>
              <a:rPr lang="en-NZ" sz="3200" dirty="0" smtClean="0"/>
              <a:t> </a:t>
            </a:r>
            <a:r>
              <a:rPr lang="en-NZ" sz="3200" dirty="0" err="1" smtClean="0"/>
              <a:t>nhiều</a:t>
            </a:r>
            <a:r>
              <a:rPr lang="en-NZ" sz="3200" dirty="0" smtClean="0"/>
              <a:t> </a:t>
            </a:r>
            <a:r>
              <a:rPr lang="en-NZ" sz="3200" dirty="0" err="1" smtClean="0"/>
              <a:t>nhu</a:t>
            </a:r>
            <a:r>
              <a:rPr lang="en-NZ" sz="3200" dirty="0" smtClean="0"/>
              <a:t> </a:t>
            </a:r>
            <a:r>
              <a:rPr lang="en-NZ" sz="3200" dirty="0" err="1" smtClean="0"/>
              <a:t>cầu</a:t>
            </a:r>
            <a:r>
              <a:rPr lang="en-NZ" sz="3200" dirty="0" smtClean="0"/>
              <a:t> </a:t>
            </a:r>
            <a:r>
              <a:rPr lang="en-NZ" sz="3200" dirty="0" err="1" smtClean="0"/>
              <a:t>được</a:t>
            </a:r>
            <a:r>
              <a:rPr lang="en-NZ" sz="3200" dirty="0" smtClean="0"/>
              <a:t> </a:t>
            </a:r>
            <a:r>
              <a:rPr lang="vi-VN" sz="3200" dirty="0" smtClean="0"/>
              <a:t>mặc nhiên công nhận, có thể được sắp xế</a:t>
            </a:r>
            <a:r>
              <a:rPr lang="en-NZ" sz="3200" dirty="0" smtClean="0"/>
              <a:t>p </a:t>
            </a:r>
            <a:r>
              <a:rPr lang="vi-VN" sz="3200" dirty="0" smtClean="0"/>
              <a:t>theo hệ thống dọc</a:t>
            </a:r>
            <a:r>
              <a:rPr lang="en-NZ" sz="3200" dirty="0" smtClean="0"/>
              <a:t> </a:t>
            </a:r>
            <a:r>
              <a:rPr lang="en-NZ" sz="3200" dirty="0" err="1" smtClean="0"/>
              <a:t>cao</a:t>
            </a:r>
            <a:r>
              <a:rPr lang="en-NZ" sz="3200" dirty="0" smtClean="0"/>
              <a:t> – </a:t>
            </a:r>
            <a:r>
              <a:rPr lang="en-NZ" sz="3200" dirty="0" err="1" smtClean="0"/>
              <a:t>thấp</a:t>
            </a:r>
            <a:r>
              <a:rPr lang="vi-VN" sz="3200" dirty="0" smtClean="0"/>
              <a:t>.</a:t>
            </a:r>
          </a:p>
          <a:p>
            <a:endParaRPr lang="en-NZ"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457200" y="704088"/>
            <a:ext cx="8229600" cy="852704"/>
          </a:xfrm>
        </p:spPr>
        <p:txBody>
          <a:bodyPr/>
          <a:lstStyle/>
          <a:p>
            <a:r>
              <a:rPr lang="en-US" sz="3200" dirty="0" smtClean="0"/>
              <a:t>F. </a:t>
            </a:r>
            <a:r>
              <a:rPr lang="en-US" sz="4000" dirty="0" err="1" smtClean="0"/>
              <a:t>Bản</a:t>
            </a:r>
            <a:r>
              <a:rPr lang="en-US" sz="4000" dirty="0" smtClean="0"/>
              <a:t> </a:t>
            </a:r>
            <a:r>
              <a:rPr lang="en-US" sz="4000" dirty="0" err="1" smtClean="0"/>
              <a:t>năng</a:t>
            </a:r>
            <a:r>
              <a:rPr lang="en-US" sz="4000" dirty="0" smtClean="0"/>
              <a:t>, </a:t>
            </a:r>
            <a:r>
              <a:rPr lang="en-US" sz="4000" dirty="0" err="1" smtClean="0"/>
              <a:t>Động</a:t>
            </a:r>
            <a:r>
              <a:rPr lang="en-US" sz="4000" dirty="0" smtClean="0"/>
              <a:t> </a:t>
            </a:r>
            <a:r>
              <a:rPr lang="en-US" sz="4000" dirty="0" err="1" smtClean="0"/>
              <a:t>cơ</a:t>
            </a:r>
            <a:r>
              <a:rPr lang="en-US" sz="4000" dirty="0" smtClean="0"/>
              <a:t>, </a:t>
            </a:r>
            <a:r>
              <a:rPr lang="en-US" sz="4000" dirty="0" err="1" smtClean="0"/>
              <a:t>Nhu</a:t>
            </a:r>
            <a:r>
              <a:rPr lang="en-US" sz="4000" dirty="0" smtClean="0"/>
              <a:t> </a:t>
            </a:r>
            <a:r>
              <a:rPr lang="en-US" sz="4000" dirty="0" err="1" smtClean="0"/>
              <a:t>cầu</a:t>
            </a:r>
            <a:endParaRPr lang="en-US" sz="3200" dirty="0"/>
          </a:p>
        </p:txBody>
      </p:sp>
      <p:sp>
        <p:nvSpPr>
          <p:cNvPr id="33795" name="Rectangle 3"/>
          <p:cNvSpPr>
            <a:spLocks noGrp="1" noChangeArrowheads="1"/>
          </p:cNvSpPr>
          <p:nvPr>
            <p:ph type="body" idx="1"/>
          </p:nvPr>
        </p:nvSpPr>
        <p:spPr/>
        <p:txBody>
          <a:bodyPr>
            <a:normAutofit/>
          </a:bodyPr>
          <a:lstStyle/>
          <a:p>
            <a:r>
              <a:rPr lang="en-US" sz="2800" dirty="0" err="1" smtClean="0"/>
              <a:t>Điểm</a:t>
            </a:r>
            <a:r>
              <a:rPr lang="en-US" sz="2800" dirty="0" smtClean="0"/>
              <a:t> </a:t>
            </a:r>
            <a:r>
              <a:rPr lang="en-US" sz="2800" dirty="0" err="1" smtClean="0"/>
              <a:t>chung</a:t>
            </a:r>
            <a:r>
              <a:rPr lang="en-US" sz="2800" dirty="0" smtClean="0"/>
              <a:t>: </a:t>
            </a:r>
            <a:r>
              <a:rPr lang="en-US" sz="2800" dirty="0" err="1" smtClean="0"/>
              <a:t>Cả</a:t>
            </a:r>
            <a:r>
              <a:rPr lang="en-US" sz="2800" dirty="0" smtClean="0"/>
              <a:t> 3 </a:t>
            </a:r>
            <a:r>
              <a:rPr lang="en-US" sz="2800" dirty="0" err="1" smtClean="0"/>
              <a:t>đều</a:t>
            </a:r>
            <a:r>
              <a:rPr lang="en-US" sz="2800" dirty="0" smtClean="0"/>
              <a:t> </a:t>
            </a:r>
            <a:r>
              <a:rPr lang="en-US" sz="2800" dirty="0" err="1" smtClean="0"/>
              <a:t>liên</a:t>
            </a:r>
            <a:r>
              <a:rPr lang="en-US" sz="2800" dirty="0" smtClean="0"/>
              <a:t> </a:t>
            </a:r>
            <a:r>
              <a:rPr lang="en-US" sz="2800" dirty="0" err="1" smtClean="0"/>
              <a:t>quan</a:t>
            </a:r>
            <a:r>
              <a:rPr lang="en-US" sz="2800" dirty="0" smtClean="0"/>
              <a:t> </a:t>
            </a:r>
            <a:r>
              <a:rPr lang="en-US" sz="2800" dirty="0" err="1" smtClean="0"/>
              <a:t>đến</a:t>
            </a:r>
            <a:r>
              <a:rPr lang="en-US" sz="2800" dirty="0" smtClean="0"/>
              <a:t> </a:t>
            </a:r>
            <a:r>
              <a:rPr lang="en-US" sz="2800" dirty="0" err="1" smtClean="0"/>
              <a:t>những</a:t>
            </a:r>
            <a:r>
              <a:rPr lang="en-US" sz="2800" dirty="0" smtClean="0"/>
              <a:t> </a:t>
            </a:r>
            <a:r>
              <a:rPr lang="en-US" sz="2800" dirty="0" err="1" smtClean="0"/>
              <a:t>nguồn</a:t>
            </a:r>
            <a:r>
              <a:rPr lang="en-US" sz="2800" dirty="0" smtClean="0"/>
              <a:t> </a:t>
            </a:r>
            <a:r>
              <a:rPr lang="en-US" sz="2800" dirty="0" err="1" smtClean="0"/>
              <a:t>bên</a:t>
            </a:r>
            <a:r>
              <a:rPr lang="en-US" sz="2800" dirty="0" smtClean="0"/>
              <a:t> </a:t>
            </a:r>
            <a:r>
              <a:rPr lang="en-US" sz="2800" dirty="0" err="1" smtClean="0"/>
              <a:t>trong</a:t>
            </a:r>
            <a:r>
              <a:rPr lang="en-US" sz="2800" dirty="0" smtClean="0"/>
              <a:t> </a:t>
            </a:r>
            <a:r>
              <a:rPr lang="en-US" sz="2800" dirty="0" err="1" smtClean="0"/>
              <a:t>của</a:t>
            </a:r>
            <a:r>
              <a:rPr lang="en-US" sz="2800" dirty="0" smtClean="0"/>
              <a:t> </a:t>
            </a:r>
            <a:r>
              <a:rPr lang="en-US" sz="2800" dirty="0" err="1" smtClean="0"/>
              <a:t>Động</a:t>
            </a:r>
            <a:r>
              <a:rPr lang="en-US" sz="2800" dirty="0" smtClean="0"/>
              <a:t> </a:t>
            </a:r>
            <a:r>
              <a:rPr lang="en-US" sz="2800" dirty="0" err="1" smtClean="0"/>
              <a:t>lực</a:t>
            </a:r>
            <a:r>
              <a:rPr lang="en-US" sz="2800" dirty="0" smtClean="0"/>
              <a:t> </a:t>
            </a:r>
            <a:r>
              <a:rPr lang="en-US" sz="2800" dirty="0" err="1" smtClean="0"/>
              <a:t>mà</a:t>
            </a:r>
            <a:r>
              <a:rPr lang="en-US" sz="2800" dirty="0" smtClean="0"/>
              <a:t> </a:t>
            </a:r>
            <a:r>
              <a:rPr lang="en-US" sz="2800" dirty="0" err="1" smtClean="0"/>
              <a:t>cần</a:t>
            </a:r>
            <a:r>
              <a:rPr lang="en-US" sz="2800" dirty="0" smtClean="0"/>
              <a:t> </a:t>
            </a:r>
            <a:r>
              <a:rPr lang="en-US" sz="2800" dirty="0" err="1" smtClean="0"/>
              <a:t>phải</a:t>
            </a:r>
            <a:r>
              <a:rPr lang="en-US" sz="2800" dirty="0" smtClean="0"/>
              <a:t> </a:t>
            </a:r>
            <a:r>
              <a:rPr lang="en-US" sz="2800" dirty="0" err="1" smtClean="0"/>
              <a:t>được</a:t>
            </a:r>
            <a:r>
              <a:rPr lang="en-US" sz="2800" dirty="0" smtClean="0"/>
              <a:t> </a:t>
            </a:r>
            <a:r>
              <a:rPr lang="en-US" sz="2800" dirty="0" err="1" smtClean="0"/>
              <a:t>thỏa</a:t>
            </a:r>
            <a:r>
              <a:rPr lang="en-US" sz="2800" dirty="0" smtClean="0"/>
              <a:t> </a:t>
            </a:r>
            <a:r>
              <a:rPr lang="en-US" sz="2800" dirty="0" err="1" smtClean="0"/>
              <a:t>mãn</a:t>
            </a:r>
            <a:r>
              <a:rPr lang="en-US" sz="2800" dirty="0" smtClean="0"/>
              <a:t>. </a:t>
            </a:r>
            <a:endParaRPr lang="en-US" sz="2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1080120"/>
          </a:xfrm>
        </p:spPr>
        <p:txBody>
          <a:bodyPr>
            <a:normAutofit/>
          </a:bodyPr>
          <a:lstStyle/>
          <a:p>
            <a:r>
              <a:rPr lang="en-NZ" dirty="0" err="1" smtClean="0"/>
              <a:t>Người</a:t>
            </a:r>
            <a:r>
              <a:rPr lang="en-NZ" dirty="0" smtClean="0"/>
              <a:t> </a:t>
            </a:r>
            <a:r>
              <a:rPr lang="en-NZ" dirty="0" err="1" smtClean="0"/>
              <a:t>lao</a:t>
            </a:r>
            <a:r>
              <a:rPr lang="en-NZ" dirty="0" smtClean="0"/>
              <a:t> </a:t>
            </a:r>
            <a:r>
              <a:rPr lang="en-NZ" dirty="0" err="1" smtClean="0"/>
              <a:t>động</a:t>
            </a:r>
            <a:r>
              <a:rPr lang="en-NZ" dirty="0" smtClean="0"/>
              <a:t> </a:t>
            </a:r>
            <a:r>
              <a:rPr lang="en-NZ" dirty="0" err="1" smtClean="0"/>
              <a:t>là</a:t>
            </a:r>
            <a:r>
              <a:rPr lang="en-NZ" dirty="0" smtClean="0"/>
              <a:t> </a:t>
            </a:r>
            <a:r>
              <a:rPr lang="en-NZ" dirty="0" err="1" smtClean="0"/>
              <a:t>ai</a:t>
            </a:r>
            <a:r>
              <a:rPr lang="en-NZ" dirty="0" smtClean="0"/>
              <a:t>?</a:t>
            </a:r>
            <a:endParaRPr lang="en-NZ" dirty="0"/>
          </a:p>
        </p:txBody>
      </p:sp>
      <p:sp>
        <p:nvSpPr>
          <p:cNvPr id="3" name="Content Placeholder 2"/>
          <p:cNvSpPr>
            <a:spLocks noGrp="1"/>
          </p:cNvSpPr>
          <p:nvPr>
            <p:ph idx="1"/>
          </p:nvPr>
        </p:nvSpPr>
        <p:spPr/>
        <p:txBody>
          <a:bodyPr>
            <a:normAutofit lnSpcReduction="10000"/>
          </a:bodyPr>
          <a:lstStyle/>
          <a:p>
            <a:r>
              <a:rPr lang="vi-VN" dirty="0" smtClean="0"/>
              <a:t>Theo nghĩa rộng, Người lao động là người sử dụng tư liệu sản xuất của chính mình hoặc của người khác một cách hợp pháp để sản xuất ra sản phẩm có giá trị sử dụng.</a:t>
            </a:r>
          </a:p>
          <a:p>
            <a:r>
              <a:rPr lang="en-NZ" dirty="0" smtClean="0"/>
              <a:t>Theo </a:t>
            </a:r>
            <a:r>
              <a:rPr lang="en-NZ" dirty="0" err="1" smtClean="0"/>
              <a:t>nghĩa</a:t>
            </a:r>
            <a:r>
              <a:rPr lang="en-NZ" dirty="0" smtClean="0"/>
              <a:t> </a:t>
            </a:r>
            <a:r>
              <a:rPr lang="en-NZ" dirty="0" err="1" smtClean="0"/>
              <a:t>hẹp</a:t>
            </a:r>
            <a:r>
              <a:rPr lang="en-NZ" dirty="0" smtClean="0"/>
              <a:t> </a:t>
            </a:r>
            <a:r>
              <a:rPr lang="en-NZ" dirty="0" err="1" smtClean="0"/>
              <a:t>hơn</a:t>
            </a:r>
            <a:r>
              <a:rPr lang="en-NZ" dirty="0" smtClean="0"/>
              <a:t>, </a:t>
            </a:r>
            <a:r>
              <a:rPr lang="vi-VN" dirty="0" smtClean="0"/>
              <a:t>người lao động là người làm công ăn lương. Công việc của người lao động là theo thỏa thuận</a:t>
            </a:r>
            <a:r>
              <a:rPr lang="en-NZ" dirty="0" smtClean="0"/>
              <a:t> </a:t>
            </a:r>
            <a:r>
              <a:rPr lang="en-NZ" dirty="0" err="1" smtClean="0"/>
              <a:t>được</a:t>
            </a:r>
            <a:r>
              <a:rPr lang="vi-VN" dirty="0" smtClean="0"/>
              <a:t> xác lập giữa người lao động và chủ thuê lao động. Thông qua kết quả lao động như sản phẩm vật chất, sản phẩm tinh thần cung cấp mà người lao động được hưởng lương từ người chủ thuê lao động. </a:t>
            </a:r>
            <a:endParaRPr lang="en-NZ" dirty="0" smtClean="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395536" y="692696"/>
            <a:ext cx="8229600" cy="1143000"/>
          </a:xfrm>
        </p:spPr>
        <p:txBody>
          <a:bodyPr>
            <a:noAutofit/>
          </a:bodyPr>
          <a:lstStyle/>
          <a:p>
            <a:r>
              <a:rPr lang="en-US" sz="4000" dirty="0"/>
              <a:t>G. </a:t>
            </a:r>
            <a:r>
              <a:rPr lang="en-US" sz="4000" dirty="0" err="1" smtClean="0"/>
              <a:t>Các</a:t>
            </a:r>
            <a:r>
              <a:rPr lang="en-US" sz="4000" dirty="0" smtClean="0"/>
              <a:t> </a:t>
            </a:r>
            <a:r>
              <a:rPr lang="en-US" sz="4000" dirty="0" err="1" smtClean="0"/>
              <a:t>nguồn</a:t>
            </a:r>
            <a:r>
              <a:rPr lang="en-US" sz="4000" dirty="0" smtClean="0"/>
              <a:t> </a:t>
            </a:r>
            <a:r>
              <a:rPr lang="en-US" sz="4000" dirty="0" err="1" smtClean="0"/>
              <a:t>bên</a:t>
            </a:r>
            <a:r>
              <a:rPr lang="en-US" sz="4000" dirty="0" smtClean="0"/>
              <a:t> </a:t>
            </a:r>
            <a:r>
              <a:rPr lang="en-US" sz="4000" dirty="0" err="1" smtClean="0"/>
              <a:t>ngoài</a:t>
            </a:r>
            <a:r>
              <a:rPr lang="en-US" sz="4000" dirty="0" smtClean="0"/>
              <a:t> </a:t>
            </a:r>
            <a:r>
              <a:rPr lang="en-US" sz="4000" dirty="0" err="1" smtClean="0"/>
              <a:t>của</a:t>
            </a:r>
            <a:r>
              <a:rPr lang="en-US" sz="4000" dirty="0" smtClean="0"/>
              <a:t> </a:t>
            </a:r>
            <a:r>
              <a:rPr lang="en-US" sz="4000" dirty="0" err="1" smtClean="0"/>
              <a:t>Động</a:t>
            </a:r>
            <a:r>
              <a:rPr lang="en-US" sz="4000" dirty="0" smtClean="0"/>
              <a:t> </a:t>
            </a:r>
            <a:r>
              <a:rPr lang="en-US" sz="4000" dirty="0" err="1" smtClean="0"/>
              <a:t>lực</a:t>
            </a:r>
            <a:endParaRPr lang="en-US" sz="4000" dirty="0"/>
          </a:p>
        </p:txBody>
      </p:sp>
      <p:sp>
        <p:nvSpPr>
          <p:cNvPr id="34819" name="Rectangle 3"/>
          <p:cNvSpPr>
            <a:spLocks noGrp="1" noChangeArrowheads="1"/>
          </p:cNvSpPr>
          <p:nvPr>
            <p:ph type="body" idx="1"/>
          </p:nvPr>
        </p:nvSpPr>
        <p:spPr/>
        <p:txBody>
          <a:bodyPr/>
          <a:lstStyle/>
          <a:p>
            <a:r>
              <a:rPr lang="en-US" dirty="0" err="1" smtClean="0"/>
              <a:t>Ưu</a:t>
            </a:r>
            <a:r>
              <a:rPr lang="en-US" dirty="0" smtClean="0"/>
              <a:t> </a:t>
            </a:r>
            <a:r>
              <a:rPr lang="en-US" dirty="0" err="1" smtClean="0"/>
              <a:t>đãi</a:t>
            </a:r>
            <a:r>
              <a:rPr lang="en-US" dirty="0" smtClean="0"/>
              <a:t>: </a:t>
            </a:r>
            <a:r>
              <a:rPr lang="en-US" dirty="0" err="1" smtClean="0"/>
              <a:t>những</a:t>
            </a:r>
            <a:r>
              <a:rPr lang="en-US" dirty="0" smtClean="0"/>
              <a:t> </a:t>
            </a:r>
            <a:r>
              <a:rPr lang="en-US" dirty="0" err="1" smtClean="0"/>
              <a:t>thứ</a:t>
            </a:r>
            <a:r>
              <a:rPr lang="en-US" dirty="0" smtClean="0"/>
              <a:t> </a:t>
            </a:r>
            <a:r>
              <a:rPr lang="en-US" dirty="0" err="1" smtClean="0"/>
              <a:t>mà</a:t>
            </a:r>
            <a:r>
              <a:rPr lang="en-US" dirty="0" smtClean="0"/>
              <a:t> </a:t>
            </a:r>
            <a:r>
              <a:rPr lang="en-US" dirty="0" err="1" smtClean="0"/>
              <a:t>kích</a:t>
            </a:r>
            <a:r>
              <a:rPr lang="en-US" dirty="0" smtClean="0"/>
              <a:t> </a:t>
            </a:r>
            <a:r>
              <a:rPr lang="en-US" dirty="0" err="1" smtClean="0"/>
              <a:t>thích</a:t>
            </a:r>
            <a:r>
              <a:rPr lang="en-US" dirty="0" smtClean="0"/>
              <a:t> </a:t>
            </a:r>
            <a:r>
              <a:rPr lang="en-US" dirty="0" err="1" smtClean="0"/>
              <a:t>hoặc</a:t>
            </a:r>
            <a:r>
              <a:rPr lang="en-US" dirty="0" smtClean="0"/>
              <a:t> </a:t>
            </a:r>
            <a:r>
              <a:rPr lang="en-US" dirty="0" err="1" smtClean="0"/>
              <a:t>đẩy</a:t>
            </a:r>
            <a:r>
              <a:rPr lang="en-US" dirty="0" smtClean="0"/>
              <a:t> </a:t>
            </a:r>
            <a:r>
              <a:rPr lang="en-US" dirty="0" err="1" smtClean="0"/>
              <a:t>lùi</a:t>
            </a:r>
            <a:r>
              <a:rPr lang="en-US" dirty="0" smtClean="0"/>
              <a:t> </a:t>
            </a:r>
            <a:r>
              <a:rPr lang="en-US" dirty="0" err="1" smtClean="0"/>
              <a:t>một</a:t>
            </a:r>
            <a:r>
              <a:rPr lang="en-US" dirty="0" smtClean="0"/>
              <a:t> </a:t>
            </a:r>
            <a:r>
              <a:rPr lang="en-US" dirty="0" err="1" smtClean="0"/>
              <a:t>cá</a:t>
            </a:r>
            <a:r>
              <a:rPr lang="en-US" dirty="0" smtClean="0"/>
              <a:t> </a:t>
            </a:r>
            <a:r>
              <a:rPr lang="en-US" dirty="0" err="1" smtClean="0"/>
              <a:t>nhân</a:t>
            </a:r>
            <a:r>
              <a:rPr lang="en-US" dirty="0" smtClean="0"/>
              <a:t> .</a:t>
            </a:r>
            <a:endParaRPr lang="en-US" dirty="0"/>
          </a:p>
          <a:p>
            <a:pPr lvl="1"/>
            <a:r>
              <a:rPr lang="en-US" dirty="0" err="1" smtClean="0"/>
              <a:t>Thử</a:t>
            </a:r>
            <a:r>
              <a:rPr lang="en-US" dirty="0" smtClean="0"/>
              <a:t> </a:t>
            </a:r>
            <a:r>
              <a:rPr lang="en-US" dirty="0" err="1" smtClean="0"/>
              <a:t>nghiệm</a:t>
            </a:r>
            <a:r>
              <a:rPr lang="en-US" dirty="0" smtClean="0"/>
              <a:t> </a:t>
            </a:r>
            <a:r>
              <a:rPr lang="en-US" dirty="0" err="1" smtClean="0"/>
              <a:t>của</a:t>
            </a:r>
            <a:r>
              <a:rPr lang="en-US" dirty="0" smtClean="0"/>
              <a:t> </a:t>
            </a:r>
            <a:r>
              <a:rPr lang="en-US" dirty="0" err="1" smtClean="0"/>
              <a:t>Tolman</a:t>
            </a:r>
            <a:r>
              <a:rPr lang="en-US" dirty="0" smtClean="0"/>
              <a:t> </a:t>
            </a:r>
            <a:r>
              <a:rPr lang="en-US" dirty="0"/>
              <a:t>&amp;</a:t>
            </a:r>
            <a:r>
              <a:rPr lang="en-US" dirty="0" err="1"/>
              <a:t>Honzik</a:t>
            </a:r>
            <a:r>
              <a:rPr lang="en-US" dirty="0"/>
              <a:t> </a:t>
            </a:r>
            <a:r>
              <a:rPr lang="en-US" dirty="0" smtClean="0"/>
              <a:t>: </a:t>
            </a:r>
            <a:r>
              <a:rPr lang="en-US" dirty="0" err="1" smtClean="0"/>
              <a:t>phần</a:t>
            </a:r>
            <a:r>
              <a:rPr lang="en-US" dirty="0" smtClean="0"/>
              <a:t> </a:t>
            </a:r>
            <a:r>
              <a:rPr lang="en-US" dirty="0" err="1" smtClean="0"/>
              <a:t>thưởng</a:t>
            </a:r>
            <a:r>
              <a:rPr lang="en-US" dirty="0" smtClean="0"/>
              <a:t> </a:t>
            </a:r>
            <a:r>
              <a:rPr lang="en-US" dirty="0" err="1" smtClean="0"/>
              <a:t>làm</a:t>
            </a:r>
            <a:r>
              <a:rPr lang="en-US" dirty="0" smtClean="0"/>
              <a:t> </a:t>
            </a:r>
            <a:r>
              <a:rPr lang="en-US" dirty="0" err="1" smtClean="0"/>
              <a:t>giảm</a:t>
            </a:r>
            <a:r>
              <a:rPr lang="en-US" dirty="0" smtClean="0"/>
              <a:t> </a:t>
            </a:r>
            <a:r>
              <a:rPr lang="en-US" dirty="0" err="1" smtClean="0"/>
              <a:t>bớt</a:t>
            </a:r>
            <a:r>
              <a:rPr lang="en-US" dirty="0" smtClean="0"/>
              <a:t> </a:t>
            </a:r>
            <a:r>
              <a:rPr lang="en-US" dirty="0" err="1" smtClean="0"/>
              <a:t>trong</a:t>
            </a:r>
            <a:r>
              <a:rPr lang="en-US" dirty="0" smtClean="0"/>
              <a:t> </a:t>
            </a:r>
            <a:r>
              <a:rPr lang="en-US" dirty="0" err="1" smtClean="0"/>
              <a:t>khi</a:t>
            </a:r>
            <a:r>
              <a:rPr lang="en-US" dirty="0" smtClean="0"/>
              <a:t> </a:t>
            </a:r>
            <a:r>
              <a:rPr lang="en-US" dirty="0" err="1" smtClean="0"/>
              <a:t>không</a:t>
            </a:r>
            <a:r>
              <a:rPr lang="en-US" dirty="0" smtClean="0"/>
              <a:t> </a:t>
            </a:r>
            <a:r>
              <a:rPr lang="en-US" dirty="0" err="1" smtClean="0"/>
              <a:t>có</a:t>
            </a:r>
            <a:r>
              <a:rPr lang="en-US" dirty="0" smtClean="0"/>
              <a:t> </a:t>
            </a:r>
            <a:r>
              <a:rPr lang="en-US" dirty="0" err="1" smtClean="0"/>
              <a:t>phần</a:t>
            </a:r>
            <a:r>
              <a:rPr lang="en-US" dirty="0" smtClean="0"/>
              <a:t> </a:t>
            </a:r>
            <a:r>
              <a:rPr lang="en-US" dirty="0" err="1" smtClean="0"/>
              <a:t>thưởng</a:t>
            </a:r>
            <a:r>
              <a:rPr lang="en-US" dirty="0" smtClean="0"/>
              <a:t> </a:t>
            </a:r>
            <a:r>
              <a:rPr lang="en-US" dirty="0" err="1" smtClean="0"/>
              <a:t>thì</a:t>
            </a:r>
            <a:r>
              <a:rPr lang="en-US" dirty="0" smtClean="0"/>
              <a:t> </a:t>
            </a:r>
            <a:r>
              <a:rPr lang="en-US" dirty="0" err="1" smtClean="0"/>
              <a:t>làm</a:t>
            </a:r>
            <a:r>
              <a:rPr lang="en-US" dirty="0" smtClean="0"/>
              <a:t> </a:t>
            </a:r>
            <a:r>
              <a:rPr lang="en-US" dirty="0" err="1" smtClean="0"/>
              <a:t>tăng</a:t>
            </a:r>
            <a:r>
              <a:rPr lang="en-US" dirty="0" smtClean="0"/>
              <a:t> </a:t>
            </a:r>
            <a:r>
              <a:rPr lang="en-US" dirty="0" err="1" smtClean="0"/>
              <a:t>lên</a:t>
            </a:r>
            <a:r>
              <a:rPr lang="en-US" dirty="0" smtClean="0"/>
              <a:t> </a:t>
            </a:r>
            <a:r>
              <a:rPr lang="en-US" dirty="0" err="1" smtClean="0"/>
              <a:t>những</a:t>
            </a:r>
            <a:r>
              <a:rPr lang="en-US" dirty="0" smtClean="0"/>
              <a:t> </a:t>
            </a:r>
            <a:r>
              <a:rPr lang="en-US" dirty="0" err="1" smtClean="0"/>
              <a:t>lỗi</a:t>
            </a:r>
            <a:r>
              <a:rPr lang="en-US" dirty="0" smtClean="0"/>
              <a:t>.</a:t>
            </a:r>
            <a:endParaRPr lang="en-US" dirty="0"/>
          </a:p>
          <a:p>
            <a:endParaRPr 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normAutofit/>
          </a:bodyPr>
          <a:lstStyle/>
          <a:p>
            <a:r>
              <a:rPr lang="en-US" sz="3600" dirty="0"/>
              <a:t>H. </a:t>
            </a:r>
            <a:r>
              <a:rPr lang="en-US" sz="3600" dirty="0" err="1" smtClean="0"/>
              <a:t>Các</a:t>
            </a:r>
            <a:r>
              <a:rPr lang="en-US" sz="3600" dirty="0" smtClean="0"/>
              <a:t> </a:t>
            </a:r>
            <a:r>
              <a:rPr lang="en-US" sz="3600" dirty="0" err="1" smtClean="0"/>
              <a:t>nguồn</a:t>
            </a:r>
            <a:r>
              <a:rPr lang="en-US" sz="3600" dirty="0" smtClean="0"/>
              <a:t> </a:t>
            </a:r>
            <a:r>
              <a:rPr lang="en-US" sz="3600" dirty="0" err="1" smtClean="0"/>
              <a:t>bên</a:t>
            </a:r>
            <a:r>
              <a:rPr lang="en-US" sz="3600" dirty="0" smtClean="0"/>
              <a:t> </a:t>
            </a:r>
            <a:r>
              <a:rPr lang="en-US" sz="3600" dirty="0" err="1" smtClean="0"/>
              <a:t>trong</a:t>
            </a:r>
            <a:r>
              <a:rPr lang="en-US" sz="3600" dirty="0" smtClean="0"/>
              <a:t> </a:t>
            </a:r>
            <a:r>
              <a:rPr lang="en-US" sz="3600" dirty="0" err="1" smtClean="0"/>
              <a:t>và</a:t>
            </a:r>
            <a:r>
              <a:rPr lang="en-US" sz="3600" dirty="0" smtClean="0"/>
              <a:t> </a:t>
            </a:r>
            <a:r>
              <a:rPr lang="en-US" sz="3600" dirty="0" err="1" smtClean="0"/>
              <a:t>bên</a:t>
            </a:r>
            <a:r>
              <a:rPr lang="en-US" sz="3600" dirty="0" smtClean="0"/>
              <a:t> </a:t>
            </a:r>
            <a:r>
              <a:rPr lang="en-US" sz="3600" dirty="0" err="1" smtClean="0"/>
              <a:t>ngoài</a:t>
            </a:r>
            <a:r>
              <a:rPr lang="en-US" sz="3600" dirty="0" smtClean="0"/>
              <a:t> </a:t>
            </a:r>
            <a:r>
              <a:rPr lang="en-US" sz="3600" dirty="0" err="1" smtClean="0"/>
              <a:t>là</a:t>
            </a:r>
            <a:r>
              <a:rPr lang="en-US" sz="3600" dirty="0" smtClean="0"/>
              <a:t> </a:t>
            </a:r>
            <a:r>
              <a:rPr lang="en-US" sz="3600" dirty="0" err="1" smtClean="0"/>
              <a:t>những</a:t>
            </a:r>
            <a:r>
              <a:rPr lang="en-US" sz="3600" dirty="0" smtClean="0"/>
              <a:t> </a:t>
            </a:r>
            <a:r>
              <a:rPr lang="en-US" sz="3600" dirty="0" err="1" smtClean="0"/>
              <a:t>yếu</a:t>
            </a:r>
            <a:r>
              <a:rPr lang="en-US" sz="3600" dirty="0" smtClean="0"/>
              <a:t> </a:t>
            </a:r>
            <a:r>
              <a:rPr lang="en-US" sz="3600" dirty="0" err="1" smtClean="0"/>
              <a:t>tố</a:t>
            </a:r>
            <a:r>
              <a:rPr lang="en-US" sz="3600" dirty="0" smtClean="0"/>
              <a:t> </a:t>
            </a:r>
            <a:r>
              <a:rPr lang="en-US" sz="3600" dirty="0" err="1" smtClean="0"/>
              <a:t>tạo</a:t>
            </a:r>
            <a:r>
              <a:rPr lang="en-US" sz="3600" dirty="0" smtClean="0"/>
              <a:t> </a:t>
            </a:r>
            <a:r>
              <a:rPr lang="en-US" sz="3600" dirty="0" err="1" smtClean="0"/>
              <a:t>ra</a:t>
            </a:r>
            <a:r>
              <a:rPr lang="en-US" sz="3600" dirty="0" smtClean="0"/>
              <a:t> </a:t>
            </a:r>
            <a:r>
              <a:rPr lang="en-US" sz="3600" dirty="0" err="1" smtClean="0"/>
              <a:t>hành</a:t>
            </a:r>
            <a:r>
              <a:rPr lang="en-US" sz="3600" dirty="0" smtClean="0"/>
              <a:t> vi</a:t>
            </a:r>
            <a:endParaRPr lang="en-US" sz="3600" dirty="0"/>
          </a:p>
        </p:txBody>
      </p:sp>
      <p:sp>
        <p:nvSpPr>
          <p:cNvPr id="35843" name="Rectangle 3"/>
          <p:cNvSpPr>
            <a:spLocks noGrp="1" noChangeArrowheads="1"/>
          </p:cNvSpPr>
          <p:nvPr>
            <p:ph type="body" idx="1"/>
          </p:nvPr>
        </p:nvSpPr>
        <p:spPr>
          <a:xfrm>
            <a:off x="457200" y="2132856"/>
            <a:ext cx="8686800" cy="4725144"/>
          </a:xfrm>
        </p:spPr>
        <p:txBody>
          <a:bodyPr>
            <a:normAutofit/>
          </a:bodyPr>
          <a:lstStyle/>
          <a:p>
            <a:pPr lvl="1">
              <a:lnSpc>
                <a:spcPct val="80000"/>
              </a:lnSpc>
              <a:buNone/>
            </a:pPr>
            <a:r>
              <a:rPr lang="en-US" dirty="0" err="1" smtClean="0"/>
              <a:t>Động</a:t>
            </a:r>
            <a:r>
              <a:rPr lang="en-US" dirty="0" smtClean="0"/>
              <a:t> </a:t>
            </a:r>
            <a:r>
              <a:rPr lang="en-US" dirty="0" err="1" smtClean="0"/>
              <a:t>lực</a:t>
            </a:r>
            <a:r>
              <a:rPr lang="en-US" dirty="0" smtClean="0"/>
              <a:t> </a:t>
            </a:r>
            <a:r>
              <a:rPr lang="en-US" dirty="0" err="1" smtClean="0"/>
              <a:t>là</a:t>
            </a:r>
            <a:r>
              <a:rPr lang="en-US" dirty="0" smtClean="0"/>
              <a:t> </a:t>
            </a:r>
            <a:r>
              <a:rPr lang="en-US" dirty="0" err="1" smtClean="0"/>
              <a:t>dựa</a:t>
            </a:r>
            <a:r>
              <a:rPr lang="en-US" dirty="0" smtClean="0"/>
              <a:t> </a:t>
            </a:r>
            <a:r>
              <a:rPr lang="en-US" dirty="0" err="1" smtClean="0"/>
              <a:t>vào</a:t>
            </a:r>
            <a:r>
              <a:rPr lang="en-US" dirty="0" smtClean="0"/>
              <a:t> </a:t>
            </a:r>
            <a:r>
              <a:rPr lang="en-US" dirty="0" err="1" smtClean="0"/>
              <a:t>các</a:t>
            </a:r>
            <a:r>
              <a:rPr lang="en-US" dirty="0" smtClean="0"/>
              <a:t> </a:t>
            </a:r>
            <a:r>
              <a:rPr lang="en-US" dirty="0" err="1" smtClean="0"/>
              <a:t>nguồn</a:t>
            </a:r>
            <a:r>
              <a:rPr lang="en-US" dirty="0" smtClean="0"/>
              <a:t> </a:t>
            </a:r>
            <a:r>
              <a:rPr lang="en-US" dirty="0" err="1" smtClean="0"/>
              <a:t>bên</a:t>
            </a:r>
            <a:r>
              <a:rPr lang="en-US" dirty="0" smtClean="0"/>
              <a:t> </a:t>
            </a:r>
            <a:r>
              <a:rPr lang="en-US" dirty="0" err="1" smtClean="0"/>
              <a:t>trong</a:t>
            </a:r>
            <a:r>
              <a:rPr lang="en-US" dirty="0" smtClean="0"/>
              <a:t> </a:t>
            </a:r>
            <a:r>
              <a:rPr lang="en-US" dirty="0" err="1" smtClean="0"/>
              <a:t>và</a:t>
            </a:r>
            <a:r>
              <a:rPr lang="en-US" dirty="0" smtClean="0"/>
              <a:t> </a:t>
            </a:r>
            <a:r>
              <a:rPr lang="en-US" dirty="0" err="1" smtClean="0"/>
              <a:t>bên</a:t>
            </a:r>
            <a:r>
              <a:rPr lang="en-US" dirty="0" smtClean="0"/>
              <a:t> </a:t>
            </a:r>
            <a:r>
              <a:rPr lang="en-US" dirty="0" err="1" smtClean="0"/>
              <a:t>ngoài</a:t>
            </a:r>
            <a:endParaRPr lang="en-US" dirty="0" smtClean="0"/>
          </a:p>
          <a:p>
            <a:pPr lvl="1">
              <a:lnSpc>
                <a:spcPct val="80000"/>
              </a:lnSpc>
              <a:buNone/>
            </a:pPr>
            <a:endParaRPr lang="en-US" dirty="0"/>
          </a:p>
          <a:p>
            <a:pPr>
              <a:lnSpc>
                <a:spcPct val="80000"/>
              </a:lnSpc>
            </a:pPr>
            <a:r>
              <a:rPr lang="en-US" sz="2400" dirty="0"/>
              <a:t>1. </a:t>
            </a:r>
            <a:r>
              <a:rPr lang="en-US" sz="2400" dirty="0" err="1" smtClean="0"/>
              <a:t>Thuyết</a:t>
            </a:r>
            <a:r>
              <a:rPr lang="en-US" sz="2400" dirty="0" smtClean="0"/>
              <a:t> </a:t>
            </a:r>
            <a:r>
              <a:rPr lang="en-US" sz="2400" dirty="0" err="1" smtClean="0"/>
              <a:t>Liên</a:t>
            </a:r>
            <a:r>
              <a:rPr lang="en-US" sz="2400" dirty="0" smtClean="0"/>
              <a:t> </a:t>
            </a:r>
            <a:r>
              <a:rPr lang="en-US" sz="2400" dirty="0" err="1" smtClean="0"/>
              <a:t>kết</a:t>
            </a:r>
            <a:r>
              <a:rPr lang="en-US" sz="2400" dirty="0" smtClean="0"/>
              <a:t> </a:t>
            </a:r>
            <a:r>
              <a:rPr lang="en-US" sz="2400" dirty="0" err="1" smtClean="0"/>
              <a:t>Ưu</a:t>
            </a:r>
            <a:r>
              <a:rPr lang="en-US" sz="2400" dirty="0" smtClean="0"/>
              <a:t> </a:t>
            </a:r>
            <a:r>
              <a:rPr lang="en-US" sz="2400" dirty="0" err="1" smtClean="0"/>
              <a:t>đãi</a:t>
            </a:r>
            <a:r>
              <a:rPr lang="en-US" sz="2400" dirty="0" smtClean="0"/>
              <a:t> – </a:t>
            </a:r>
            <a:r>
              <a:rPr lang="en-US" sz="2400" dirty="0" err="1" smtClean="0"/>
              <a:t>Động</a:t>
            </a:r>
            <a:r>
              <a:rPr lang="en-US" sz="2400" dirty="0" smtClean="0"/>
              <a:t> </a:t>
            </a:r>
            <a:r>
              <a:rPr lang="en-US" sz="2400" dirty="0" err="1" smtClean="0"/>
              <a:t>cơ</a:t>
            </a:r>
            <a:r>
              <a:rPr lang="en-US" sz="2400" dirty="0" smtClean="0"/>
              <a:t> </a:t>
            </a:r>
            <a:r>
              <a:rPr lang="en-US" sz="2400" dirty="0" err="1" smtClean="0"/>
              <a:t>của</a:t>
            </a:r>
            <a:r>
              <a:rPr lang="en-US" sz="2400" dirty="0" smtClean="0"/>
              <a:t> Warden</a:t>
            </a:r>
            <a:endParaRPr lang="en-US" sz="2400" dirty="0"/>
          </a:p>
          <a:p>
            <a:pPr>
              <a:lnSpc>
                <a:spcPct val="80000"/>
              </a:lnSpc>
              <a:buNone/>
            </a:pPr>
            <a:r>
              <a:rPr lang="en-US" sz="2400" dirty="0" smtClean="0"/>
              <a:t>Cho </a:t>
            </a:r>
            <a:r>
              <a:rPr lang="en-US" sz="2400" dirty="0" err="1" smtClean="0"/>
              <a:t>rằng</a:t>
            </a:r>
            <a:r>
              <a:rPr lang="en-US" sz="2400" dirty="0" smtClean="0"/>
              <a:t> </a:t>
            </a:r>
            <a:r>
              <a:rPr lang="en-US" sz="2400" dirty="0" err="1" smtClean="0"/>
              <a:t>Ưu</a:t>
            </a:r>
            <a:r>
              <a:rPr lang="en-US" sz="2400" dirty="0" smtClean="0"/>
              <a:t> </a:t>
            </a:r>
            <a:r>
              <a:rPr lang="en-US" sz="2400" dirty="0" err="1" smtClean="0"/>
              <a:t>đãi</a:t>
            </a:r>
            <a:r>
              <a:rPr lang="en-US" sz="2400" dirty="0" smtClean="0"/>
              <a:t> </a:t>
            </a:r>
            <a:r>
              <a:rPr lang="en-US" sz="2400" dirty="0" err="1" smtClean="0"/>
              <a:t>như</a:t>
            </a:r>
            <a:r>
              <a:rPr lang="en-US" sz="2400" dirty="0" smtClean="0"/>
              <a:t> </a:t>
            </a:r>
            <a:r>
              <a:rPr lang="en-US" sz="2400" dirty="0" err="1" smtClean="0"/>
              <a:t>dòng</a:t>
            </a:r>
            <a:r>
              <a:rPr lang="en-US" sz="2400" dirty="0" smtClean="0"/>
              <a:t> </a:t>
            </a:r>
            <a:r>
              <a:rPr lang="en-US" sz="2400" dirty="0" err="1" smtClean="0"/>
              <a:t>nước</a:t>
            </a:r>
            <a:r>
              <a:rPr lang="en-US" sz="2400" dirty="0" smtClean="0"/>
              <a:t> </a:t>
            </a:r>
            <a:r>
              <a:rPr lang="en-US" sz="2400" dirty="0" err="1" smtClean="0"/>
              <a:t>mà</a:t>
            </a:r>
            <a:r>
              <a:rPr lang="en-US" sz="2400" dirty="0" smtClean="0"/>
              <a:t> </a:t>
            </a:r>
            <a:r>
              <a:rPr lang="en-US" sz="2400" dirty="0" err="1" smtClean="0"/>
              <a:t>Động</a:t>
            </a:r>
            <a:r>
              <a:rPr lang="en-US" sz="2400" dirty="0" smtClean="0"/>
              <a:t> </a:t>
            </a:r>
            <a:r>
              <a:rPr lang="en-US" sz="2400" dirty="0" err="1" smtClean="0"/>
              <a:t>cơ</a:t>
            </a:r>
            <a:r>
              <a:rPr lang="en-US" sz="2400" dirty="0" smtClean="0"/>
              <a:t> </a:t>
            </a:r>
            <a:r>
              <a:rPr lang="en-US" sz="2400" dirty="0" err="1" smtClean="0"/>
              <a:t>là</a:t>
            </a:r>
            <a:r>
              <a:rPr lang="en-US" sz="2400" dirty="0" smtClean="0"/>
              <a:t> </a:t>
            </a:r>
            <a:r>
              <a:rPr lang="en-US" sz="2400" dirty="0" err="1" smtClean="0"/>
              <a:t>cơn</a:t>
            </a:r>
            <a:r>
              <a:rPr lang="en-US" sz="2400" dirty="0" smtClean="0"/>
              <a:t> </a:t>
            </a:r>
            <a:r>
              <a:rPr lang="en-US" sz="2400" dirty="0" err="1" smtClean="0"/>
              <a:t>khát</a:t>
            </a:r>
            <a:r>
              <a:rPr lang="en-US" sz="2400" dirty="0" smtClean="0"/>
              <a:t>. </a:t>
            </a:r>
            <a:r>
              <a:rPr lang="en-US" sz="2400" dirty="0" err="1" smtClean="0"/>
              <a:t>Hai</a:t>
            </a:r>
            <a:r>
              <a:rPr lang="en-US" sz="2400" dirty="0" smtClean="0"/>
              <a:t> </a:t>
            </a:r>
            <a:r>
              <a:rPr lang="en-US" sz="2400" dirty="0" err="1" smtClean="0"/>
              <a:t>cái</a:t>
            </a:r>
            <a:r>
              <a:rPr lang="en-US" sz="2400" dirty="0" smtClean="0"/>
              <a:t> </a:t>
            </a:r>
            <a:r>
              <a:rPr lang="en-US" sz="2400" dirty="0" err="1" smtClean="0"/>
              <a:t>này</a:t>
            </a:r>
            <a:r>
              <a:rPr lang="en-US" sz="2400" dirty="0" smtClean="0"/>
              <a:t> </a:t>
            </a:r>
            <a:r>
              <a:rPr lang="en-US" sz="2400" dirty="0" err="1" smtClean="0"/>
              <a:t>liên</a:t>
            </a:r>
            <a:r>
              <a:rPr lang="en-US" sz="2400" dirty="0" smtClean="0"/>
              <a:t> </a:t>
            </a:r>
            <a:r>
              <a:rPr lang="en-US" sz="2400" dirty="0" err="1" smtClean="0"/>
              <a:t>kết</a:t>
            </a:r>
            <a:r>
              <a:rPr lang="en-US" sz="2400" dirty="0" smtClean="0"/>
              <a:t> </a:t>
            </a:r>
            <a:r>
              <a:rPr lang="en-US" sz="2400" dirty="0" err="1" smtClean="0"/>
              <a:t>với</a:t>
            </a:r>
            <a:r>
              <a:rPr lang="en-US" sz="2400" dirty="0" smtClean="0"/>
              <a:t> </a:t>
            </a:r>
            <a:r>
              <a:rPr lang="en-US" sz="2400" dirty="0" err="1" smtClean="0"/>
              <a:t>nhau</a:t>
            </a:r>
            <a:r>
              <a:rPr lang="en-US" sz="2400" dirty="0" smtClean="0"/>
              <a:t> </a:t>
            </a:r>
            <a:r>
              <a:rPr lang="en-US" sz="2400" dirty="0" err="1" smtClean="0"/>
              <a:t>sẽ</a:t>
            </a:r>
            <a:r>
              <a:rPr lang="en-US" sz="2400" dirty="0" smtClean="0"/>
              <a:t> </a:t>
            </a:r>
            <a:r>
              <a:rPr lang="en-US" sz="2400" dirty="0" err="1" smtClean="0"/>
              <a:t>thúc</a:t>
            </a:r>
            <a:r>
              <a:rPr lang="en-US" sz="2400" dirty="0" smtClean="0"/>
              <a:t> </a:t>
            </a:r>
            <a:r>
              <a:rPr lang="en-US" sz="2400" dirty="0" err="1" smtClean="0"/>
              <a:t>đẩy</a:t>
            </a:r>
            <a:r>
              <a:rPr lang="en-US" sz="2400" dirty="0" smtClean="0"/>
              <a:t> </a:t>
            </a:r>
            <a:r>
              <a:rPr lang="en-US" sz="2400" dirty="0" err="1" smtClean="0"/>
              <a:t>hành</a:t>
            </a:r>
            <a:r>
              <a:rPr lang="en-US" sz="2400" dirty="0" smtClean="0"/>
              <a:t> vi .</a:t>
            </a:r>
            <a:r>
              <a:rPr lang="en-US" dirty="0" err="1" smtClean="0"/>
              <a:t>Những</a:t>
            </a:r>
            <a:r>
              <a:rPr lang="en-US" dirty="0" smtClean="0"/>
              <a:t> </a:t>
            </a:r>
            <a:r>
              <a:rPr lang="en-US" dirty="0" err="1" smtClean="0"/>
              <a:t>động</a:t>
            </a:r>
            <a:r>
              <a:rPr lang="en-US" dirty="0" smtClean="0"/>
              <a:t> </a:t>
            </a:r>
            <a:r>
              <a:rPr lang="en-US" dirty="0" err="1" smtClean="0"/>
              <a:t>cơ</a:t>
            </a:r>
            <a:r>
              <a:rPr lang="en-US" dirty="0" smtClean="0"/>
              <a:t> </a:t>
            </a:r>
            <a:r>
              <a:rPr lang="en-US" dirty="0" err="1" smtClean="0"/>
              <a:t>được</a:t>
            </a:r>
            <a:r>
              <a:rPr lang="en-US" dirty="0" smtClean="0"/>
              <a:t> </a:t>
            </a:r>
            <a:r>
              <a:rPr lang="en-US" dirty="0" err="1" smtClean="0"/>
              <a:t>nâng</a:t>
            </a:r>
            <a:r>
              <a:rPr lang="en-US" dirty="0" smtClean="0"/>
              <a:t> </a:t>
            </a:r>
            <a:r>
              <a:rPr lang="en-US" dirty="0" err="1" smtClean="0"/>
              <a:t>cao</a:t>
            </a:r>
            <a:r>
              <a:rPr lang="en-US" dirty="0" smtClean="0"/>
              <a:t> </a:t>
            </a:r>
            <a:r>
              <a:rPr lang="en-US" dirty="0" err="1" smtClean="0"/>
              <a:t>sẽ</a:t>
            </a:r>
            <a:r>
              <a:rPr lang="en-US" dirty="0" smtClean="0"/>
              <a:t> </a:t>
            </a:r>
            <a:r>
              <a:rPr lang="en-US" dirty="0" err="1" smtClean="0"/>
              <a:t>làm</a:t>
            </a:r>
            <a:r>
              <a:rPr lang="en-US" dirty="0" smtClean="0"/>
              <a:t> </a:t>
            </a:r>
            <a:r>
              <a:rPr lang="en-US" dirty="0" err="1" smtClean="0"/>
              <a:t>tăng</a:t>
            </a:r>
            <a:r>
              <a:rPr lang="en-US" dirty="0" smtClean="0"/>
              <a:t> </a:t>
            </a:r>
            <a:r>
              <a:rPr lang="en-US" dirty="0" err="1" smtClean="0"/>
              <a:t>sự</a:t>
            </a:r>
            <a:r>
              <a:rPr lang="en-US" dirty="0" smtClean="0"/>
              <a:t> </a:t>
            </a:r>
            <a:r>
              <a:rPr lang="en-US" dirty="0" err="1" smtClean="0"/>
              <a:t>tương</a:t>
            </a:r>
            <a:r>
              <a:rPr lang="en-US" dirty="0" smtClean="0"/>
              <a:t> </a:t>
            </a:r>
            <a:r>
              <a:rPr lang="en-US" dirty="0" err="1" smtClean="0"/>
              <a:t>tác</a:t>
            </a:r>
            <a:r>
              <a:rPr lang="en-US" dirty="0" smtClean="0"/>
              <a:t> </a:t>
            </a:r>
            <a:r>
              <a:rPr lang="en-US" dirty="0" err="1" smtClean="0"/>
              <a:t>trong</a:t>
            </a:r>
            <a:r>
              <a:rPr lang="en-US" dirty="0" smtClean="0"/>
              <a:t> </a:t>
            </a:r>
            <a:r>
              <a:rPr lang="en-US" dirty="0" err="1" smtClean="0"/>
              <a:t>mạng</a:t>
            </a:r>
            <a:r>
              <a:rPr lang="en-US" dirty="0" smtClean="0"/>
              <a:t> </a:t>
            </a:r>
            <a:r>
              <a:rPr lang="en-US" dirty="0" err="1" smtClean="0"/>
              <a:t>lưới</a:t>
            </a:r>
            <a:r>
              <a:rPr lang="en-US" dirty="0" smtClean="0"/>
              <a:t>; </a:t>
            </a:r>
            <a:r>
              <a:rPr lang="en-US" dirty="0" err="1" smtClean="0"/>
              <a:t>còn</a:t>
            </a:r>
            <a:r>
              <a:rPr lang="en-US" dirty="0" smtClean="0"/>
              <a:t> </a:t>
            </a:r>
            <a:r>
              <a:rPr lang="en-US" dirty="0" err="1" smtClean="0"/>
              <a:t>việc</a:t>
            </a:r>
            <a:r>
              <a:rPr lang="en-US" dirty="0" smtClean="0"/>
              <a:t> </a:t>
            </a:r>
            <a:r>
              <a:rPr lang="en-US" dirty="0" err="1" smtClean="0"/>
              <a:t>trì</a:t>
            </a:r>
            <a:r>
              <a:rPr lang="en-US" dirty="0" smtClean="0"/>
              <a:t> </a:t>
            </a:r>
            <a:r>
              <a:rPr lang="en-US" dirty="0" err="1" smtClean="0"/>
              <a:t>hoãn</a:t>
            </a:r>
            <a:r>
              <a:rPr lang="en-US" dirty="0" smtClean="0"/>
              <a:t> </a:t>
            </a:r>
            <a:r>
              <a:rPr lang="en-US" dirty="0" err="1" smtClean="0"/>
              <a:t>ưu</a:t>
            </a:r>
            <a:r>
              <a:rPr lang="en-US" dirty="0" smtClean="0"/>
              <a:t> </a:t>
            </a:r>
            <a:r>
              <a:rPr lang="en-US" dirty="0" err="1" smtClean="0"/>
              <a:t>đãi</a:t>
            </a:r>
            <a:r>
              <a:rPr lang="en-US" dirty="0" smtClean="0"/>
              <a:t> </a:t>
            </a:r>
            <a:r>
              <a:rPr lang="en-US" dirty="0" err="1" smtClean="0"/>
              <a:t>sẽ</a:t>
            </a:r>
            <a:r>
              <a:rPr lang="en-US" dirty="0" smtClean="0"/>
              <a:t> </a:t>
            </a:r>
            <a:r>
              <a:rPr lang="en-US" dirty="0" err="1" smtClean="0"/>
              <a:t>làm</a:t>
            </a:r>
            <a:r>
              <a:rPr lang="en-US" dirty="0" smtClean="0"/>
              <a:t> </a:t>
            </a:r>
            <a:r>
              <a:rPr lang="en-US" dirty="0" err="1" smtClean="0"/>
              <a:t>giảm</a:t>
            </a:r>
            <a:r>
              <a:rPr lang="en-US" dirty="0" smtClean="0"/>
              <a:t> </a:t>
            </a:r>
            <a:r>
              <a:rPr lang="en-US" dirty="0" err="1" smtClean="0"/>
              <a:t>sự</a:t>
            </a:r>
            <a:r>
              <a:rPr lang="en-US" dirty="0" smtClean="0"/>
              <a:t> </a:t>
            </a:r>
            <a:r>
              <a:rPr lang="en-US" dirty="0" err="1" smtClean="0"/>
              <a:t>tương</a:t>
            </a:r>
            <a:r>
              <a:rPr lang="en-US" dirty="0" smtClean="0"/>
              <a:t> </a:t>
            </a:r>
            <a:r>
              <a:rPr lang="en-US" dirty="0" err="1" smtClean="0"/>
              <a:t>tác</a:t>
            </a:r>
            <a:r>
              <a:rPr lang="en-US" dirty="0" smtClean="0"/>
              <a:t> .</a:t>
            </a:r>
          </a:p>
          <a:p>
            <a:pPr lvl="1">
              <a:lnSpc>
                <a:spcPct val="80000"/>
              </a:lnSpc>
            </a:pPr>
            <a:endParaRPr lang="en-US" dirty="0"/>
          </a:p>
          <a:p>
            <a:pPr>
              <a:lnSpc>
                <a:spcPct val="80000"/>
              </a:lnSpc>
            </a:pPr>
            <a:r>
              <a:rPr lang="en-US" sz="2400" dirty="0"/>
              <a:t>2. </a:t>
            </a:r>
            <a:r>
              <a:rPr lang="en-US" sz="2400" dirty="0" err="1" smtClean="0"/>
              <a:t>Thuyết</a:t>
            </a:r>
            <a:r>
              <a:rPr lang="en-US" sz="2400" dirty="0" smtClean="0"/>
              <a:t> </a:t>
            </a:r>
            <a:r>
              <a:rPr lang="en-US" sz="2400" dirty="0" err="1" smtClean="0"/>
              <a:t>Các</a:t>
            </a:r>
            <a:r>
              <a:rPr lang="en-US" sz="2400" dirty="0" smtClean="0"/>
              <a:t> </a:t>
            </a:r>
            <a:r>
              <a:rPr lang="en-US" sz="2400" dirty="0" err="1" smtClean="0"/>
              <a:t>lực</a:t>
            </a:r>
            <a:r>
              <a:rPr lang="en-US" sz="2400" dirty="0" smtClean="0"/>
              <a:t> </a:t>
            </a:r>
            <a:r>
              <a:rPr lang="en-US" sz="2400" dirty="0" err="1" smtClean="0"/>
              <a:t>tâm</a:t>
            </a:r>
            <a:r>
              <a:rPr lang="en-US" sz="2400" dirty="0" smtClean="0"/>
              <a:t> </a:t>
            </a:r>
            <a:r>
              <a:rPr lang="en-US" sz="2400" dirty="0" err="1" smtClean="0"/>
              <a:t>lý</a:t>
            </a:r>
            <a:r>
              <a:rPr lang="en-US" sz="2400" dirty="0" smtClean="0"/>
              <a:t> </a:t>
            </a:r>
            <a:r>
              <a:rPr lang="en-US" sz="2400" dirty="0" err="1" smtClean="0"/>
              <a:t>của</a:t>
            </a:r>
            <a:r>
              <a:rPr lang="en-US" sz="2400" dirty="0" smtClean="0"/>
              <a:t> </a:t>
            </a:r>
            <a:r>
              <a:rPr lang="en-US" sz="2400" dirty="0" err="1" smtClean="0"/>
              <a:t>Lewin’s</a:t>
            </a:r>
            <a:r>
              <a:rPr lang="en-US" sz="2400" dirty="0" smtClean="0"/>
              <a:t> </a:t>
            </a:r>
            <a:r>
              <a:rPr lang="en-US" sz="2400" dirty="0"/>
              <a:t>Field </a:t>
            </a:r>
            <a:r>
              <a:rPr lang="en-US" sz="2400" dirty="0" err="1" smtClean="0"/>
              <a:t>cho</a:t>
            </a:r>
            <a:r>
              <a:rPr lang="en-US" sz="2400" dirty="0" smtClean="0"/>
              <a:t> </a:t>
            </a:r>
            <a:r>
              <a:rPr lang="en-US" sz="2400" dirty="0" err="1" smtClean="0"/>
              <a:t>rằng</a:t>
            </a:r>
            <a:r>
              <a:rPr lang="en-US" sz="2400" dirty="0" smtClean="0"/>
              <a:t> </a:t>
            </a:r>
            <a:r>
              <a:rPr lang="en-US" sz="2400" dirty="0" err="1" smtClean="0"/>
              <a:t>Động</a:t>
            </a:r>
            <a:r>
              <a:rPr lang="en-US" sz="2400" dirty="0" smtClean="0"/>
              <a:t> </a:t>
            </a:r>
            <a:r>
              <a:rPr lang="en-US" sz="2400" dirty="0" err="1" smtClean="0"/>
              <a:t>lực</a:t>
            </a:r>
            <a:r>
              <a:rPr lang="en-US" sz="2400" dirty="0" smtClean="0"/>
              <a:t> </a:t>
            </a:r>
            <a:r>
              <a:rPr lang="en-US" sz="2400" dirty="0" err="1" smtClean="0"/>
              <a:t>là</a:t>
            </a:r>
            <a:r>
              <a:rPr lang="en-US" sz="2400" dirty="0" smtClean="0"/>
              <a:t> </a:t>
            </a:r>
            <a:r>
              <a:rPr lang="en-US" sz="2400" dirty="0" err="1" smtClean="0"/>
              <a:t>dựa</a:t>
            </a:r>
            <a:r>
              <a:rPr lang="en-US" sz="2400" dirty="0" smtClean="0"/>
              <a:t> </a:t>
            </a:r>
            <a:r>
              <a:rPr lang="en-US" sz="2400" dirty="0" err="1" smtClean="0"/>
              <a:t>vào</a:t>
            </a:r>
            <a:r>
              <a:rPr lang="en-US" sz="2400" dirty="0" smtClean="0"/>
              <a:t> “</a:t>
            </a:r>
            <a:r>
              <a:rPr lang="en-US" sz="2400" dirty="0" err="1" smtClean="0"/>
              <a:t>hóa</a:t>
            </a:r>
            <a:r>
              <a:rPr lang="en-US" sz="2400" dirty="0" smtClean="0"/>
              <a:t> </a:t>
            </a:r>
            <a:r>
              <a:rPr lang="en-US" sz="2400" dirty="0" err="1" smtClean="0"/>
              <a:t>trị</a:t>
            </a:r>
            <a:r>
              <a:rPr lang="en-US" sz="2400" dirty="0" smtClean="0"/>
              <a:t>” </a:t>
            </a:r>
            <a:r>
              <a:rPr lang="en-US" sz="2400" dirty="0" err="1" smtClean="0"/>
              <a:t>của</a:t>
            </a:r>
            <a:r>
              <a:rPr lang="en-US" sz="2400" dirty="0" smtClean="0"/>
              <a:t> </a:t>
            </a:r>
            <a:r>
              <a:rPr lang="en-US" sz="2400" dirty="0" err="1" smtClean="0"/>
              <a:t>các</a:t>
            </a:r>
            <a:r>
              <a:rPr lang="en-US" sz="2400" dirty="0" smtClean="0"/>
              <a:t> </a:t>
            </a:r>
            <a:r>
              <a:rPr lang="en-US" sz="2400" dirty="0" err="1" smtClean="0"/>
              <a:t>sự</a:t>
            </a:r>
            <a:r>
              <a:rPr lang="en-US" sz="2400" dirty="0" smtClean="0"/>
              <a:t> </a:t>
            </a:r>
            <a:r>
              <a:rPr lang="en-US" sz="2400" dirty="0" err="1" smtClean="0"/>
              <a:t>vật</a:t>
            </a:r>
            <a:r>
              <a:rPr lang="en-US" sz="2400" dirty="0" smtClean="0"/>
              <a:t> </a:t>
            </a:r>
            <a:r>
              <a:rPr lang="en-US" sz="2400" dirty="0" err="1" smtClean="0"/>
              <a:t>trong</a:t>
            </a:r>
            <a:r>
              <a:rPr lang="en-US" sz="2400" dirty="0" smtClean="0"/>
              <a:t> </a:t>
            </a:r>
            <a:r>
              <a:rPr lang="en-US" sz="2400" dirty="0" err="1" smtClean="0"/>
              <a:t>không</a:t>
            </a:r>
            <a:r>
              <a:rPr lang="en-US" sz="2400" dirty="0" smtClean="0"/>
              <a:t> </a:t>
            </a:r>
            <a:r>
              <a:rPr lang="en-US" sz="2400" dirty="0" err="1" smtClean="0"/>
              <a:t>gian</a:t>
            </a:r>
            <a:r>
              <a:rPr lang="en-US" sz="2400" dirty="0" smtClean="0"/>
              <a:t> </a:t>
            </a:r>
            <a:r>
              <a:rPr lang="en-US" sz="2400" dirty="0" err="1" smtClean="0"/>
              <a:t>sống</a:t>
            </a:r>
            <a:r>
              <a:rPr lang="en-US" sz="2400" dirty="0" smtClean="0"/>
              <a:t>, </a:t>
            </a:r>
            <a:r>
              <a:rPr lang="en-US" sz="2400" dirty="0" err="1" smtClean="0"/>
              <a:t>sự</a:t>
            </a:r>
            <a:r>
              <a:rPr lang="en-US" sz="2400" dirty="0" smtClean="0"/>
              <a:t> </a:t>
            </a:r>
            <a:r>
              <a:rPr lang="en-US" sz="2400" dirty="0" err="1" smtClean="0"/>
              <a:t>căng</a:t>
            </a:r>
            <a:r>
              <a:rPr lang="en-US" sz="2400" dirty="0" smtClean="0"/>
              <a:t> </a:t>
            </a:r>
            <a:r>
              <a:rPr lang="en-US" sz="2400" dirty="0" err="1" smtClean="0"/>
              <a:t>thẳng</a:t>
            </a:r>
            <a:r>
              <a:rPr lang="en-US" sz="2400" dirty="0" smtClean="0"/>
              <a:t> </a:t>
            </a:r>
            <a:r>
              <a:rPr lang="en-US" sz="2400" dirty="0" err="1" smtClean="0"/>
              <a:t>tâm</a:t>
            </a:r>
            <a:r>
              <a:rPr lang="en-US" sz="2400" dirty="0" smtClean="0"/>
              <a:t> </a:t>
            </a:r>
            <a:r>
              <a:rPr lang="en-US" sz="2400" dirty="0" err="1" smtClean="0"/>
              <a:t>lý</a:t>
            </a:r>
            <a:r>
              <a:rPr lang="en-US" sz="2400" dirty="0" smtClean="0"/>
              <a:t>, </a:t>
            </a:r>
            <a:r>
              <a:rPr lang="en-US" sz="2400" dirty="0" err="1" smtClean="0"/>
              <a:t>và</a:t>
            </a:r>
            <a:r>
              <a:rPr lang="en-US" sz="2400" dirty="0" smtClean="0"/>
              <a:t> </a:t>
            </a:r>
            <a:r>
              <a:rPr lang="en-US" sz="2400" dirty="0" err="1" smtClean="0"/>
              <a:t>khoảng</a:t>
            </a:r>
            <a:r>
              <a:rPr lang="en-US" sz="2400" dirty="0" smtClean="0"/>
              <a:t> </a:t>
            </a:r>
            <a:r>
              <a:rPr lang="en-US" sz="2400" dirty="0" err="1" smtClean="0"/>
              <a:t>cách</a:t>
            </a:r>
            <a:r>
              <a:rPr lang="en-US" sz="2400" dirty="0" smtClean="0"/>
              <a:t> </a:t>
            </a:r>
            <a:r>
              <a:rPr lang="en-US" sz="2400" dirty="0" err="1" smtClean="0"/>
              <a:t>tâm</a:t>
            </a:r>
            <a:r>
              <a:rPr lang="en-US" sz="2400" dirty="0" smtClean="0"/>
              <a:t> </a:t>
            </a:r>
            <a:r>
              <a:rPr lang="en-US" sz="2400" dirty="0" err="1" smtClean="0"/>
              <a:t>lý</a:t>
            </a:r>
            <a:r>
              <a:rPr lang="en-US" sz="2400" dirty="0" smtClean="0"/>
              <a:t> </a:t>
            </a:r>
            <a:endParaRPr lang="en-US" sz="2400" dirty="0"/>
          </a:p>
          <a:p>
            <a:pPr>
              <a:lnSpc>
                <a:spcPct val="80000"/>
              </a:lnSpc>
            </a:pPr>
            <a:endParaRPr lang="en-US" sz="2800"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6712"/>
          </a:xfrm>
        </p:spPr>
        <p:txBody>
          <a:bodyPr>
            <a:normAutofit/>
          </a:bodyPr>
          <a:lstStyle/>
          <a:p>
            <a:r>
              <a:rPr lang="en-NZ" dirty="0" smtClean="0"/>
              <a:t>2. </a:t>
            </a:r>
            <a:r>
              <a:rPr lang="en-NZ" dirty="0" err="1" smtClean="0"/>
              <a:t>Khái</a:t>
            </a:r>
            <a:r>
              <a:rPr lang="en-NZ" dirty="0" smtClean="0"/>
              <a:t> </a:t>
            </a:r>
            <a:r>
              <a:rPr lang="en-NZ" dirty="0" err="1" smtClean="0"/>
              <a:t>niệm</a:t>
            </a:r>
            <a:endParaRPr lang="en-NZ" dirty="0"/>
          </a:p>
        </p:txBody>
      </p:sp>
      <p:sp>
        <p:nvSpPr>
          <p:cNvPr id="3" name="Content Placeholder 2"/>
          <p:cNvSpPr>
            <a:spLocks noGrp="1"/>
          </p:cNvSpPr>
          <p:nvPr>
            <p:ph idx="1"/>
          </p:nvPr>
        </p:nvSpPr>
        <p:spPr>
          <a:xfrm>
            <a:off x="395536" y="980728"/>
            <a:ext cx="8229600" cy="5271864"/>
          </a:xfrm>
        </p:spPr>
        <p:txBody>
          <a:bodyPr>
            <a:normAutofit/>
          </a:bodyPr>
          <a:lstStyle/>
          <a:p>
            <a:r>
              <a:rPr lang="en-NZ" sz="2800" dirty="0" err="1" smtClean="0"/>
              <a:t>Động</a:t>
            </a:r>
            <a:r>
              <a:rPr lang="en-NZ" sz="2800" dirty="0" smtClean="0"/>
              <a:t> </a:t>
            </a:r>
            <a:r>
              <a:rPr lang="en-NZ" sz="2800" dirty="0" err="1" smtClean="0"/>
              <a:t>lực</a:t>
            </a:r>
            <a:r>
              <a:rPr lang="en-NZ" sz="2800" dirty="0" smtClean="0"/>
              <a:t> : </a:t>
            </a:r>
            <a:r>
              <a:rPr lang="vi-VN" sz="2800" dirty="0" smtClean="0"/>
              <a:t>Động lực là tính năng tâm lý gợi lên </a:t>
            </a:r>
            <a:r>
              <a:rPr lang="en-NZ" sz="2800" dirty="0" err="1" smtClean="0"/>
              <a:t>cho</a:t>
            </a:r>
            <a:r>
              <a:rPr lang="en-NZ" sz="2800" dirty="0" smtClean="0"/>
              <a:t> </a:t>
            </a:r>
            <a:r>
              <a:rPr lang="en-NZ" sz="2800" dirty="0" err="1" smtClean="0"/>
              <a:t>người</a:t>
            </a:r>
            <a:r>
              <a:rPr lang="en-NZ" sz="2800" dirty="0" smtClean="0"/>
              <a:t> </a:t>
            </a:r>
            <a:r>
              <a:rPr lang="en-NZ" sz="2800" dirty="0" err="1" smtClean="0"/>
              <a:t>ta</a:t>
            </a:r>
            <a:r>
              <a:rPr lang="en-NZ" sz="2800" dirty="0" smtClean="0"/>
              <a:t> </a:t>
            </a:r>
            <a:r>
              <a:rPr lang="vi-VN" sz="2800" dirty="0" smtClean="0"/>
              <a:t>hành động hướng tới một mục tiêu mong muốn</a:t>
            </a:r>
            <a:r>
              <a:rPr lang="en-NZ" sz="2800" dirty="0" smtClean="0"/>
              <a:t>; </a:t>
            </a:r>
            <a:r>
              <a:rPr lang="en-NZ" sz="2800" dirty="0" err="1" smtClean="0"/>
              <a:t>nó</a:t>
            </a:r>
            <a:r>
              <a:rPr lang="vi-VN" sz="2800" dirty="0" smtClean="0"/>
              <a:t> kiểm soát</a:t>
            </a:r>
            <a:r>
              <a:rPr lang="en-NZ" sz="2800" dirty="0" smtClean="0"/>
              <a:t> </a:t>
            </a:r>
            <a:r>
              <a:rPr lang="vi-VN" sz="2800" dirty="0" smtClean="0"/>
              <a:t>và duy trì </a:t>
            </a:r>
            <a:r>
              <a:rPr lang="en-NZ" sz="2800" dirty="0" err="1" smtClean="0"/>
              <a:t>những</a:t>
            </a:r>
            <a:r>
              <a:rPr lang="en-NZ" sz="2800" dirty="0" smtClean="0"/>
              <a:t> </a:t>
            </a:r>
            <a:r>
              <a:rPr lang="en-NZ" sz="2800" dirty="0" err="1" smtClean="0"/>
              <a:t>mục</a:t>
            </a:r>
            <a:r>
              <a:rPr lang="en-NZ" sz="2800" dirty="0" smtClean="0"/>
              <a:t> </a:t>
            </a:r>
            <a:r>
              <a:rPr lang="en-NZ" sz="2800" dirty="0" err="1" smtClean="0"/>
              <a:t>tiêu</a:t>
            </a:r>
            <a:r>
              <a:rPr lang="en-NZ" sz="2800" dirty="0" smtClean="0"/>
              <a:t> </a:t>
            </a:r>
            <a:r>
              <a:rPr lang="en-NZ" sz="2800" dirty="0" err="1" smtClean="0"/>
              <a:t>nhất</a:t>
            </a:r>
            <a:r>
              <a:rPr lang="en-NZ" sz="2800" dirty="0" smtClean="0"/>
              <a:t> </a:t>
            </a:r>
            <a:r>
              <a:rPr lang="en-NZ" sz="2800" dirty="0" err="1" smtClean="0"/>
              <a:t>định</a:t>
            </a:r>
            <a:r>
              <a:rPr lang="en-NZ" sz="2800" dirty="0" smtClean="0"/>
              <a:t> </a:t>
            </a:r>
            <a:r>
              <a:rPr lang="en-NZ" sz="2800" dirty="0" err="1" smtClean="0"/>
              <a:t>mà</a:t>
            </a:r>
            <a:r>
              <a:rPr lang="en-NZ" sz="2800" dirty="0" smtClean="0"/>
              <a:t> </a:t>
            </a:r>
            <a:r>
              <a:rPr lang="en-NZ" sz="2800" dirty="0" err="1" smtClean="0"/>
              <a:t>có</a:t>
            </a:r>
            <a:r>
              <a:rPr lang="en-NZ" sz="2800" dirty="0" smtClean="0"/>
              <a:t> </a:t>
            </a:r>
            <a:r>
              <a:rPr lang="en-NZ" sz="2800" dirty="0" err="1" smtClean="0"/>
              <a:t>tác</a:t>
            </a:r>
            <a:r>
              <a:rPr lang="en-NZ" sz="2800" dirty="0" smtClean="0"/>
              <a:t> </a:t>
            </a:r>
            <a:r>
              <a:rPr lang="en-NZ" sz="2800" dirty="0" err="1" smtClean="0"/>
              <a:t>dụng</a:t>
            </a:r>
            <a:r>
              <a:rPr lang="en-NZ" sz="2800" dirty="0" smtClean="0"/>
              <a:t> </a:t>
            </a:r>
            <a:r>
              <a:rPr lang="en-NZ" sz="2800" dirty="0" err="1" smtClean="0"/>
              <a:t>định</a:t>
            </a:r>
            <a:r>
              <a:rPr lang="en-NZ" sz="2800" dirty="0" smtClean="0"/>
              <a:t> </a:t>
            </a:r>
            <a:r>
              <a:rPr lang="en-NZ" sz="2800" dirty="0" err="1" smtClean="0"/>
              <a:t>hướng</a:t>
            </a:r>
            <a:r>
              <a:rPr lang="en-NZ" sz="2800" dirty="0" smtClean="0"/>
              <a:t> </a:t>
            </a:r>
            <a:r>
              <a:rPr lang="en-NZ" sz="2800" dirty="0" err="1" smtClean="0"/>
              <a:t>cho</a:t>
            </a:r>
            <a:r>
              <a:rPr lang="en-NZ" sz="2800" dirty="0" smtClean="0"/>
              <a:t> </a:t>
            </a:r>
            <a:r>
              <a:rPr lang="vi-VN" sz="2800" dirty="0" smtClean="0"/>
              <a:t>hành vi. </a:t>
            </a:r>
            <a:endParaRPr lang="en-NZ" sz="2800" dirty="0" smtClean="0"/>
          </a:p>
          <a:p>
            <a:pPr>
              <a:buNone/>
            </a:pPr>
            <a:endParaRPr lang="en-NZ" sz="2800" dirty="0" smtClean="0"/>
          </a:p>
          <a:p>
            <a:pPr>
              <a:buNone/>
            </a:pPr>
            <a:r>
              <a:rPr lang="en-NZ" sz="2800" dirty="0" err="1" smtClean="0"/>
              <a:t>Động</a:t>
            </a:r>
            <a:r>
              <a:rPr lang="en-NZ" sz="2800" dirty="0" smtClean="0"/>
              <a:t> </a:t>
            </a:r>
            <a:r>
              <a:rPr lang="en-NZ" sz="2800" dirty="0" err="1" smtClean="0"/>
              <a:t>lực</a:t>
            </a:r>
            <a:r>
              <a:rPr lang="en-NZ" sz="2800" dirty="0" smtClean="0"/>
              <a:t> </a:t>
            </a:r>
            <a:r>
              <a:rPr lang="en-NZ" sz="2800" dirty="0" err="1" smtClean="0"/>
              <a:t>làm</a:t>
            </a:r>
            <a:r>
              <a:rPr lang="en-NZ" sz="2800" dirty="0" smtClean="0"/>
              <a:t> </a:t>
            </a:r>
            <a:r>
              <a:rPr lang="en-NZ" sz="2800" dirty="0" err="1" smtClean="0"/>
              <a:t>việc</a:t>
            </a:r>
            <a:r>
              <a:rPr lang="en-NZ" sz="2800" dirty="0" smtClean="0"/>
              <a:t> : </a:t>
            </a:r>
            <a:r>
              <a:rPr lang="en-NZ" sz="2800" dirty="0" err="1" smtClean="0"/>
              <a:t>Động</a:t>
            </a:r>
            <a:r>
              <a:rPr lang="en-NZ" sz="2800" dirty="0" smtClean="0"/>
              <a:t> </a:t>
            </a:r>
            <a:r>
              <a:rPr lang="en-NZ" sz="2800" dirty="0" err="1" smtClean="0"/>
              <a:t>lực</a:t>
            </a:r>
            <a:r>
              <a:rPr lang="en-NZ" sz="2800" dirty="0" smtClean="0"/>
              <a:t> </a:t>
            </a:r>
            <a:r>
              <a:rPr lang="en-NZ" sz="2800" dirty="0" err="1" smtClean="0"/>
              <a:t>làm</a:t>
            </a:r>
            <a:r>
              <a:rPr lang="en-NZ" sz="2800" dirty="0" smtClean="0"/>
              <a:t> </a:t>
            </a:r>
            <a:r>
              <a:rPr lang="en-NZ" sz="2800" dirty="0" err="1" smtClean="0"/>
              <a:t>việc</a:t>
            </a:r>
            <a:r>
              <a:rPr lang="en-NZ" sz="2800" dirty="0" smtClean="0"/>
              <a:t> </a:t>
            </a:r>
            <a:r>
              <a:rPr lang="en-NZ" sz="2800" dirty="0" err="1" smtClean="0"/>
              <a:t>là</a:t>
            </a:r>
            <a:r>
              <a:rPr lang="en-NZ" sz="2800" dirty="0" smtClean="0"/>
              <a:t> </a:t>
            </a:r>
            <a:r>
              <a:rPr lang="en-NZ" sz="2800" dirty="0" err="1" smtClean="0"/>
              <a:t>sự</a:t>
            </a:r>
            <a:r>
              <a:rPr lang="en-NZ" sz="2800" dirty="0" smtClean="0"/>
              <a:t> </a:t>
            </a:r>
            <a:r>
              <a:rPr lang="en-NZ" sz="2800" dirty="0" err="1" smtClean="0"/>
              <a:t>khao</a:t>
            </a:r>
            <a:r>
              <a:rPr lang="en-NZ" sz="2800" dirty="0" smtClean="0"/>
              <a:t> </a:t>
            </a:r>
            <a:r>
              <a:rPr lang="en-NZ" sz="2800" dirty="0" err="1" smtClean="0"/>
              <a:t>khát</a:t>
            </a:r>
            <a:r>
              <a:rPr lang="en-NZ" sz="2800" dirty="0" smtClean="0"/>
              <a:t> </a:t>
            </a:r>
            <a:r>
              <a:rPr lang="en-NZ" sz="2800" dirty="0" err="1" smtClean="0"/>
              <a:t>và</a:t>
            </a:r>
            <a:r>
              <a:rPr lang="en-NZ" sz="2800" dirty="0" smtClean="0"/>
              <a:t> </a:t>
            </a:r>
            <a:r>
              <a:rPr lang="en-NZ" sz="2800" dirty="0" err="1" smtClean="0"/>
              <a:t>tự</a:t>
            </a:r>
            <a:r>
              <a:rPr lang="en-NZ" sz="2800" dirty="0" smtClean="0"/>
              <a:t> </a:t>
            </a:r>
            <a:r>
              <a:rPr lang="en-NZ" sz="2800" dirty="0" err="1" smtClean="0"/>
              <a:t>nguyện</a:t>
            </a:r>
            <a:r>
              <a:rPr lang="en-NZ" sz="2800" dirty="0" smtClean="0"/>
              <a:t> </a:t>
            </a:r>
            <a:r>
              <a:rPr lang="en-NZ" sz="2800" dirty="0" err="1" smtClean="0"/>
              <a:t>của</a:t>
            </a:r>
            <a:r>
              <a:rPr lang="en-NZ" sz="2800" dirty="0" smtClean="0"/>
              <a:t> </a:t>
            </a:r>
            <a:r>
              <a:rPr lang="en-NZ" sz="2800" dirty="0" err="1" smtClean="0"/>
              <a:t>người</a:t>
            </a:r>
            <a:r>
              <a:rPr lang="en-NZ" sz="2800" dirty="0" smtClean="0"/>
              <a:t> </a:t>
            </a:r>
            <a:r>
              <a:rPr lang="en-NZ" sz="2800" dirty="0" err="1" smtClean="0"/>
              <a:t>lao</a:t>
            </a:r>
            <a:r>
              <a:rPr lang="en-NZ" sz="2800" dirty="0" smtClean="0"/>
              <a:t> </a:t>
            </a:r>
            <a:r>
              <a:rPr lang="en-NZ" sz="2800" dirty="0" err="1" smtClean="0"/>
              <a:t>động</a:t>
            </a:r>
            <a:r>
              <a:rPr lang="en-NZ" sz="2800" dirty="0" smtClean="0"/>
              <a:t> </a:t>
            </a:r>
            <a:r>
              <a:rPr lang="en-NZ" sz="2800" dirty="0" err="1" smtClean="0"/>
              <a:t>hướng</a:t>
            </a:r>
            <a:r>
              <a:rPr lang="en-NZ" sz="2800" dirty="0" smtClean="0"/>
              <a:t> </a:t>
            </a:r>
            <a:r>
              <a:rPr lang="en-NZ" sz="2800" dirty="0" err="1" smtClean="0"/>
              <a:t>tới</a:t>
            </a:r>
            <a:r>
              <a:rPr lang="en-NZ" sz="2800" dirty="0" smtClean="0"/>
              <a:t> </a:t>
            </a:r>
            <a:r>
              <a:rPr lang="en-NZ" sz="2800" dirty="0" err="1" smtClean="0"/>
              <a:t>việc</a:t>
            </a:r>
            <a:r>
              <a:rPr lang="en-NZ" sz="2800" dirty="0" smtClean="0"/>
              <a:t> </a:t>
            </a:r>
            <a:r>
              <a:rPr lang="en-NZ" sz="2800" dirty="0" err="1" smtClean="0"/>
              <a:t>đạt</a:t>
            </a:r>
            <a:r>
              <a:rPr lang="en-NZ" sz="2800" dirty="0" smtClean="0"/>
              <a:t> </a:t>
            </a:r>
            <a:r>
              <a:rPr lang="en-NZ" sz="2800" dirty="0" err="1" smtClean="0"/>
              <a:t>các</a:t>
            </a:r>
            <a:r>
              <a:rPr lang="en-NZ" sz="2800" dirty="0" smtClean="0"/>
              <a:t> </a:t>
            </a:r>
            <a:r>
              <a:rPr lang="en-NZ" sz="2800" dirty="0" err="1" smtClean="0"/>
              <a:t>mục</a:t>
            </a:r>
            <a:r>
              <a:rPr lang="en-NZ" sz="2800" dirty="0" smtClean="0"/>
              <a:t> </a:t>
            </a:r>
            <a:r>
              <a:rPr lang="en-NZ" sz="2800" dirty="0" err="1" smtClean="0"/>
              <a:t>tiêu</a:t>
            </a:r>
            <a:r>
              <a:rPr lang="en-NZ" sz="2800" dirty="0" smtClean="0"/>
              <a:t> </a:t>
            </a:r>
            <a:r>
              <a:rPr lang="en-NZ" sz="2800" dirty="0" err="1" smtClean="0"/>
              <a:t>của</a:t>
            </a:r>
            <a:r>
              <a:rPr lang="en-NZ" sz="2800" dirty="0" smtClean="0"/>
              <a:t> </a:t>
            </a:r>
            <a:r>
              <a:rPr lang="en-NZ" sz="2800" dirty="0" err="1" smtClean="0"/>
              <a:t>cá</a:t>
            </a:r>
            <a:r>
              <a:rPr lang="en-NZ" sz="2800" dirty="0" smtClean="0"/>
              <a:t> </a:t>
            </a:r>
            <a:r>
              <a:rPr lang="en-NZ" sz="2800" dirty="0" err="1" smtClean="0"/>
              <a:t>nhân</a:t>
            </a:r>
            <a:r>
              <a:rPr lang="en-NZ" sz="2800" dirty="0" smtClean="0"/>
              <a:t> </a:t>
            </a:r>
            <a:r>
              <a:rPr lang="en-NZ" sz="2800" dirty="0" err="1" smtClean="0"/>
              <a:t>và</a:t>
            </a:r>
            <a:r>
              <a:rPr lang="en-NZ" sz="2800" dirty="0" smtClean="0"/>
              <a:t> </a:t>
            </a:r>
            <a:r>
              <a:rPr lang="en-NZ" sz="2800" dirty="0" err="1" smtClean="0"/>
              <a:t>tổ</a:t>
            </a:r>
            <a:r>
              <a:rPr lang="en-NZ" sz="2800" dirty="0" smtClean="0"/>
              <a:t> </a:t>
            </a:r>
            <a:r>
              <a:rPr lang="en-NZ" sz="2800" dirty="0" err="1" smtClean="0"/>
              <a:t>chức</a:t>
            </a:r>
            <a:r>
              <a:rPr lang="en-NZ" sz="2800" dirty="0" smtClean="0"/>
              <a:t>.</a:t>
            </a:r>
          </a:p>
          <a:p>
            <a:pPr>
              <a:buNone/>
            </a:pPr>
            <a:endParaRPr lang="en-NZ" sz="2800" dirty="0" smtClean="0"/>
          </a:p>
          <a:p>
            <a:endParaRPr lang="en-NZ" sz="2800" dirty="0"/>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Phân</a:t>
            </a:r>
            <a:r>
              <a:rPr lang="en-NZ" dirty="0" smtClean="0"/>
              <a:t> </a:t>
            </a:r>
            <a:r>
              <a:rPr lang="en-NZ" dirty="0" err="1" smtClean="0"/>
              <a:t>tích</a:t>
            </a:r>
            <a:r>
              <a:rPr lang="en-NZ" dirty="0" smtClean="0"/>
              <a:t> </a:t>
            </a:r>
            <a:r>
              <a:rPr lang="en-NZ" dirty="0" err="1" smtClean="0"/>
              <a:t>khái</a:t>
            </a:r>
            <a:r>
              <a:rPr lang="en-NZ" dirty="0" smtClean="0"/>
              <a:t> </a:t>
            </a:r>
            <a:r>
              <a:rPr lang="en-NZ" dirty="0" err="1" smtClean="0"/>
              <a:t>niệm</a:t>
            </a:r>
            <a:endParaRPr lang="en-NZ" dirty="0"/>
          </a:p>
        </p:txBody>
      </p:sp>
      <p:sp>
        <p:nvSpPr>
          <p:cNvPr id="3" name="Content Placeholder 2"/>
          <p:cNvSpPr>
            <a:spLocks noGrp="1"/>
          </p:cNvSpPr>
          <p:nvPr>
            <p:ph idx="1"/>
          </p:nvPr>
        </p:nvSpPr>
        <p:spPr/>
        <p:txBody>
          <a:bodyPr/>
          <a:lstStyle/>
          <a:p>
            <a:r>
              <a:rPr lang="vi-VN" sz="2400" dirty="0" smtClean="0"/>
              <a:t>Động lực có thể được bắt nguồn từ một nhu cầu cơ bản để giảm thiểu đau đớn thể xác và tối đa hóa niềm vui, hoặc nó có thể bao gồm các nhu cầu cụ thể như ăn uống và nghỉ ngơi, hoặc cho một đối tượng mong muốn.Khái niệm, động lực có liên quan, nhưng khác biệt, cảm xúc.</a:t>
            </a:r>
            <a:endParaRPr lang="en-NZ" sz="2400" dirty="0" smtClean="0"/>
          </a:p>
          <a:p>
            <a:endParaRPr lang="vi-VN" sz="2400" dirty="0" smtClean="0"/>
          </a:p>
          <a:p>
            <a:endParaRPr lang="en-NZ"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Phân</a:t>
            </a:r>
            <a:r>
              <a:rPr lang="en-NZ" dirty="0" smtClean="0"/>
              <a:t> </a:t>
            </a:r>
            <a:r>
              <a:rPr lang="en-NZ" dirty="0" err="1" smtClean="0"/>
              <a:t>tích</a:t>
            </a:r>
            <a:r>
              <a:rPr lang="en-NZ" dirty="0" smtClean="0"/>
              <a:t> </a:t>
            </a:r>
            <a:r>
              <a:rPr lang="en-NZ" dirty="0" err="1" smtClean="0"/>
              <a:t>khái</a:t>
            </a:r>
            <a:r>
              <a:rPr lang="en-NZ" dirty="0" smtClean="0"/>
              <a:t> </a:t>
            </a:r>
            <a:r>
              <a:rPr lang="en-NZ" dirty="0" err="1" smtClean="0"/>
              <a:t>niệm</a:t>
            </a:r>
            <a:endParaRPr lang="en-NZ" dirty="0"/>
          </a:p>
        </p:txBody>
      </p:sp>
      <p:sp>
        <p:nvSpPr>
          <p:cNvPr id="3" name="Content Placeholder 2"/>
          <p:cNvSpPr>
            <a:spLocks noGrp="1"/>
          </p:cNvSpPr>
          <p:nvPr>
            <p:ph idx="1"/>
          </p:nvPr>
        </p:nvSpPr>
        <p:spPr/>
        <p:txBody>
          <a:bodyPr/>
          <a:lstStyle/>
          <a:p>
            <a:r>
              <a:rPr lang="en-GB" sz="2800" dirty="0" smtClean="0"/>
              <a:t>Theo  Arnold, </a:t>
            </a:r>
            <a:r>
              <a:rPr lang="en-GB" sz="2800" dirty="0" err="1" smtClean="0"/>
              <a:t>có</a:t>
            </a:r>
            <a:r>
              <a:rPr lang="en-GB" sz="2800" dirty="0" smtClean="0"/>
              <a:t> 3 </a:t>
            </a:r>
            <a:r>
              <a:rPr lang="en-GB" sz="2800" dirty="0" err="1" smtClean="0"/>
              <a:t>yếu</a:t>
            </a:r>
            <a:r>
              <a:rPr lang="en-GB" sz="2800" dirty="0" smtClean="0"/>
              <a:t> </a:t>
            </a:r>
            <a:r>
              <a:rPr lang="en-GB" sz="2800" dirty="0" err="1" smtClean="0"/>
              <a:t>tố</a:t>
            </a:r>
            <a:r>
              <a:rPr lang="en-GB" sz="2800" dirty="0" smtClean="0"/>
              <a:t> </a:t>
            </a:r>
            <a:r>
              <a:rPr lang="en-GB" sz="2800" dirty="0" err="1" smtClean="0"/>
              <a:t>cấu</a:t>
            </a:r>
            <a:r>
              <a:rPr lang="en-GB" sz="2800" dirty="0" smtClean="0"/>
              <a:t> </a:t>
            </a:r>
            <a:r>
              <a:rPr lang="en-GB" sz="2800" dirty="0" err="1" smtClean="0"/>
              <a:t>thành</a:t>
            </a:r>
            <a:r>
              <a:rPr lang="en-GB" sz="2800" dirty="0" smtClean="0"/>
              <a:t> </a:t>
            </a:r>
            <a:r>
              <a:rPr lang="en-GB" sz="2800" dirty="0" err="1" smtClean="0"/>
              <a:t>nên</a:t>
            </a:r>
            <a:r>
              <a:rPr lang="en-GB" sz="2800" dirty="0" smtClean="0"/>
              <a:t> </a:t>
            </a:r>
            <a:r>
              <a:rPr lang="en-GB" sz="2800" dirty="0" err="1" smtClean="0"/>
              <a:t>Động</a:t>
            </a:r>
            <a:r>
              <a:rPr lang="en-GB" sz="2800" dirty="0" smtClean="0"/>
              <a:t> </a:t>
            </a:r>
            <a:r>
              <a:rPr lang="en-GB" sz="2800" dirty="0" err="1" smtClean="0"/>
              <a:t>lực,bao</a:t>
            </a:r>
            <a:r>
              <a:rPr lang="en-GB" sz="2800" dirty="0" smtClean="0"/>
              <a:t> </a:t>
            </a:r>
            <a:r>
              <a:rPr lang="en-GB" sz="2800" dirty="0" err="1" smtClean="0"/>
              <a:t>gồm</a:t>
            </a:r>
            <a:r>
              <a:rPr lang="en-GB" sz="2800" dirty="0" smtClean="0"/>
              <a:t>: </a:t>
            </a:r>
            <a:endParaRPr lang="en-NZ" sz="2800" dirty="0" smtClean="0"/>
          </a:p>
          <a:p>
            <a:r>
              <a:rPr lang="en-GB" sz="2800" dirty="0" smtClean="0"/>
              <a:t>●   </a:t>
            </a:r>
            <a:r>
              <a:rPr lang="en-GB" sz="2800" dirty="0" err="1" smtClean="0"/>
              <a:t>định</a:t>
            </a:r>
            <a:r>
              <a:rPr lang="en-GB" sz="2800" dirty="0" smtClean="0"/>
              <a:t> </a:t>
            </a:r>
            <a:r>
              <a:rPr lang="en-GB" sz="2800" dirty="0" err="1" smtClean="0"/>
              <a:t>hướng</a:t>
            </a:r>
            <a:r>
              <a:rPr lang="en-GB" sz="2800" dirty="0" smtClean="0"/>
              <a:t> (direction): </a:t>
            </a:r>
            <a:r>
              <a:rPr lang="en-GB" sz="2800" dirty="0" err="1" smtClean="0"/>
              <a:t>là</a:t>
            </a:r>
            <a:r>
              <a:rPr lang="en-GB" sz="2800" dirty="0" smtClean="0"/>
              <a:t> </a:t>
            </a:r>
            <a:r>
              <a:rPr lang="en-GB" sz="2800" dirty="0" err="1" smtClean="0"/>
              <a:t>cái</a:t>
            </a:r>
            <a:r>
              <a:rPr lang="en-GB" sz="2800" dirty="0" smtClean="0"/>
              <a:t> </a:t>
            </a:r>
            <a:r>
              <a:rPr lang="en-GB" sz="2800" dirty="0" err="1" smtClean="0"/>
              <a:t>mà</a:t>
            </a:r>
            <a:r>
              <a:rPr lang="en-GB" sz="2800" dirty="0" smtClean="0"/>
              <a:t> </a:t>
            </a:r>
            <a:r>
              <a:rPr lang="en-GB" sz="2800" dirty="0" err="1" smtClean="0"/>
              <a:t>người</a:t>
            </a:r>
            <a:r>
              <a:rPr lang="en-GB" sz="2800" dirty="0" smtClean="0"/>
              <a:t> </a:t>
            </a:r>
            <a:r>
              <a:rPr lang="en-GB" sz="2800" dirty="0" err="1" smtClean="0"/>
              <a:t>ta</a:t>
            </a:r>
            <a:r>
              <a:rPr lang="en-GB" sz="2800" dirty="0" smtClean="0"/>
              <a:t> </a:t>
            </a:r>
            <a:r>
              <a:rPr lang="en-GB" sz="2800" dirty="0" err="1" smtClean="0"/>
              <a:t>cố</a:t>
            </a:r>
            <a:r>
              <a:rPr lang="en-GB" sz="2800" dirty="0" smtClean="0"/>
              <a:t> </a:t>
            </a:r>
            <a:r>
              <a:rPr lang="en-GB" sz="2800" dirty="0" err="1" smtClean="0"/>
              <a:t>gắng</a:t>
            </a:r>
            <a:r>
              <a:rPr lang="en-GB" sz="2800" dirty="0" smtClean="0"/>
              <a:t> </a:t>
            </a:r>
            <a:r>
              <a:rPr lang="en-GB" sz="2800" dirty="0" err="1" smtClean="0"/>
              <a:t>làm</a:t>
            </a:r>
            <a:r>
              <a:rPr lang="en-GB" sz="2800" dirty="0" smtClean="0"/>
              <a:t>, </a:t>
            </a:r>
            <a:r>
              <a:rPr lang="en-GB" sz="2800" dirty="0" err="1" smtClean="0"/>
              <a:t>thực</a:t>
            </a:r>
            <a:r>
              <a:rPr lang="en-GB" sz="2800" dirty="0" smtClean="0"/>
              <a:t> </a:t>
            </a:r>
            <a:r>
              <a:rPr lang="en-GB" sz="2800" dirty="0" err="1" smtClean="0"/>
              <a:t>hiện</a:t>
            </a:r>
            <a:endParaRPr lang="en-NZ" sz="2800" dirty="0" smtClean="0"/>
          </a:p>
          <a:p>
            <a:r>
              <a:rPr lang="en-GB" sz="2800" dirty="0" smtClean="0"/>
              <a:t>●   </a:t>
            </a:r>
            <a:r>
              <a:rPr lang="en-GB" sz="2800" dirty="0" err="1" smtClean="0"/>
              <a:t>nỗ</a:t>
            </a:r>
            <a:r>
              <a:rPr lang="en-GB" sz="2800" dirty="0" smtClean="0"/>
              <a:t> </a:t>
            </a:r>
            <a:r>
              <a:rPr lang="en-GB" sz="2800" dirty="0" err="1" smtClean="0"/>
              <a:t>lực</a:t>
            </a:r>
            <a:r>
              <a:rPr lang="en-GB" sz="2800" dirty="0" smtClean="0"/>
              <a:t>: </a:t>
            </a:r>
            <a:r>
              <a:rPr lang="en-GB" sz="2800" dirty="0" err="1" smtClean="0"/>
              <a:t>là</a:t>
            </a:r>
            <a:r>
              <a:rPr lang="en-GB" sz="2800" dirty="0" smtClean="0"/>
              <a:t> </a:t>
            </a:r>
            <a:r>
              <a:rPr lang="en-GB" sz="2800" dirty="0" err="1" smtClean="0"/>
              <a:t>việc</a:t>
            </a:r>
            <a:r>
              <a:rPr lang="en-GB" sz="2800" dirty="0" smtClean="0"/>
              <a:t> </a:t>
            </a:r>
            <a:r>
              <a:rPr lang="en-GB" sz="2800" dirty="0" err="1" smtClean="0"/>
              <a:t>người</a:t>
            </a:r>
            <a:r>
              <a:rPr lang="en-GB" sz="2800" dirty="0" smtClean="0"/>
              <a:t> </a:t>
            </a:r>
            <a:r>
              <a:rPr lang="en-GB" sz="2800" dirty="0" err="1" smtClean="0"/>
              <a:t>đó</a:t>
            </a:r>
            <a:r>
              <a:rPr lang="en-GB" sz="2800" dirty="0" smtClean="0"/>
              <a:t> </a:t>
            </a:r>
            <a:r>
              <a:rPr lang="en-GB" sz="2800" dirty="0" err="1" smtClean="0"/>
              <a:t>cố</a:t>
            </a:r>
            <a:r>
              <a:rPr lang="en-GB" sz="2800" dirty="0" smtClean="0"/>
              <a:t> </a:t>
            </a:r>
            <a:r>
              <a:rPr lang="en-GB" sz="2800" dirty="0" err="1" smtClean="0"/>
              <a:t>gắng</a:t>
            </a:r>
            <a:r>
              <a:rPr lang="en-GB" sz="2800" dirty="0" smtClean="0"/>
              <a:t>, </a:t>
            </a:r>
            <a:r>
              <a:rPr lang="en-GB" sz="2800" dirty="0" err="1" smtClean="0"/>
              <a:t>gắng</a:t>
            </a:r>
            <a:r>
              <a:rPr lang="en-GB" sz="2800" dirty="0" smtClean="0"/>
              <a:t> </a:t>
            </a:r>
            <a:r>
              <a:rPr lang="en-GB" sz="2800" dirty="0" err="1" smtClean="0"/>
              <a:t>sức</a:t>
            </a:r>
            <a:r>
              <a:rPr lang="en-GB" sz="2800" dirty="0" smtClean="0"/>
              <a:t> </a:t>
            </a:r>
            <a:r>
              <a:rPr lang="en-GB" sz="2800" dirty="0" err="1" smtClean="0"/>
              <a:t>đến</a:t>
            </a:r>
            <a:r>
              <a:rPr lang="en-GB" sz="2800" dirty="0" smtClean="0"/>
              <a:t> </a:t>
            </a:r>
            <a:r>
              <a:rPr lang="en-GB" sz="2800" dirty="0" err="1" smtClean="0"/>
              <a:t>đâu</a:t>
            </a:r>
            <a:r>
              <a:rPr lang="en-GB" sz="2800" dirty="0" smtClean="0"/>
              <a:t> </a:t>
            </a:r>
            <a:r>
              <a:rPr lang="en-GB" sz="2800" dirty="0" err="1" smtClean="0"/>
              <a:t>để</a:t>
            </a:r>
            <a:r>
              <a:rPr lang="en-GB" sz="2800" dirty="0" smtClean="0"/>
              <a:t> </a:t>
            </a:r>
            <a:r>
              <a:rPr lang="en-GB" sz="2800" dirty="0" err="1" smtClean="0"/>
              <a:t>làm</a:t>
            </a:r>
            <a:r>
              <a:rPr lang="en-GB" sz="2800" dirty="0" smtClean="0"/>
              <a:t> </a:t>
            </a:r>
            <a:r>
              <a:rPr lang="en-GB" sz="2800" dirty="0" err="1" smtClean="0"/>
              <a:t>việc</a:t>
            </a:r>
            <a:r>
              <a:rPr lang="en-GB" sz="2800" dirty="0" smtClean="0"/>
              <a:t> </a:t>
            </a:r>
            <a:r>
              <a:rPr lang="en-GB" sz="2800" dirty="0" err="1" smtClean="0"/>
              <a:t>đó</a:t>
            </a:r>
            <a:endParaRPr lang="en-NZ" sz="2800" dirty="0" smtClean="0"/>
          </a:p>
          <a:p>
            <a:r>
              <a:rPr lang="en-GB" sz="2800" dirty="0" smtClean="0"/>
              <a:t>●  </a:t>
            </a:r>
            <a:r>
              <a:rPr lang="en-GB" sz="2800" dirty="0" err="1" smtClean="0"/>
              <a:t>độ</a:t>
            </a:r>
            <a:r>
              <a:rPr lang="en-GB" sz="2800" dirty="0" smtClean="0"/>
              <a:t> </a:t>
            </a:r>
            <a:r>
              <a:rPr lang="en-GB" sz="2800" dirty="0" err="1" smtClean="0"/>
              <a:t>kiên</a:t>
            </a:r>
            <a:r>
              <a:rPr lang="en-GB" sz="2800" dirty="0" smtClean="0"/>
              <a:t> </a:t>
            </a:r>
            <a:r>
              <a:rPr lang="en-GB" sz="2800" dirty="0" err="1" smtClean="0"/>
              <a:t>trì</a:t>
            </a:r>
            <a:r>
              <a:rPr lang="en-GB" sz="2800" dirty="0" smtClean="0"/>
              <a:t>: </a:t>
            </a:r>
            <a:r>
              <a:rPr lang="en-GB" sz="2800" dirty="0" err="1" smtClean="0"/>
              <a:t>là</a:t>
            </a:r>
            <a:r>
              <a:rPr lang="en-GB" sz="2800" dirty="0" smtClean="0"/>
              <a:t> </a:t>
            </a:r>
            <a:r>
              <a:rPr lang="en-GB" sz="2800" dirty="0" err="1" smtClean="0"/>
              <a:t>mức</a:t>
            </a:r>
            <a:r>
              <a:rPr lang="en-GB" sz="2800" dirty="0" smtClean="0"/>
              <a:t> </a:t>
            </a:r>
            <a:r>
              <a:rPr lang="en-GB" sz="2800" dirty="0" err="1" smtClean="0"/>
              <a:t>người</a:t>
            </a:r>
            <a:r>
              <a:rPr lang="en-GB" sz="2800" dirty="0" smtClean="0"/>
              <a:t> </a:t>
            </a:r>
            <a:r>
              <a:rPr lang="en-GB" sz="2800" dirty="0" err="1" smtClean="0"/>
              <a:t>ta</a:t>
            </a:r>
            <a:r>
              <a:rPr lang="en-GB" sz="2800" dirty="0" smtClean="0"/>
              <a:t> </a:t>
            </a:r>
            <a:r>
              <a:rPr lang="en-GB" sz="2800" dirty="0" err="1" smtClean="0"/>
              <a:t>có</a:t>
            </a:r>
            <a:r>
              <a:rPr lang="en-GB" sz="2800" dirty="0" smtClean="0"/>
              <a:t> </a:t>
            </a:r>
            <a:r>
              <a:rPr lang="en-GB" sz="2800" dirty="0" err="1" smtClean="0"/>
              <a:t>thể</a:t>
            </a:r>
            <a:r>
              <a:rPr lang="en-GB" sz="2800" dirty="0" smtClean="0"/>
              <a:t> </a:t>
            </a:r>
            <a:r>
              <a:rPr lang="en-GB" sz="2800" dirty="0" err="1" smtClean="0"/>
              <a:t>cố</a:t>
            </a:r>
            <a:r>
              <a:rPr lang="en-GB" sz="2800" dirty="0" smtClean="0"/>
              <a:t> </a:t>
            </a:r>
            <a:r>
              <a:rPr lang="en-GB" sz="2800" dirty="0" err="1" smtClean="0"/>
              <a:t>gắng</a:t>
            </a:r>
            <a:r>
              <a:rPr lang="en-GB" sz="2800" dirty="0" smtClean="0"/>
              <a:t> </a:t>
            </a:r>
            <a:r>
              <a:rPr lang="en-GB" sz="2800" dirty="0" err="1" smtClean="0"/>
              <a:t>trong</a:t>
            </a:r>
            <a:r>
              <a:rPr lang="en-GB" sz="2800" dirty="0" smtClean="0"/>
              <a:t> </a:t>
            </a:r>
            <a:r>
              <a:rPr lang="en-GB" sz="2800" dirty="0" err="1" smtClean="0"/>
              <a:t>bao</a:t>
            </a:r>
            <a:r>
              <a:rPr lang="en-GB" sz="2800" dirty="0" smtClean="0"/>
              <a:t> </a:t>
            </a:r>
            <a:r>
              <a:rPr lang="en-GB" sz="2800" dirty="0" err="1" smtClean="0"/>
              <a:t>lâu</a:t>
            </a:r>
            <a:r>
              <a:rPr lang="en-GB" sz="2800" dirty="0" smtClean="0"/>
              <a:t> </a:t>
            </a:r>
            <a:endParaRPr lang="en-NZ" sz="2800" dirty="0" smtClean="0"/>
          </a:p>
          <a:p>
            <a:endParaRPr lang="en-NZ"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63272" cy="852704"/>
          </a:xfrm>
        </p:spPr>
        <p:txBody>
          <a:bodyPr>
            <a:normAutofit fontScale="90000"/>
          </a:bodyPr>
          <a:lstStyle/>
          <a:p>
            <a:r>
              <a:rPr lang="en-NZ" dirty="0" err="1" smtClean="0"/>
              <a:t>Phân</a:t>
            </a:r>
            <a:r>
              <a:rPr lang="en-NZ" dirty="0" smtClean="0"/>
              <a:t> </a:t>
            </a:r>
            <a:r>
              <a:rPr lang="en-NZ" dirty="0" err="1" smtClean="0"/>
              <a:t>biệt</a:t>
            </a:r>
            <a:r>
              <a:rPr lang="en-NZ" dirty="0" smtClean="0"/>
              <a:t> </a:t>
            </a:r>
            <a:r>
              <a:rPr lang="en-NZ" dirty="0" err="1" smtClean="0"/>
              <a:t>Động</a:t>
            </a:r>
            <a:r>
              <a:rPr lang="en-NZ" dirty="0" smtClean="0"/>
              <a:t> </a:t>
            </a:r>
            <a:r>
              <a:rPr lang="en-NZ" dirty="0" err="1" smtClean="0"/>
              <a:t>cơ</a:t>
            </a:r>
            <a:r>
              <a:rPr lang="en-NZ" dirty="0" smtClean="0"/>
              <a:t> – </a:t>
            </a:r>
            <a:r>
              <a:rPr lang="en-NZ" dirty="0" err="1" smtClean="0"/>
              <a:t>Động</a:t>
            </a:r>
            <a:r>
              <a:rPr lang="en-NZ" dirty="0" smtClean="0"/>
              <a:t> </a:t>
            </a:r>
            <a:r>
              <a:rPr lang="en-NZ" dirty="0" err="1" smtClean="0"/>
              <a:t>lực</a:t>
            </a:r>
            <a:endParaRPr lang="en-NZ" dirty="0"/>
          </a:p>
        </p:txBody>
      </p:sp>
      <p:sp>
        <p:nvSpPr>
          <p:cNvPr id="3" name="Content Placeholder 2"/>
          <p:cNvSpPr>
            <a:spLocks noGrp="1"/>
          </p:cNvSpPr>
          <p:nvPr>
            <p:ph idx="1"/>
          </p:nvPr>
        </p:nvSpPr>
        <p:spPr/>
        <p:txBody>
          <a:bodyPr>
            <a:normAutofit lnSpcReduction="10000"/>
          </a:bodyPr>
          <a:lstStyle/>
          <a:p>
            <a:r>
              <a:rPr lang="en-NZ" dirty="0" err="1" smtClean="0"/>
              <a:t>Động</a:t>
            </a:r>
            <a:r>
              <a:rPr lang="en-NZ" dirty="0" smtClean="0"/>
              <a:t> </a:t>
            </a:r>
            <a:r>
              <a:rPr lang="en-NZ" dirty="0" err="1" smtClean="0"/>
              <a:t>cơ</a:t>
            </a:r>
            <a:r>
              <a:rPr lang="vi-VN" dirty="0" smtClean="0"/>
              <a:t> cá nhân của một cá nhân thường là điểm khởi đầu của động </a:t>
            </a:r>
            <a:r>
              <a:rPr lang="en-NZ" dirty="0" err="1" smtClean="0"/>
              <a:t>lực</a:t>
            </a:r>
            <a:r>
              <a:rPr lang="vi-VN" dirty="0" smtClean="0"/>
              <a:t>. </a:t>
            </a:r>
            <a:r>
              <a:rPr lang="en-NZ" dirty="0" err="1" smtClean="0"/>
              <a:t>Động</a:t>
            </a:r>
            <a:r>
              <a:rPr lang="en-NZ" dirty="0" smtClean="0"/>
              <a:t> </a:t>
            </a:r>
            <a:r>
              <a:rPr lang="en-NZ" dirty="0" err="1" smtClean="0"/>
              <a:t>cơ</a:t>
            </a:r>
            <a:r>
              <a:rPr lang="en-NZ" dirty="0" smtClean="0"/>
              <a:t> </a:t>
            </a:r>
            <a:r>
              <a:rPr lang="vi-VN" dirty="0" smtClean="0"/>
              <a:t>này giúp các cá nhân tập trung vào các mục tiêu cụ thể mà họ muốn đạt được hoặc làm thế nào mà họ muốn cải thiện cuộc sống của họ. </a:t>
            </a:r>
            <a:r>
              <a:rPr lang="en-NZ" dirty="0" smtClean="0"/>
              <a:t>Ai </a:t>
            </a:r>
            <a:r>
              <a:rPr lang="en-NZ" dirty="0" err="1" smtClean="0"/>
              <a:t>cũng</a:t>
            </a:r>
            <a:r>
              <a:rPr lang="en-NZ" dirty="0" smtClean="0"/>
              <a:t> </a:t>
            </a:r>
            <a:r>
              <a:rPr lang="en-NZ" dirty="0" err="1" smtClean="0"/>
              <a:t>động</a:t>
            </a:r>
            <a:r>
              <a:rPr lang="en-NZ" dirty="0" smtClean="0"/>
              <a:t> </a:t>
            </a:r>
            <a:r>
              <a:rPr lang="en-NZ" dirty="0" err="1" smtClean="0"/>
              <a:t>cơ</a:t>
            </a:r>
            <a:r>
              <a:rPr lang="vi-VN" dirty="0" smtClean="0"/>
              <a:t> cá nhân</a:t>
            </a:r>
            <a:r>
              <a:rPr lang="en-NZ" dirty="0" smtClean="0"/>
              <a:t> </a:t>
            </a:r>
            <a:r>
              <a:rPr lang="en-NZ" dirty="0" err="1" smtClean="0"/>
              <a:t>nhưng</a:t>
            </a:r>
            <a:r>
              <a:rPr lang="en-NZ" dirty="0" smtClean="0"/>
              <a:t> ở </a:t>
            </a:r>
            <a:r>
              <a:rPr lang="en-NZ" dirty="0" err="1" smtClean="0"/>
              <a:t>mức</a:t>
            </a:r>
            <a:r>
              <a:rPr lang="en-NZ" dirty="0" smtClean="0"/>
              <a:t> </a:t>
            </a:r>
            <a:r>
              <a:rPr lang="en-NZ" dirty="0" err="1" smtClean="0"/>
              <a:t>độ</a:t>
            </a:r>
            <a:r>
              <a:rPr lang="en-NZ" dirty="0" smtClean="0"/>
              <a:t> </a:t>
            </a:r>
            <a:r>
              <a:rPr lang="en-NZ" dirty="0" err="1" smtClean="0"/>
              <a:t>khác</a:t>
            </a:r>
            <a:r>
              <a:rPr lang="en-NZ" dirty="0" smtClean="0"/>
              <a:t> </a:t>
            </a:r>
            <a:r>
              <a:rPr lang="en-NZ" dirty="0" err="1" smtClean="0"/>
              <a:t>nhau</a:t>
            </a:r>
            <a:r>
              <a:rPr lang="vi-VN" dirty="0" smtClean="0"/>
              <a:t>. </a:t>
            </a:r>
            <a:r>
              <a:rPr lang="en-NZ" dirty="0" err="1" smtClean="0"/>
              <a:t>Người</a:t>
            </a:r>
            <a:r>
              <a:rPr lang="en-NZ" dirty="0" smtClean="0"/>
              <a:t> </a:t>
            </a:r>
            <a:r>
              <a:rPr lang="en-NZ" dirty="0" err="1" smtClean="0"/>
              <a:t>ta</a:t>
            </a:r>
            <a:r>
              <a:rPr lang="en-NZ" dirty="0" smtClean="0"/>
              <a:t> </a:t>
            </a:r>
            <a:r>
              <a:rPr lang="vi-VN" dirty="0" smtClean="0"/>
              <a:t>có thể tập trung </a:t>
            </a:r>
            <a:r>
              <a:rPr lang="en-NZ" dirty="0" err="1" smtClean="0"/>
              <a:t>động</a:t>
            </a:r>
            <a:r>
              <a:rPr lang="en-NZ" dirty="0" smtClean="0"/>
              <a:t> </a:t>
            </a:r>
            <a:r>
              <a:rPr lang="en-NZ" dirty="0" err="1" smtClean="0"/>
              <a:t>cơ</a:t>
            </a:r>
            <a:r>
              <a:rPr lang="en-NZ" dirty="0" smtClean="0"/>
              <a:t> </a:t>
            </a:r>
            <a:r>
              <a:rPr lang="vi-VN" dirty="0" smtClean="0"/>
              <a:t>cá nhân của </a:t>
            </a:r>
            <a:r>
              <a:rPr lang="en-NZ" dirty="0" err="1" smtClean="0"/>
              <a:t>mình</a:t>
            </a:r>
            <a:r>
              <a:rPr lang="en-NZ" dirty="0" smtClean="0"/>
              <a:t> </a:t>
            </a:r>
            <a:r>
              <a:rPr lang="en-NZ" dirty="0" err="1" smtClean="0"/>
              <a:t>vào</a:t>
            </a:r>
            <a:r>
              <a:rPr lang="en-NZ" dirty="0" smtClean="0"/>
              <a:t> </a:t>
            </a:r>
            <a:r>
              <a:rPr lang="vi-VN" dirty="0" smtClean="0"/>
              <a:t>giáo dục, xây dựng gia đình hoặc bắt đầu một công việc kinh doanh. </a:t>
            </a:r>
            <a:r>
              <a:rPr lang="en-NZ" dirty="0" err="1" smtClean="0"/>
              <a:t>Động</a:t>
            </a:r>
            <a:r>
              <a:rPr lang="en-NZ" dirty="0" smtClean="0"/>
              <a:t> </a:t>
            </a:r>
            <a:r>
              <a:rPr lang="en-NZ" dirty="0" err="1" smtClean="0"/>
              <a:t>cơ</a:t>
            </a:r>
            <a:r>
              <a:rPr lang="en-NZ" dirty="0" smtClean="0"/>
              <a:t> </a:t>
            </a:r>
            <a:r>
              <a:rPr lang="vi-VN" dirty="0" smtClean="0"/>
              <a:t>cá nhân có thể được tăng cường bởi các yếu tố bên ngoài được tìm thấy trong các mục tiêu cá nhân đang cố gắng để đạt được</a:t>
            </a:r>
            <a:r>
              <a:rPr lang="en-NZ" dirty="0" smtClean="0"/>
              <a:t>.</a:t>
            </a:r>
          </a:p>
          <a:p>
            <a:endParaRPr lang="en-NZ"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Phân</a:t>
            </a:r>
            <a:r>
              <a:rPr lang="en-NZ" dirty="0" smtClean="0"/>
              <a:t> </a:t>
            </a:r>
            <a:r>
              <a:rPr lang="en-NZ" dirty="0" err="1" smtClean="0"/>
              <a:t>biệt</a:t>
            </a:r>
            <a:r>
              <a:rPr lang="en-NZ" dirty="0" smtClean="0"/>
              <a:t>...</a:t>
            </a:r>
            <a:endParaRPr lang="en-NZ" dirty="0"/>
          </a:p>
        </p:txBody>
      </p:sp>
      <p:sp>
        <p:nvSpPr>
          <p:cNvPr id="3" name="Content Placeholder 2"/>
          <p:cNvSpPr>
            <a:spLocks noGrp="1"/>
          </p:cNvSpPr>
          <p:nvPr>
            <p:ph idx="1"/>
          </p:nvPr>
        </p:nvSpPr>
        <p:spPr/>
        <p:txBody>
          <a:bodyPr>
            <a:normAutofit/>
          </a:bodyPr>
          <a:lstStyle/>
          <a:p>
            <a:pPr>
              <a:buNone/>
            </a:pPr>
            <a:r>
              <a:rPr lang="en-NZ" dirty="0" err="1" smtClean="0"/>
              <a:t>Về</a:t>
            </a:r>
            <a:r>
              <a:rPr lang="en-NZ" dirty="0" smtClean="0"/>
              <a:t> </a:t>
            </a:r>
            <a:r>
              <a:rPr lang="en-NZ" dirty="0" err="1" smtClean="0"/>
              <a:t>mặt</a:t>
            </a:r>
            <a:r>
              <a:rPr lang="en-NZ" dirty="0" smtClean="0"/>
              <a:t> </a:t>
            </a:r>
            <a:r>
              <a:rPr lang="vi-VN" dirty="0" smtClean="0"/>
              <a:t>Chức năng</a:t>
            </a:r>
            <a:r>
              <a:rPr lang="en-NZ" dirty="0" smtClean="0"/>
              <a:t>, </a:t>
            </a:r>
            <a:r>
              <a:rPr lang="en-NZ" dirty="0" err="1" smtClean="0"/>
              <a:t>Động</a:t>
            </a:r>
            <a:r>
              <a:rPr lang="en-NZ" dirty="0" smtClean="0"/>
              <a:t> </a:t>
            </a:r>
            <a:r>
              <a:rPr lang="en-NZ" dirty="0" err="1" smtClean="0"/>
              <a:t>cơ</a:t>
            </a:r>
            <a:r>
              <a:rPr lang="en-NZ" dirty="0" smtClean="0"/>
              <a:t> </a:t>
            </a:r>
            <a:r>
              <a:rPr lang="en-NZ" dirty="0" err="1" smtClean="0"/>
              <a:t>và</a:t>
            </a:r>
            <a:r>
              <a:rPr lang="en-NZ" dirty="0" smtClean="0"/>
              <a:t> </a:t>
            </a:r>
            <a:r>
              <a:rPr lang="vi-VN" dirty="0" smtClean="0"/>
              <a:t>động lực thường </a:t>
            </a:r>
            <a:r>
              <a:rPr lang="en-NZ" dirty="0" smtClean="0"/>
              <a:t>song </a:t>
            </a:r>
            <a:r>
              <a:rPr lang="en-NZ" dirty="0" err="1" smtClean="0"/>
              <a:t>hành</a:t>
            </a:r>
            <a:r>
              <a:rPr lang="en-NZ" dirty="0" smtClean="0"/>
              <a:t> </a:t>
            </a:r>
            <a:r>
              <a:rPr lang="en-NZ" dirty="0" err="1" smtClean="0"/>
              <a:t>với</a:t>
            </a:r>
            <a:r>
              <a:rPr lang="en-NZ" dirty="0" smtClean="0"/>
              <a:t> </a:t>
            </a:r>
            <a:r>
              <a:rPr lang="en-NZ" dirty="0" err="1" smtClean="0"/>
              <a:t>nhau</a:t>
            </a:r>
            <a:r>
              <a:rPr lang="vi-VN" dirty="0" smtClean="0"/>
              <a:t> trong môi trường </a:t>
            </a:r>
            <a:r>
              <a:rPr lang="en-NZ" dirty="0" err="1" smtClean="0"/>
              <a:t>tổ</a:t>
            </a:r>
            <a:r>
              <a:rPr lang="en-NZ" dirty="0" smtClean="0"/>
              <a:t> </a:t>
            </a:r>
            <a:r>
              <a:rPr lang="en-NZ" dirty="0" err="1" smtClean="0"/>
              <a:t>chức</a:t>
            </a:r>
            <a:r>
              <a:rPr lang="vi-VN" dirty="0" smtClean="0"/>
              <a:t>. Các yếu tố động lực bên ngoài giúp </a:t>
            </a:r>
            <a:r>
              <a:rPr lang="en-NZ" dirty="0" err="1" smtClean="0"/>
              <a:t>đạt</a:t>
            </a:r>
            <a:r>
              <a:rPr lang="en-NZ" dirty="0" smtClean="0"/>
              <a:t> </a:t>
            </a:r>
            <a:r>
              <a:rPr lang="vi-VN" dirty="0" smtClean="0"/>
              <a:t>mục tiêu cá nhân và mục tiêu</a:t>
            </a:r>
            <a:r>
              <a:rPr lang="en-NZ" dirty="0" smtClean="0"/>
              <a:t> </a:t>
            </a:r>
            <a:r>
              <a:rPr lang="en-NZ" dirty="0" err="1" smtClean="0"/>
              <a:t>tổ</a:t>
            </a:r>
            <a:r>
              <a:rPr lang="en-NZ" dirty="0" smtClean="0"/>
              <a:t> </a:t>
            </a:r>
            <a:r>
              <a:rPr lang="en-NZ" dirty="0" err="1" smtClean="0"/>
              <a:t>chức</a:t>
            </a:r>
            <a:r>
              <a:rPr lang="vi-VN" dirty="0" smtClean="0"/>
              <a:t>, </a:t>
            </a:r>
            <a:r>
              <a:rPr lang="en-NZ" dirty="0" err="1" smtClean="0"/>
              <a:t>còn</a:t>
            </a:r>
            <a:r>
              <a:rPr lang="vi-VN" dirty="0" smtClean="0"/>
              <a:t> </a:t>
            </a:r>
            <a:r>
              <a:rPr lang="en-NZ" dirty="0" err="1" smtClean="0"/>
              <a:t>động</a:t>
            </a:r>
            <a:r>
              <a:rPr lang="en-NZ" dirty="0" smtClean="0"/>
              <a:t> </a:t>
            </a:r>
            <a:r>
              <a:rPr lang="en-NZ" dirty="0" err="1" smtClean="0"/>
              <a:t>cơ</a:t>
            </a:r>
            <a:r>
              <a:rPr lang="en-NZ" dirty="0" smtClean="0"/>
              <a:t> </a:t>
            </a:r>
            <a:r>
              <a:rPr lang="vi-VN" dirty="0" smtClean="0"/>
              <a:t>giúp họ đạt được mục tiêu của họ trong thời điểm khó khăn. </a:t>
            </a:r>
            <a:endParaRPr lang="en-NZ" dirty="0" smtClean="0"/>
          </a:p>
          <a:p>
            <a:pPr>
              <a:buNone/>
            </a:pPr>
            <a:r>
              <a:rPr lang="en-NZ" dirty="0" err="1" smtClean="0"/>
              <a:t>Động</a:t>
            </a:r>
            <a:r>
              <a:rPr lang="en-NZ" dirty="0" smtClean="0"/>
              <a:t> </a:t>
            </a:r>
            <a:r>
              <a:rPr lang="en-NZ" dirty="0" err="1" smtClean="0"/>
              <a:t>cơ</a:t>
            </a:r>
            <a:r>
              <a:rPr lang="en-NZ" dirty="0" smtClean="0"/>
              <a:t> </a:t>
            </a:r>
            <a:r>
              <a:rPr lang="en-NZ" dirty="0" err="1" smtClean="0"/>
              <a:t>là</a:t>
            </a:r>
            <a:r>
              <a:rPr lang="en-NZ" dirty="0" smtClean="0"/>
              <a:t>  </a:t>
            </a:r>
            <a:r>
              <a:rPr lang="en-NZ" dirty="0" err="1" smtClean="0"/>
              <a:t>những</a:t>
            </a:r>
            <a:r>
              <a:rPr lang="en-NZ" dirty="0" smtClean="0"/>
              <a:t> </a:t>
            </a:r>
            <a:r>
              <a:rPr lang="en-NZ" dirty="0" err="1" smtClean="0"/>
              <a:t>gì</a:t>
            </a:r>
            <a:r>
              <a:rPr lang="en-NZ" dirty="0" smtClean="0"/>
              <a:t>  </a:t>
            </a:r>
            <a:r>
              <a:rPr lang="en-NZ" dirty="0" err="1" smtClean="0"/>
              <a:t>khiến</a:t>
            </a:r>
            <a:r>
              <a:rPr lang="en-NZ" dirty="0" smtClean="0"/>
              <a:t> </a:t>
            </a:r>
            <a:r>
              <a:rPr lang="vi-VN" dirty="0" smtClean="0"/>
              <a:t>cho </a:t>
            </a:r>
            <a:r>
              <a:rPr lang="en-NZ" dirty="0" err="1" smtClean="0"/>
              <a:t>người</a:t>
            </a:r>
            <a:r>
              <a:rPr lang="en-NZ" dirty="0" smtClean="0"/>
              <a:t> </a:t>
            </a:r>
            <a:r>
              <a:rPr lang="en-NZ" dirty="0" err="1" smtClean="0"/>
              <a:t>ta</a:t>
            </a:r>
            <a:r>
              <a:rPr lang="en-NZ" dirty="0" smtClean="0"/>
              <a:t> </a:t>
            </a:r>
            <a:r>
              <a:rPr lang="en-NZ" dirty="0" err="1" smtClean="0"/>
              <a:t>tiếp</a:t>
            </a:r>
            <a:r>
              <a:rPr lang="en-NZ" dirty="0" smtClean="0"/>
              <a:t> </a:t>
            </a:r>
            <a:r>
              <a:rPr lang="en-NZ" dirty="0" err="1" smtClean="0"/>
              <a:t>tục</a:t>
            </a:r>
            <a:r>
              <a:rPr lang="en-NZ" dirty="0" smtClean="0"/>
              <a:t> </a:t>
            </a:r>
            <a:r>
              <a:rPr lang="en-NZ" dirty="0" err="1" smtClean="0"/>
              <a:t>làm</a:t>
            </a:r>
            <a:r>
              <a:rPr lang="en-NZ" dirty="0" smtClean="0"/>
              <a:t>, </a:t>
            </a:r>
            <a:r>
              <a:rPr lang="en-NZ" dirty="0" err="1" smtClean="0"/>
              <a:t>và</a:t>
            </a:r>
            <a:r>
              <a:rPr lang="en-NZ" dirty="0" smtClean="0"/>
              <a:t> </a:t>
            </a:r>
            <a:r>
              <a:rPr lang="en-NZ" dirty="0" err="1" smtClean="0"/>
              <a:t>thường</a:t>
            </a:r>
            <a:r>
              <a:rPr lang="en-NZ" dirty="0" smtClean="0"/>
              <a:t> </a:t>
            </a:r>
            <a:r>
              <a:rPr lang="en-NZ" dirty="0" err="1" smtClean="0"/>
              <a:t>mang</a:t>
            </a:r>
            <a:r>
              <a:rPr lang="en-NZ" dirty="0" smtClean="0"/>
              <a:t> </a:t>
            </a:r>
            <a:r>
              <a:rPr lang="en-NZ" dirty="0" err="1" smtClean="0"/>
              <a:t>tính</a:t>
            </a:r>
            <a:r>
              <a:rPr lang="en-NZ" dirty="0" smtClean="0"/>
              <a:t> </a:t>
            </a:r>
            <a:r>
              <a:rPr lang="en-NZ" dirty="0" err="1" smtClean="0"/>
              <a:t>cá</a:t>
            </a:r>
            <a:r>
              <a:rPr lang="en-NZ" dirty="0" smtClean="0"/>
              <a:t> </a:t>
            </a:r>
            <a:r>
              <a:rPr lang="en-NZ" dirty="0" err="1" smtClean="0"/>
              <a:t>nhân</a:t>
            </a:r>
            <a:r>
              <a:rPr lang="en-NZ" dirty="0" smtClean="0"/>
              <a:t>. Một </a:t>
            </a:r>
            <a:r>
              <a:rPr lang="en-NZ" dirty="0" err="1" smtClean="0"/>
              <a:t>người</a:t>
            </a:r>
            <a:r>
              <a:rPr lang="en-NZ" dirty="0" smtClean="0"/>
              <a:t> </a:t>
            </a:r>
            <a:r>
              <a:rPr lang="en-NZ" dirty="0" err="1" smtClean="0"/>
              <a:t>có</a:t>
            </a:r>
            <a:r>
              <a:rPr lang="en-NZ" dirty="0" smtClean="0"/>
              <a:t> </a:t>
            </a:r>
            <a:r>
              <a:rPr lang="en-NZ" dirty="0" err="1" smtClean="0"/>
              <a:t>thể</a:t>
            </a:r>
            <a:r>
              <a:rPr lang="en-NZ" dirty="0" smtClean="0"/>
              <a:t> </a:t>
            </a:r>
            <a:r>
              <a:rPr lang="en-NZ" dirty="0" err="1" smtClean="0"/>
              <a:t>có</a:t>
            </a:r>
            <a:r>
              <a:rPr lang="en-NZ" dirty="0" smtClean="0"/>
              <a:t> </a:t>
            </a:r>
            <a:r>
              <a:rPr lang="en-NZ" dirty="0" err="1" smtClean="0"/>
              <a:t>nhiều</a:t>
            </a:r>
            <a:r>
              <a:rPr lang="en-NZ" dirty="0" smtClean="0"/>
              <a:t> </a:t>
            </a:r>
            <a:r>
              <a:rPr lang="en-NZ" dirty="0" err="1" smtClean="0"/>
              <a:t>động</a:t>
            </a:r>
            <a:r>
              <a:rPr lang="en-NZ" dirty="0" smtClean="0"/>
              <a:t> </a:t>
            </a:r>
            <a:r>
              <a:rPr lang="en-NZ" dirty="0" err="1" smtClean="0"/>
              <a:t>cơ</a:t>
            </a:r>
            <a:r>
              <a:rPr lang="en-NZ" dirty="0" smtClean="0"/>
              <a:t> </a:t>
            </a:r>
            <a:r>
              <a:rPr lang="en-NZ" dirty="0" err="1" smtClean="0"/>
              <a:t>khác</a:t>
            </a:r>
            <a:r>
              <a:rPr lang="en-NZ" dirty="0" smtClean="0"/>
              <a:t> </a:t>
            </a:r>
            <a:r>
              <a:rPr lang="en-NZ" dirty="0" err="1" smtClean="0"/>
              <a:t>nhau</a:t>
            </a:r>
            <a:r>
              <a:rPr lang="en-NZ" dirty="0" smtClean="0"/>
              <a:t>. </a:t>
            </a:r>
            <a:r>
              <a:rPr lang="en-NZ" dirty="0" err="1" smtClean="0"/>
              <a:t>Động</a:t>
            </a:r>
            <a:r>
              <a:rPr lang="en-NZ" dirty="0" smtClean="0"/>
              <a:t> </a:t>
            </a:r>
            <a:r>
              <a:rPr lang="en-NZ" dirty="0" err="1" smtClean="0"/>
              <a:t>lực</a:t>
            </a:r>
            <a:r>
              <a:rPr lang="en-NZ" dirty="0" smtClean="0"/>
              <a:t> </a:t>
            </a:r>
            <a:r>
              <a:rPr lang="en-NZ" dirty="0" err="1" smtClean="0"/>
              <a:t>là</a:t>
            </a:r>
            <a:r>
              <a:rPr lang="en-NZ" dirty="0" smtClean="0"/>
              <a:t> </a:t>
            </a:r>
            <a:r>
              <a:rPr lang="vi-VN" dirty="0" smtClean="0"/>
              <a:t>lý do tại sao </a:t>
            </a:r>
            <a:r>
              <a:rPr lang="en-NZ" dirty="0" err="1" smtClean="0"/>
              <a:t>người</a:t>
            </a:r>
            <a:r>
              <a:rPr lang="en-NZ" dirty="0" smtClean="0"/>
              <a:t> </a:t>
            </a:r>
            <a:r>
              <a:rPr lang="en-NZ" dirty="0" err="1" smtClean="0"/>
              <a:t>ta</a:t>
            </a:r>
            <a:r>
              <a:rPr lang="vi-VN" dirty="0" smtClean="0"/>
              <a:t> làm những gì </a:t>
            </a:r>
            <a:r>
              <a:rPr lang="en-NZ" dirty="0" err="1" smtClean="0"/>
              <a:t>mà</a:t>
            </a:r>
            <a:r>
              <a:rPr lang="en-NZ" dirty="0" smtClean="0"/>
              <a:t> </a:t>
            </a:r>
            <a:r>
              <a:rPr lang="en-NZ" dirty="0" err="1" smtClean="0"/>
              <a:t>họ</a:t>
            </a:r>
            <a:r>
              <a:rPr lang="vi-VN" dirty="0" smtClean="0"/>
              <a:t> làm</a:t>
            </a:r>
            <a:r>
              <a:rPr lang="en-NZ" dirty="0" smtClean="0"/>
              <a:t>.</a:t>
            </a:r>
            <a:r>
              <a:rPr lang="vi-VN" dirty="0" smtClean="0"/>
              <a:t/>
            </a:r>
            <a:br>
              <a:rPr lang="vi-VN" dirty="0" smtClean="0"/>
            </a:br>
            <a:endParaRPr lang="en-NZ" dirty="0" smtClean="0"/>
          </a:p>
          <a:p>
            <a:endParaRPr lang="en-NZ"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a:p>
        </p:txBody>
      </p:sp>
      <p:sp>
        <p:nvSpPr>
          <p:cNvPr id="3" name="Content Placeholder 2"/>
          <p:cNvSpPr>
            <a:spLocks noGrp="1"/>
          </p:cNvSpPr>
          <p:nvPr>
            <p:ph idx="1"/>
          </p:nvPr>
        </p:nvSpPr>
        <p:spPr/>
        <p:txBody>
          <a:bodyPr>
            <a:normAutofit lnSpcReduction="10000"/>
          </a:bodyPr>
          <a:lstStyle/>
          <a:p>
            <a:r>
              <a:rPr lang="en-NZ" dirty="0" err="1" smtClean="0"/>
              <a:t>Động</a:t>
            </a:r>
            <a:r>
              <a:rPr lang="en-NZ" dirty="0" smtClean="0"/>
              <a:t> </a:t>
            </a:r>
            <a:r>
              <a:rPr lang="en-NZ" dirty="0" err="1" smtClean="0"/>
              <a:t>cơ</a:t>
            </a:r>
            <a:r>
              <a:rPr lang="en-NZ" dirty="0" smtClean="0"/>
              <a:t> </a:t>
            </a:r>
            <a:r>
              <a:rPr lang="vi-VN" dirty="0" smtClean="0"/>
              <a:t>và mong muốn</a:t>
            </a:r>
            <a:r>
              <a:rPr lang="en-NZ" dirty="0" smtClean="0"/>
              <a:t> (desire)</a:t>
            </a:r>
            <a:r>
              <a:rPr lang="vi-VN" dirty="0" smtClean="0"/>
              <a:t> có thể được mô tả như một </a:t>
            </a:r>
            <a:r>
              <a:rPr lang="en-NZ" dirty="0" err="1" smtClean="0"/>
              <a:t>sự</a:t>
            </a:r>
            <a:r>
              <a:rPr lang="en-NZ" dirty="0" smtClean="0"/>
              <a:t> </a:t>
            </a:r>
            <a:r>
              <a:rPr lang="vi-VN" dirty="0" smtClean="0"/>
              <a:t>thiếu </a:t>
            </a:r>
            <a:r>
              <a:rPr lang="en-NZ" dirty="0" err="1" smtClean="0"/>
              <a:t>hụt</a:t>
            </a:r>
            <a:r>
              <a:rPr lang="en-NZ" dirty="0" smtClean="0"/>
              <a:t> </a:t>
            </a:r>
            <a:r>
              <a:rPr lang="en-NZ" dirty="0" err="1" smtClean="0"/>
              <a:t>hoặc</a:t>
            </a:r>
            <a:r>
              <a:rPr lang="en-NZ" dirty="0" smtClean="0"/>
              <a:t> </a:t>
            </a:r>
            <a:r>
              <a:rPr lang="en-NZ" dirty="0" err="1" smtClean="0"/>
              <a:t>một</a:t>
            </a:r>
            <a:r>
              <a:rPr lang="en-NZ" dirty="0" smtClean="0"/>
              <a:t> </a:t>
            </a:r>
            <a:r>
              <a:rPr lang="en-NZ" dirty="0" err="1" smtClean="0"/>
              <a:t>nhu</a:t>
            </a:r>
            <a:r>
              <a:rPr lang="en-NZ" dirty="0" smtClean="0"/>
              <a:t> </a:t>
            </a:r>
            <a:r>
              <a:rPr lang="en-NZ" dirty="0" err="1" smtClean="0"/>
              <a:t>cầu</a:t>
            </a:r>
            <a:r>
              <a:rPr lang="en-NZ" dirty="0" smtClean="0"/>
              <a:t>. </a:t>
            </a:r>
            <a:r>
              <a:rPr lang="en-NZ" dirty="0" err="1" smtClean="0"/>
              <a:t>Nó</a:t>
            </a:r>
            <a:r>
              <a:rPr lang="en-NZ" dirty="0" smtClean="0"/>
              <a:t> </a:t>
            </a:r>
            <a:r>
              <a:rPr lang="en-NZ" dirty="0" err="1" smtClean="0"/>
              <a:t>có</a:t>
            </a:r>
            <a:r>
              <a:rPr lang="en-NZ" dirty="0" smtClean="0"/>
              <a:t> </a:t>
            </a:r>
            <a:r>
              <a:rPr lang="en-NZ" dirty="0" err="1" smtClean="0"/>
              <a:t>tác</a:t>
            </a:r>
            <a:r>
              <a:rPr lang="en-NZ" dirty="0" smtClean="0"/>
              <a:t> </a:t>
            </a:r>
            <a:r>
              <a:rPr lang="en-NZ" dirty="0" err="1" smtClean="0"/>
              <a:t>dụng</a:t>
            </a:r>
            <a:r>
              <a:rPr lang="en-NZ" dirty="0" smtClean="0"/>
              <a:t> </a:t>
            </a:r>
            <a:r>
              <a:rPr lang="vi-VN" dirty="0" smtClean="0"/>
              <a:t>kích hoạt hành vi nhằm vào một mục tiêu hoặc một khuyến khích</a:t>
            </a:r>
            <a:r>
              <a:rPr lang="en-NZ" dirty="0" smtClean="0"/>
              <a:t> </a:t>
            </a:r>
            <a:r>
              <a:rPr lang="en-NZ" dirty="0" err="1" smtClean="0"/>
              <a:t>nào</a:t>
            </a:r>
            <a:r>
              <a:rPr lang="en-NZ" dirty="0" smtClean="0"/>
              <a:t> </a:t>
            </a:r>
            <a:r>
              <a:rPr lang="en-NZ" dirty="0" err="1" smtClean="0"/>
              <a:t>đó</a:t>
            </a:r>
            <a:r>
              <a:rPr lang="vi-VN" dirty="0" smtClean="0"/>
              <a:t>. Đ</a:t>
            </a:r>
            <a:r>
              <a:rPr lang="en-NZ" dirty="0" err="1" smtClean="0"/>
              <a:t>ộng</a:t>
            </a:r>
            <a:r>
              <a:rPr lang="en-NZ" dirty="0" smtClean="0"/>
              <a:t> </a:t>
            </a:r>
            <a:r>
              <a:rPr lang="en-NZ" dirty="0" err="1" smtClean="0"/>
              <a:t>cơ</a:t>
            </a:r>
            <a:r>
              <a:rPr lang="en-NZ" dirty="0" smtClean="0"/>
              <a:t> </a:t>
            </a:r>
            <a:r>
              <a:rPr lang="en-NZ" dirty="0" err="1" smtClean="0"/>
              <a:t>và</a:t>
            </a:r>
            <a:r>
              <a:rPr lang="en-NZ" dirty="0" smtClean="0"/>
              <a:t> </a:t>
            </a:r>
            <a:r>
              <a:rPr lang="en-NZ" dirty="0" err="1" smtClean="0"/>
              <a:t>mong</a:t>
            </a:r>
            <a:r>
              <a:rPr lang="en-NZ" dirty="0" smtClean="0"/>
              <a:t> </a:t>
            </a:r>
            <a:r>
              <a:rPr lang="en-NZ" dirty="0" err="1" smtClean="0"/>
              <a:t>muốn</a:t>
            </a:r>
            <a:r>
              <a:rPr lang="en-NZ" dirty="0" smtClean="0"/>
              <a:t> </a:t>
            </a:r>
            <a:r>
              <a:rPr lang="vi-VN" dirty="0" smtClean="0"/>
              <a:t> được cho là </a:t>
            </a:r>
            <a:r>
              <a:rPr lang="en-NZ" dirty="0" err="1" smtClean="0"/>
              <a:t>những</a:t>
            </a:r>
            <a:r>
              <a:rPr lang="en-NZ" dirty="0" smtClean="0"/>
              <a:t> </a:t>
            </a:r>
            <a:r>
              <a:rPr lang="en-NZ" dirty="0" err="1" smtClean="0"/>
              <a:t>thứ</a:t>
            </a:r>
            <a:r>
              <a:rPr lang="en-NZ" dirty="0" smtClean="0"/>
              <a:t> </a:t>
            </a:r>
            <a:r>
              <a:rPr lang="en-NZ" dirty="0" err="1" smtClean="0"/>
              <a:t>phát</a:t>
            </a:r>
            <a:r>
              <a:rPr lang="en-NZ" dirty="0" smtClean="0"/>
              <a:t> </a:t>
            </a:r>
            <a:r>
              <a:rPr lang="en-NZ" dirty="0" err="1" smtClean="0"/>
              <a:t>sinh</a:t>
            </a:r>
            <a:r>
              <a:rPr lang="en-NZ" dirty="0" smtClean="0"/>
              <a:t> </a:t>
            </a:r>
            <a:r>
              <a:rPr lang="en-NZ" dirty="0" err="1" smtClean="0"/>
              <a:t>từ</a:t>
            </a:r>
            <a:r>
              <a:rPr lang="en-NZ" dirty="0" smtClean="0"/>
              <a:t> </a:t>
            </a:r>
            <a:r>
              <a:rPr lang="en-NZ" dirty="0" err="1" smtClean="0"/>
              <a:t>bên</a:t>
            </a:r>
            <a:r>
              <a:rPr lang="en-NZ" dirty="0" smtClean="0"/>
              <a:t> </a:t>
            </a:r>
            <a:r>
              <a:rPr lang="en-NZ" dirty="0" err="1" smtClean="0"/>
              <a:t>trong</a:t>
            </a:r>
            <a:r>
              <a:rPr lang="en-NZ" dirty="0" smtClean="0"/>
              <a:t> con </a:t>
            </a:r>
            <a:r>
              <a:rPr lang="en-NZ" dirty="0" err="1" smtClean="0"/>
              <a:t>người</a:t>
            </a:r>
            <a:r>
              <a:rPr lang="vi-VN" dirty="0" smtClean="0"/>
              <a:t> có thể không </a:t>
            </a:r>
            <a:r>
              <a:rPr lang="en-NZ" dirty="0" err="1" smtClean="0"/>
              <a:t>cần</a:t>
            </a:r>
            <a:r>
              <a:rPr lang="en-NZ" dirty="0" smtClean="0"/>
              <a:t> </a:t>
            </a:r>
            <a:r>
              <a:rPr lang="en-NZ" dirty="0" err="1" smtClean="0"/>
              <a:t>tới</a:t>
            </a:r>
            <a:r>
              <a:rPr lang="en-NZ" dirty="0" smtClean="0"/>
              <a:t> </a:t>
            </a:r>
            <a:r>
              <a:rPr lang="vi-VN" dirty="0" smtClean="0"/>
              <a:t>kích thích bên ngoài để khuyến khích các hành vi. </a:t>
            </a:r>
            <a:r>
              <a:rPr lang="en-NZ" dirty="0" err="1" smtClean="0"/>
              <a:t>Động</a:t>
            </a:r>
            <a:r>
              <a:rPr lang="en-NZ" dirty="0" smtClean="0"/>
              <a:t> </a:t>
            </a:r>
            <a:r>
              <a:rPr lang="en-NZ" dirty="0" err="1" smtClean="0"/>
              <a:t>cơ</a:t>
            </a:r>
            <a:r>
              <a:rPr lang="en-NZ" dirty="0" smtClean="0"/>
              <a:t>, </a:t>
            </a:r>
            <a:r>
              <a:rPr lang="en-NZ" dirty="0" err="1" smtClean="0"/>
              <a:t>về</a:t>
            </a:r>
            <a:r>
              <a:rPr lang="en-NZ" dirty="0" smtClean="0"/>
              <a:t> </a:t>
            </a:r>
            <a:r>
              <a:rPr lang="vi-VN" dirty="0" smtClean="0"/>
              <a:t>cơ bản</a:t>
            </a:r>
            <a:r>
              <a:rPr lang="en-NZ" dirty="0" smtClean="0"/>
              <a:t>,</a:t>
            </a:r>
            <a:r>
              <a:rPr lang="vi-VN" dirty="0" smtClean="0"/>
              <a:t> có thể được gây ra bởi </a:t>
            </a:r>
            <a:r>
              <a:rPr lang="en-NZ" dirty="0" err="1" smtClean="0"/>
              <a:t>những</a:t>
            </a:r>
            <a:r>
              <a:rPr lang="en-NZ" smtClean="0"/>
              <a:t> </a:t>
            </a:r>
            <a:r>
              <a:rPr lang="vi-VN" smtClean="0"/>
              <a:t>thiếu </a:t>
            </a:r>
            <a:r>
              <a:rPr lang="en-NZ" dirty="0" err="1" smtClean="0"/>
              <a:t>hụt</a:t>
            </a:r>
            <a:r>
              <a:rPr lang="vi-VN" dirty="0" smtClean="0"/>
              <a:t> như đói, thúc đẩy một người để tìm kiếm thức ăn, trong khi </a:t>
            </a:r>
            <a:r>
              <a:rPr lang="en-NZ" dirty="0" err="1" smtClean="0"/>
              <a:t>động</a:t>
            </a:r>
            <a:r>
              <a:rPr lang="en-NZ" dirty="0" smtClean="0"/>
              <a:t> </a:t>
            </a:r>
            <a:r>
              <a:rPr lang="en-NZ" dirty="0" err="1" smtClean="0"/>
              <a:t>cơ</a:t>
            </a:r>
            <a:r>
              <a:rPr lang="vi-VN" dirty="0" smtClean="0"/>
              <a:t> tinh tế hơn có thể là mong muốn cho lời khen ngợi và phê duyệt, thúc đẩy một người để hành xử theo cách dễ chịu cho người khác.</a:t>
            </a:r>
            <a:endParaRPr lang="en-NZ"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NZ" dirty="0" err="1" smtClean="0"/>
              <a:t>Nguồn</a:t>
            </a:r>
            <a:r>
              <a:rPr lang="en-NZ" dirty="0" smtClean="0"/>
              <a:t> </a:t>
            </a:r>
            <a:r>
              <a:rPr lang="en-NZ" dirty="0" err="1" smtClean="0"/>
              <a:t>gốc</a:t>
            </a:r>
            <a:r>
              <a:rPr lang="en-NZ" dirty="0" smtClean="0"/>
              <a:t> </a:t>
            </a:r>
            <a:r>
              <a:rPr lang="en-NZ" dirty="0" err="1" smtClean="0"/>
              <a:t>của</a:t>
            </a:r>
            <a:r>
              <a:rPr lang="en-NZ" dirty="0" smtClean="0"/>
              <a:t> </a:t>
            </a:r>
            <a:r>
              <a:rPr lang="en-NZ" dirty="0" err="1" smtClean="0"/>
              <a:t>động</a:t>
            </a:r>
            <a:r>
              <a:rPr lang="en-NZ" dirty="0" smtClean="0"/>
              <a:t> </a:t>
            </a:r>
            <a:r>
              <a:rPr lang="en-NZ" dirty="0" err="1" smtClean="0"/>
              <a:t>lực</a:t>
            </a:r>
            <a:r>
              <a:rPr lang="en-NZ" dirty="0" smtClean="0"/>
              <a:t> </a:t>
            </a:r>
            <a:r>
              <a:rPr lang="en-NZ" dirty="0" err="1" smtClean="0"/>
              <a:t>lao</a:t>
            </a:r>
            <a:r>
              <a:rPr lang="en-NZ" dirty="0" smtClean="0"/>
              <a:t> </a:t>
            </a:r>
            <a:r>
              <a:rPr lang="en-NZ" dirty="0" err="1" smtClean="0"/>
              <a:t>động</a:t>
            </a:r>
            <a:endParaRPr lang="en-NZ" dirty="0"/>
          </a:p>
        </p:txBody>
      </p:sp>
      <p:sp>
        <p:nvSpPr>
          <p:cNvPr id="3" name="Content Placeholder 2"/>
          <p:cNvSpPr>
            <a:spLocks noGrp="1"/>
          </p:cNvSpPr>
          <p:nvPr>
            <p:ph idx="1"/>
          </p:nvPr>
        </p:nvSpPr>
        <p:spPr/>
        <p:txBody>
          <a:bodyPr>
            <a:normAutofit/>
          </a:bodyPr>
          <a:lstStyle/>
          <a:p>
            <a:r>
              <a:rPr lang="en-NZ" sz="2800" dirty="0" err="1" smtClean="0"/>
              <a:t>Nguồn</a:t>
            </a:r>
            <a:r>
              <a:rPr lang="en-NZ" sz="2800" dirty="0" smtClean="0"/>
              <a:t> </a:t>
            </a:r>
            <a:r>
              <a:rPr lang="en-NZ" sz="2800" dirty="0" err="1" smtClean="0"/>
              <a:t>gốc</a:t>
            </a:r>
            <a:r>
              <a:rPr lang="en-NZ" sz="2800" dirty="0" smtClean="0"/>
              <a:t> </a:t>
            </a:r>
            <a:r>
              <a:rPr lang="en-NZ" sz="2800" dirty="0" err="1" smtClean="0"/>
              <a:t>của</a:t>
            </a:r>
            <a:r>
              <a:rPr lang="en-NZ" sz="2800" dirty="0" smtClean="0"/>
              <a:t> </a:t>
            </a:r>
            <a:r>
              <a:rPr lang="en-NZ" sz="2800" dirty="0" err="1" smtClean="0"/>
              <a:t>Động</a:t>
            </a:r>
            <a:r>
              <a:rPr lang="en-NZ" sz="2800" dirty="0" smtClean="0"/>
              <a:t> </a:t>
            </a:r>
            <a:r>
              <a:rPr lang="en-NZ" sz="2800" dirty="0" err="1" smtClean="0"/>
              <a:t>lực</a:t>
            </a:r>
            <a:r>
              <a:rPr lang="en-NZ" sz="2800" dirty="0" smtClean="0"/>
              <a:t> </a:t>
            </a:r>
            <a:r>
              <a:rPr lang="en-NZ" sz="2800" dirty="0" err="1" smtClean="0"/>
              <a:t>làm</a:t>
            </a:r>
            <a:r>
              <a:rPr lang="en-NZ" sz="2800" dirty="0" smtClean="0"/>
              <a:t> </a:t>
            </a:r>
            <a:r>
              <a:rPr lang="en-NZ" sz="2800" dirty="0" err="1" smtClean="0"/>
              <a:t>việc</a:t>
            </a:r>
            <a:r>
              <a:rPr lang="en-NZ" sz="2800" dirty="0" smtClean="0"/>
              <a:t>: </a:t>
            </a:r>
            <a:r>
              <a:rPr lang="en-NZ" sz="2800" dirty="0" err="1" smtClean="0"/>
              <a:t>Đây</a:t>
            </a:r>
            <a:r>
              <a:rPr lang="en-NZ" sz="2800" dirty="0" smtClean="0"/>
              <a:t> </a:t>
            </a:r>
            <a:r>
              <a:rPr lang="en-NZ" sz="2800" dirty="0" err="1" smtClean="0"/>
              <a:t>là</a:t>
            </a:r>
            <a:r>
              <a:rPr lang="en-NZ" sz="2800" dirty="0" smtClean="0"/>
              <a:t> </a:t>
            </a:r>
            <a:r>
              <a:rPr lang="en-NZ" sz="2800" dirty="0" err="1" smtClean="0"/>
              <a:t>kết</a:t>
            </a:r>
            <a:r>
              <a:rPr lang="en-NZ" sz="2800" dirty="0" smtClean="0"/>
              <a:t> </a:t>
            </a:r>
            <a:r>
              <a:rPr lang="en-NZ" sz="2800" dirty="0" err="1" smtClean="0"/>
              <a:t>quả</a:t>
            </a:r>
            <a:r>
              <a:rPr lang="en-NZ" sz="2800" dirty="0" smtClean="0"/>
              <a:t> </a:t>
            </a:r>
            <a:r>
              <a:rPr lang="en-NZ" sz="2800" dirty="0" err="1" smtClean="0"/>
              <a:t>của</a:t>
            </a:r>
            <a:r>
              <a:rPr lang="en-NZ" sz="2800" dirty="0" smtClean="0"/>
              <a:t> </a:t>
            </a:r>
            <a:r>
              <a:rPr lang="en-NZ" sz="2800" dirty="0" err="1" smtClean="0"/>
              <a:t>rất</a:t>
            </a:r>
            <a:r>
              <a:rPr lang="en-NZ" sz="2800" dirty="0" smtClean="0"/>
              <a:t> </a:t>
            </a:r>
            <a:r>
              <a:rPr lang="en-NZ" sz="2800" dirty="0" err="1" smtClean="0"/>
              <a:t>nhiều</a:t>
            </a:r>
            <a:r>
              <a:rPr lang="en-NZ" sz="2800" dirty="0" smtClean="0"/>
              <a:t> </a:t>
            </a:r>
            <a:r>
              <a:rPr lang="en-NZ" sz="2800" dirty="0" err="1" smtClean="0"/>
              <a:t>nguồn</a:t>
            </a:r>
            <a:r>
              <a:rPr lang="en-NZ" sz="2800" dirty="0" smtClean="0"/>
              <a:t> </a:t>
            </a:r>
            <a:r>
              <a:rPr lang="en-NZ" sz="2800" dirty="0" err="1" smtClean="0"/>
              <a:t>lực</a:t>
            </a:r>
            <a:r>
              <a:rPr lang="en-NZ" sz="2800" dirty="0" smtClean="0"/>
              <a:t> </a:t>
            </a:r>
            <a:r>
              <a:rPr lang="en-NZ" sz="2800" dirty="0" err="1" smtClean="0"/>
              <a:t>hoạt</a:t>
            </a:r>
            <a:r>
              <a:rPr lang="en-NZ" sz="2800" dirty="0" smtClean="0"/>
              <a:t> </a:t>
            </a:r>
            <a:r>
              <a:rPr lang="en-NZ" sz="2800" dirty="0" err="1" smtClean="0"/>
              <a:t>động</a:t>
            </a:r>
            <a:r>
              <a:rPr lang="en-NZ" sz="2800" dirty="0" smtClean="0"/>
              <a:t> </a:t>
            </a:r>
            <a:r>
              <a:rPr lang="en-NZ" sz="2800" dirty="0" err="1" smtClean="0"/>
              <a:t>đồng</a:t>
            </a:r>
            <a:r>
              <a:rPr lang="en-NZ" sz="2800" dirty="0" smtClean="0"/>
              <a:t> </a:t>
            </a:r>
            <a:r>
              <a:rPr lang="en-NZ" sz="2800" dirty="0" err="1" smtClean="0"/>
              <a:t>thời</a:t>
            </a:r>
            <a:r>
              <a:rPr lang="en-NZ" sz="2800" dirty="0" smtClean="0"/>
              <a:t> </a:t>
            </a:r>
            <a:r>
              <a:rPr lang="en-NZ" sz="2800" dirty="0" err="1" smtClean="0"/>
              <a:t>trong</a:t>
            </a:r>
            <a:r>
              <a:rPr lang="en-NZ" sz="2800" dirty="0" smtClean="0"/>
              <a:t> </a:t>
            </a:r>
            <a:r>
              <a:rPr lang="en-NZ" sz="2800" dirty="0" err="1" smtClean="0"/>
              <a:t>bản</a:t>
            </a:r>
            <a:r>
              <a:rPr lang="en-NZ" sz="2800" dirty="0" smtClean="0"/>
              <a:t> </a:t>
            </a:r>
            <a:r>
              <a:rPr lang="en-NZ" sz="2800" dirty="0" err="1" smtClean="0"/>
              <a:t>thân</a:t>
            </a:r>
            <a:r>
              <a:rPr lang="en-NZ" sz="2800" dirty="0" smtClean="0"/>
              <a:t> con </a:t>
            </a:r>
            <a:r>
              <a:rPr lang="en-NZ" sz="2800" dirty="0" err="1" smtClean="0"/>
              <a:t>người</a:t>
            </a:r>
            <a:r>
              <a:rPr lang="en-NZ" sz="2800" dirty="0" smtClean="0"/>
              <a:t> </a:t>
            </a:r>
            <a:r>
              <a:rPr lang="en-NZ" sz="2800" dirty="0" err="1" smtClean="0"/>
              <a:t>và</a:t>
            </a:r>
            <a:r>
              <a:rPr lang="en-NZ" sz="2800" dirty="0" smtClean="0"/>
              <a:t> </a:t>
            </a:r>
            <a:r>
              <a:rPr lang="en-NZ" sz="2800" dirty="0" err="1" smtClean="0"/>
              <a:t>trong</a:t>
            </a:r>
            <a:r>
              <a:rPr lang="en-NZ" sz="2800" dirty="0" smtClean="0"/>
              <a:t> </a:t>
            </a:r>
            <a:r>
              <a:rPr lang="en-NZ" sz="2800" dirty="0" err="1" smtClean="0"/>
              <a:t>môi</a:t>
            </a:r>
            <a:r>
              <a:rPr lang="en-NZ" sz="2800" dirty="0" smtClean="0"/>
              <a:t> </a:t>
            </a:r>
            <a:r>
              <a:rPr lang="en-NZ" sz="2800" dirty="0" err="1" smtClean="0"/>
              <a:t>trương</a:t>
            </a:r>
            <a:r>
              <a:rPr lang="en-NZ" sz="2800" dirty="0" smtClean="0"/>
              <a:t> </a:t>
            </a:r>
            <a:r>
              <a:rPr lang="en-NZ" sz="2800" dirty="0" err="1" smtClean="0"/>
              <a:t>sống</a:t>
            </a:r>
            <a:r>
              <a:rPr lang="en-NZ" sz="2800" dirty="0" smtClean="0"/>
              <a:t> </a:t>
            </a:r>
            <a:r>
              <a:rPr lang="en-NZ" sz="2800" dirty="0" err="1" smtClean="0"/>
              <a:t>và</a:t>
            </a:r>
            <a:r>
              <a:rPr lang="en-NZ" sz="2800" dirty="0" smtClean="0"/>
              <a:t> </a:t>
            </a:r>
            <a:r>
              <a:rPr lang="en-NZ" sz="2800" dirty="0" err="1" smtClean="0"/>
              <a:t>làm</a:t>
            </a:r>
            <a:r>
              <a:rPr lang="en-NZ" sz="2800" dirty="0" smtClean="0"/>
              <a:t> </a:t>
            </a:r>
            <a:r>
              <a:rPr lang="en-NZ" sz="2800" dirty="0" err="1" smtClean="0"/>
              <a:t>việc</a:t>
            </a:r>
            <a:r>
              <a:rPr lang="en-NZ" sz="2800" dirty="0" smtClean="0"/>
              <a:t> </a:t>
            </a:r>
            <a:r>
              <a:rPr lang="en-NZ" sz="2800" dirty="0" err="1" smtClean="0"/>
              <a:t>của</a:t>
            </a:r>
            <a:r>
              <a:rPr lang="en-NZ" sz="2800" dirty="0" smtClean="0"/>
              <a:t> </a:t>
            </a:r>
            <a:r>
              <a:rPr lang="en-NZ" sz="2800" dirty="0" err="1" smtClean="0"/>
              <a:t>họ</a:t>
            </a:r>
            <a:r>
              <a:rPr lang="en-NZ" sz="2800" dirty="0" smtClean="0"/>
              <a:t>. </a:t>
            </a:r>
          </a:p>
          <a:p>
            <a:endParaRPr lang="en-NZ" sz="2800"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Vai</a:t>
            </a:r>
            <a:r>
              <a:rPr lang="en-NZ" dirty="0" smtClean="0"/>
              <a:t> </a:t>
            </a:r>
            <a:r>
              <a:rPr lang="en-NZ" dirty="0" err="1" smtClean="0"/>
              <a:t>trò</a:t>
            </a:r>
            <a:r>
              <a:rPr lang="en-NZ" dirty="0" smtClean="0"/>
              <a:t> </a:t>
            </a:r>
            <a:r>
              <a:rPr lang="en-NZ" dirty="0" err="1" smtClean="0"/>
              <a:t>và</a:t>
            </a:r>
            <a:r>
              <a:rPr lang="en-NZ" dirty="0" smtClean="0"/>
              <a:t> ý </a:t>
            </a:r>
            <a:r>
              <a:rPr lang="en-NZ" dirty="0" err="1" smtClean="0"/>
              <a:t>nghĩa</a:t>
            </a:r>
            <a:endParaRPr lang="en-NZ" dirty="0"/>
          </a:p>
        </p:txBody>
      </p:sp>
      <p:sp>
        <p:nvSpPr>
          <p:cNvPr id="3" name="Content Placeholder 2"/>
          <p:cNvSpPr>
            <a:spLocks noGrp="1"/>
          </p:cNvSpPr>
          <p:nvPr>
            <p:ph idx="1"/>
          </p:nvPr>
        </p:nvSpPr>
        <p:spPr/>
        <p:txBody>
          <a:bodyPr/>
          <a:lstStyle/>
          <a:p>
            <a:r>
              <a:rPr lang="en-NZ" dirty="0" err="1" smtClean="0">
                <a:solidFill>
                  <a:srgbClr val="FFFF00"/>
                </a:solidFill>
              </a:rPr>
              <a:t>Vai</a:t>
            </a:r>
            <a:r>
              <a:rPr lang="en-NZ" dirty="0" smtClean="0">
                <a:solidFill>
                  <a:srgbClr val="FFFF00"/>
                </a:solidFill>
              </a:rPr>
              <a:t> </a:t>
            </a:r>
            <a:r>
              <a:rPr lang="en-NZ" dirty="0" err="1" smtClean="0">
                <a:solidFill>
                  <a:srgbClr val="FFFF00"/>
                </a:solidFill>
              </a:rPr>
              <a:t>trò</a:t>
            </a:r>
            <a:r>
              <a:rPr lang="en-NZ" dirty="0" smtClean="0">
                <a:solidFill>
                  <a:srgbClr val="FFFF00"/>
                </a:solidFill>
              </a:rPr>
              <a:t> </a:t>
            </a:r>
            <a:r>
              <a:rPr lang="en-NZ" dirty="0" err="1" smtClean="0">
                <a:solidFill>
                  <a:srgbClr val="FFFF00"/>
                </a:solidFill>
              </a:rPr>
              <a:t>và</a:t>
            </a:r>
            <a:r>
              <a:rPr lang="en-NZ" dirty="0" smtClean="0">
                <a:solidFill>
                  <a:srgbClr val="FFFF00"/>
                </a:solidFill>
              </a:rPr>
              <a:t> ý </a:t>
            </a:r>
            <a:r>
              <a:rPr lang="en-NZ" dirty="0" err="1" smtClean="0">
                <a:solidFill>
                  <a:srgbClr val="FFFF00"/>
                </a:solidFill>
              </a:rPr>
              <a:t>nghĩa</a:t>
            </a:r>
            <a:r>
              <a:rPr lang="en-NZ" dirty="0" smtClean="0"/>
              <a:t>: </a:t>
            </a:r>
            <a:r>
              <a:rPr lang="en-NZ" dirty="0" err="1" smtClean="0"/>
              <a:t>Động</a:t>
            </a:r>
            <a:r>
              <a:rPr lang="en-NZ" dirty="0" smtClean="0"/>
              <a:t> </a:t>
            </a:r>
            <a:r>
              <a:rPr lang="en-NZ" dirty="0" err="1" smtClean="0"/>
              <a:t>lực</a:t>
            </a:r>
            <a:r>
              <a:rPr lang="en-NZ" dirty="0" smtClean="0"/>
              <a:t> </a:t>
            </a:r>
            <a:r>
              <a:rPr lang="en-NZ" dirty="0" err="1" smtClean="0"/>
              <a:t>làm</a:t>
            </a:r>
            <a:r>
              <a:rPr lang="en-NZ" dirty="0" smtClean="0"/>
              <a:t> </a:t>
            </a:r>
            <a:r>
              <a:rPr lang="en-NZ" dirty="0" err="1" smtClean="0"/>
              <a:t>việc</a:t>
            </a:r>
            <a:r>
              <a:rPr lang="en-NZ" dirty="0" smtClean="0"/>
              <a:t> </a:t>
            </a:r>
            <a:r>
              <a:rPr lang="en-NZ" dirty="0" err="1" smtClean="0"/>
              <a:t>ảnh</a:t>
            </a:r>
            <a:r>
              <a:rPr lang="en-NZ" dirty="0" smtClean="0"/>
              <a:t> </a:t>
            </a:r>
            <a:r>
              <a:rPr lang="en-NZ" dirty="0" err="1" smtClean="0"/>
              <a:t>hưởng</a:t>
            </a:r>
            <a:r>
              <a:rPr lang="en-NZ" dirty="0" smtClean="0"/>
              <a:t> </a:t>
            </a:r>
            <a:r>
              <a:rPr lang="en-NZ" dirty="0" err="1" smtClean="0"/>
              <a:t>lớn</a:t>
            </a:r>
            <a:r>
              <a:rPr lang="en-NZ" dirty="0" smtClean="0"/>
              <a:t> </a:t>
            </a:r>
            <a:r>
              <a:rPr lang="en-NZ" dirty="0" err="1" smtClean="0"/>
              <a:t>tới</a:t>
            </a:r>
            <a:r>
              <a:rPr lang="en-NZ" dirty="0" smtClean="0"/>
              <a:t> </a:t>
            </a:r>
            <a:r>
              <a:rPr lang="en-NZ" dirty="0" err="1" smtClean="0"/>
              <a:t>công</a:t>
            </a:r>
            <a:r>
              <a:rPr lang="en-NZ" dirty="0" smtClean="0"/>
              <a:t> </a:t>
            </a:r>
            <a:r>
              <a:rPr lang="en-NZ" dirty="0" err="1" smtClean="0"/>
              <a:t>việc</a:t>
            </a:r>
            <a:r>
              <a:rPr lang="en-NZ" dirty="0" smtClean="0"/>
              <a:t> </a:t>
            </a:r>
            <a:r>
              <a:rPr lang="en-NZ" dirty="0" err="1" smtClean="0"/>
              <a:t>của</a:t>
            </a:r>
            <a:r>
              <a:rPr lang="en-NZ" dirty="0" smtClean="0"/>
              <a:t> </a:t>
            </a:r>
            <a:r>
              <a:rPr lang="en-NZ" dirty="0" err="1" smtClean="0"/>
              <a:t>người</a:t>
            </a:r>
            <a:r>
              <a:rPr lang="en-NZ" dirty="0" smtClean="0"/>
              <a:t> </a:t>
            </a:r>
            <a:r>
              <a:rPr lang="en-NZ" dirty="0" err="1" smtClean="0"/>
              <a:t>lao</a:t>
            </a:r>
            <a:r>
              <a:rPr lang="en-NZ" dirty="0" smtClean="0"/>
              <a:t> </a:t>
            </a:r>
            <a:r>
              <a:rPr lang="en-NZ" dirty="0" err="1" smtClean="0"/>
              <a:t>động</a:t>
            </a:r>
            <a:r>
              <a:rPr lang="en-NZ" dirty="0" smtClean="0"/>
              <a:t> </a:t>
            </a:r>
            <a:r>
              <a:rPr lang="en-NZ" dirty="0" err="1" smtClean="0"/>
              <a:t>theo</a:t>
            </a:r>
            <a:r>
              <a:rPr lang="en-NZ" dirty="0" smtClean="0"/>
              <a:t> </a:t>
            </a:r>
            <a:r>
              <a:rPr lang="en-NZ" dirty="0" err="1" smtClean="0"/>
              <a:t>các</a:t>
            </a:r>
            <a:r>
              <a:rPr lang="en-NZ" dirty="0" smtClean="0"/>
              <a:t> </a:t>
            </a:r>
            <a:r>
              <a:rPr lang="en-NZ" dirty="0" err="1" smtClean="0"/>
              <a:t>cách</a:t>
            </a:r>
            <a:r>
              <a:rPr lang="en-NZ" dirty="0" smtClean="0"/>
              <a:t> </a:t>
            </a:r>
            <a:r>
              <a:rPr lang="en-NZ" dirty="0" err="1" smtClean="0"/>
              <a:t>tích</a:t>
            </a:r>
            <a:r>
              <a:rPr lang="en-NZ" dirty="0" smtClean="0"/>
              <a:t> </a:t>
            </a:r>
            <a:r>
              <a:rPr lang="en-NZ" dirty="0" err="1" smtClean="0"/>
              <a:t>cực</a:t>
            </a:r>
            <a:r>
              <a:rPr lang="en-NZ" dirty="0" smtClean="0"/>
              <a:t> </a:t>
            </a:r>
            <a:r>
              <a:rPr lang="en-NZ" dirty="0" err="1" smtClean="0"/>
              <a:t>hoặc</a:t>
            </a:r>
            <a:r>
              <a:rPr lang="en-NZ" dirty="0" smtClean="0"/>
              <a:t> </a:t>
            </a:r>
            <a:r>
              <a:rPr lang="en-NZ" dirty="0" err="1" smtClean="0"/>
              <a:t>tiêu</a:t>
            </a:r>
            <a:r>
              <a:rPr lang="en-NZ" dirty="0" smtClean="0"/>
              <a:t> </a:t>
            </a:r>
            <a:r>
              <a:rPr lang="en-NZ" dirty="0" err="1" smtClean="0"/>
              <a:t>cực</a:t>
            </a:r>
            <a:r>
              <a:rPr lang="en-NZ" dirty="0" smtClean="0"/>
              <a:t>. </a:t>
            </a:r>
            <a:r>
              <a:rPr lang="en-NZ" dirty="0" err="1" smtClean="0"/>
              <a:t>Động</a:t>
            </a:r>
            <a:r>
              <a:rPr lang="en-NZ" dirty="0" smtClean="0"/>
              <a:t> </a:t>
            </a:r>
            <a:r>
              <a:rPr lang="en-NZ" dirty="0" err="1" smtClean="0"/>
              <a:t>lực</a:t>
            </a:r>
            <a:r>
              <a:rPr lang="en-NZ" dirty="0" smtClean="0"/>
              <a:t> </a:t>
            </a:r>
            <a:r>
              <a:rPr lang="en-NZ" dirty="0" err="1" smtClean="0"/>
              <a:t>làm</a:t>
            </a:r>
            <a:r>
              <a:rPr lang="en-NZ" dirty="0" smtClean="0"/>
              <a:t> </a:t>
            </a:r>
            <a:r>
              <a:rPr lang="en-NZ" dirty="0" err="1" smtClean="0"/>
              <a:t>việc</a:t>
            </a:r>
            <a:r>
              <a:rPr lang="en-NZ" dirty="0" smtClean="0"/>
              <a:t> </a:t>
            </a:r>
            <a:r>
              <a:rPr lang="en-NZ" dirty="0" err="1" smtClean="0"/>
              <a:t>có</a:t>
            </a:r>
            <a:r>
              <a:rPr lang="en-NZ" dirty="0" smtClean="0"/>
              <a:t> </a:t>
            </a:r>
            <a:r>
              <a:rPr lang="en-NZ" dirty="0" err="1" smtClean="0"/>
              <a:t>thể</a:t>
            </a:r>
            <a:r>
              <a:rPr lang="en-NZ" dirty="0" smtClean="0"/>
              <a:t> </a:t>
            </a:r>
            <a:r>
              <a:rPr lang="en-NZ" dirty="0" err="1" smtClean="0"/>
              <a:t>được</a:t>
            </a:r>
            <a:r>
              <a:rPr lang="en-NZ" dirty="0" smtClean="0"/>
              <a:t> </a:t>
            </a:r>
            <a:r>
              <a:rPr lang="en-NZ" dirty="0" err="1" smtClean="0"/>
              <a:t>coi</a:t>
            </a:r>
            <a:r>
              <a:rPr lang="en-NZ" dirty="0" smtClean="0"/>
              <a:t> </a:t>
            </a:r>
            <a:r>
              <a:rPr lang="en-NZ" dirty="0" err="1" smtClean="0"/>
              <a:t>như</a:t>
            </a:r>
            <a:r>
              <a:rPr lang="en-NZ" dirty="0" smtClean="0"/>
              <a:t> </a:t>
            </a:r>
            <a:r>
              <a:rPr lang="en-NZ" dirty="0" err="1" smtClean="0"/>
              <a:t>chất</a:t>
            </a:r>
            <a:r>
              <a:rPr lang="en-NZ" dirty="0" smtClean="0"/>
              <a:t> </a:t>
            </a:r>
            <a:r>
              <a:rPr lang="en-NZ" dirty="0" err="1" smtClean="0"/>
              <a:t>xúc</a:t>
            </a:r>
            <a:r>
              <a:rPr lang="en-NZ" dirty="0" smtClean="0"/>
              <a:t> </a:t>
            </a:r>
            <a:r>
              <a:rPr lang="en-NZ" dirty="0" err="1" smtClean="0"/>
              <a:t>tác</a:t>
            </a:r>
            <a:r>
              <a:rPr lang="en-NZ" dirty="0" smtClean="0"/>
              <a:t> </a:t>
            </a:r>
            <a:r>
              <a:rPr lang="en-NZ" dirty="0" err="1" smtClean="0"/>
              <a:t>mạnh</a:t>
            </a:r>
            <a:r>
              <a:rPr lang="en-NZ" dirty="0" smtClean="0"/>
              <a:t> </a:t>
            </a:r>
            <a:r>
              <a:rPr lang="en-NZ" dirty="0" err="1" smtClean="0"/>
              <a:t>đối</a:t>
            </a:r>
            <a:r>
              <a:rPr lang="en-NZ" dirty="0" smtClean="0"/>
              <a:t> </a:t>
            </a:r>
            <a:r>
              <a:rPr lang="en-NZ" dirty="0" err="1" smtClean="0"/>
              <a:t>với</a:t>
            </a:r>
            <a:r>
              <a:rPr lang="en-NZ" dirty="0" smtClean="0"/>
              <a:t> </a:t>
            </a:r>
            <a:r>
              <a:rPr lang="en-NZ" dirty="0" err="1" smtClean="0"/>
              <a:t>người</a:t>
            </a:r>
            <a:r>
              <a:rPr lang="en-NZ" dirty="0" smtClean="0"/>
              <a:t> </a:t>
            </a:r>
            <a:r>
              <a:rPr lang="en-NZ" dirty="0" err="1" smtClean="0"/>
              <a:t>lao</a:t>
            </a:r>
            <a:r>
              <a:rPr lang="en-NZ" dirty="0" smtClean="0"/>
              <a:t> </a:t>
            </a:r>
            <a:r>
              <a:rPr lang="en-NZ" dirty="0" err="1" smtClean="0"/>
              <a:t>động</a:t>
            </a:r>
            <a:r>
              <a:rPr lang="en-NZ" dirty="0" smtClean="0"/>
              <a:t>.</a:t>
            </a:r>
          </a:p>
          <a:p>
            <a:endParaRPr lang="en-NZ" dirty="0" smtClean="0">
              <a:solidFill>
                <a:srgbClr val="FFFF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dirty="0"/>
          </a:p>
        </p:txBody>
      </p:sp>
      <p:sp>
        <p:nvSpPr>
          <p:cNvPr id="3" name="Content Placeholder 2"/>
          <p:cNvSpPr>
            <a:spLocks noGrp="1"/>
          </p:cNvSpPr>
          <p:nvPr>
            <p:ph idx="1"/>
          </p:nvPr>
        </p:nvSpPr>
        <p:spPr/>
        <p:txBody>
          <a:bodyPr/>
          <a:lstStyle/>
          <a:p>
            <a:r>
              <a:rPr lang="vi-VN" sz="2800" dirty="0" smtClean="0"/>
              <a:t>Từ góc độ kinh tế học, người lao động là những người trực tiếp cung cấp sức lao động – một yếu tố sản xuất mang tính người và cũng là một dạng dịch vụ/ hàng hóa cơ bản của nền kinh tế. Những người đang lao động là những người có cam kết lao động, sản phẩm lao động đối với tổ chức, người khác.</a:t>
            </a:r>
          </a:p>
          <a:p>
            <a:endParaRPr lang="en-NZ"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936104"/>
          </a:xfrm>
        </p:spPr>
        <p:txBody>
          <a:bodyPr>
            <a:normAutofit/>
          </a:bodyPr>
          <a:lstStyle/>
          <a:p>
            <a:r>
              <a:rPr lang="en-NZ" dirty="0" err="1" smtClean="0"/>
              <a:t>Phân</a:t>
            </a:r>
            <a:r>
              <a:rPr lang="en-NZ" dirty="0" smtClean="0"/>
              <a:t> </a:t>
            </a:r>
            <a:r>
              <a:rPr lang="en-NZ" dirty="0" err="1" smtClean="0"/>
              <a:t>loại</a:t>
            </a:r>
            <a:endParaRPr lang="en-NZ" dirty="0"/>
          </a:p>
        </p:txBody>
      </p:sp>
      <p:sp>
        <p:nvSpPr>
          <p:cNvPr id="3" name="Content Placeholder 2"/>
          <p:cNvSpPr>
            <a:spLocks noGrp="1"/>
          </p:cNvSpPr>
          <p:nvPr>
            <p:ph idx="1"/>
          </p:nvPr>
        </p:nvSpPr>
        <p:spPr>
          <a:xfrm>
            <a:off x="457200" y="1340768"/>
            <a:ext cx="8229600" cy="4983832"/>
          </a:xfrm>
        </p:spPr>
        <p:txBody>
          <a:bodyPr>
            <a:normAutofit/>
          </a:bodyPr>
          <a:lstStyle/>
          <a:p>
            <a:pPr>
              <a:buNone/>
            </a:pPr>
            <a:r>
              <a:rPr lang="en-NZ" dirty="0" err="1" smtClean="0"/>
              <a:t>Nội</a:t>
            </a:r>
            <a:r>
              <a:rPr lang="en-NZ" dirty="0" smtClean="0"/>
              <a:t> </a:t>
            </a:r>
            <a:r>
              <a:rPr lang="en-NZ" dirty="0" err="1" smtClean="0"/>
              <a:t>động</a:t>
            </a:r>
            <a:r>
              <a:rPr lang="en-NZ" dirty="0" smtClean="0"/>
              <a:t> </a:t>
            </a:r>
            <a:r>
              <a:rPr lang="en-NZ" dirty="0" err="1" smtClean="0"/>
              <a:t>lực</a:t>
            </a:r>
            <a:r>
              <a:rPr lang="en-NZ" dirty="0" smtClean="0"/>
              <a:t> – </a:t>
            </a:r>
            <a:r>
              <a:rPr lang="en-NZ" dirty="0" err="1" smtClean="0"/>
              <a:t>Ngoại</a:t>
            </a:r>
            <a:r>
              <a:rPr lang="en-NZ" dirty="0" smtClean="0"/>
              <a:t> </a:t>
            </a:r>
            <a:r>
              <a:rPr lang="en-NZ" dirty="0" err="1" smtClean="0"/>
              <a:t>động</a:t>
            </a:r>
            <a:r>
              <a:rPr lang="en-NZ" dirty="0" smtClean="0"/>
              <a:t> </a:t>
            </a:r>
            <a:r>
              <a:rPr lang="en-NZ" dirty="0" err="1" smtClean="0"/>
              <a:t>lực</a:t>
            </a:r>
            <a:endParaRPr lang="en-NZ" dirty="0" smtClean="0"/>
          </a:p>
          <a:p>
            <a:pPr>
              <a:buNone/>
            </a:pPr>
            <a:r>
              <a:rPr lang="en-NZ" dirty="0" err="1" smtClean="0"/>
              <a:t>Lực</a:t>
            </a:r>
            <a:r>
              <a:rPr lang="en-NZ" dirty="0" smtClean="0"/>
              <a:t> </a:t>
            </a:r>
            <a:r>
              <a:rPr lang="en-NZ" dirty="0" err="1" smtClean="0"/>
              <a:t>kéo</a:t>
            </a:r>
            <a:r>
              <a:rPr lang="en-NZ" dirty="0" smtClean="0"/>
              <a:t> – </a:t>
            </a:r>
            <a:r>
              <a:rPr lang="en-NZ" dirty="0" err="1" smtClean="0"/>
              <a:t>lực</a:t>
            </a:r>
            <a:r>
              <a:rPr lang="en-NZ" dirty="0" smtClean="0"/>
              <a:t> </a:t>
            </a:r>
            <a:r>
              <a:rPr lang="en-NZ" dirty="0" err="1" smtClean="0"/>
              <a:t>đẩy</a:t>
            </a:r>
            <a:endParaRPr lang="en-NZ" dirty="0" smtClean="0"/>
          </a:p>
          <a:p>
            <a:pPr>
              <a:buNone/>
            </a:pPr>
            <a:r>
              <a:rPr lang="en-NZ" dirty="0" err="1" smtClean="0"/>
              <a:t>Tự</a:t>
            </a:r>
            <a:r>
              <a:rPr lang="en-NZ" dirty="0" smtClean="0"/>
              <a:t> </a:t>
            </a:r>
            <a:r>
              <a:rPr lang="en-NZ" dirty="0" err="1" smtClean="0"/>
              <a:t>kiểm</a:t>
            </a:r>
            <a:r>
              <a:rPr lang="en-NZ" dirty="0" smtClean="0"/>
              <a:t> </a:t>
            </a:r>
            <a:r>
              <a:rPr lang="en-NZ" dirty="0" err="1" smtClean="0"/>
              <a:t>soát</a:t>
            </a:r>
            <a:endParaRPr lang="en-NZ" dirty="0" smtClean="0"/>
          </a:p>
          <a:p>
            <a:pPr>
              <a:buNone/>
            </a:pPr>
            <a:endParaRPr lang="en-NZ" dirty="0" smtClean="0"/>
          </a:p>
          <a:p>
            <a:endParaRPr lang="en-NZ"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fade">
                                      <p:cBhvr>
                                        <p:cTn id="16" dur="2000"/>
                                        <p:tgtEl>
                                          <p:spTgt spid="3">
                                            <p:txEl>
                                              <p:pRg st="0" end="0"/>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2000"/>
                                        <p:tgtEl>
                                          <p:spTgt spid="3">
                                            <p:txEl>
                                              <p:pRg st="1" end="1"/>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Lực</a:t>
            </a:r>
            <a:r>
              <a:rPr lang="en-NZ" dirty="0" smtClean="0"/>
              <a:t> </a:t>
            </a:r>
            <a:r>
              <a:rPr lang="en-NZ" dirty="0" err="1" smtClean="0"/>
              <a:t>kéo</a:t>
            </a:r>
            <a:r>
              <a:rPr lang="en-NZ" dirty="0" smtClean="0"/>
              <a:t> </a:t>
            </a:r>
            <a:r>
              <a:rPr lang="en-NZ" dirty="0" err="1" smtClean="0"/>
              <a:t>và</a:t>
            </a:r>
            <a:r>
              <a:rPr lang="en-NZ" dirty="0" smtClean="0"/>
              <a:t> </a:t>
            </a:r>
            <a:r>
              <a:rPr lang="en-NZ" dirty="0" err="1" smtClean="0"/>
              <a:t>lực</a:t>
            </a:r>
            <a:r>
              <a:rPr lang="en-NZ" dirty="0" smtClean="0"/>
              <a:t> </a:t>
            </a:r>
            <a:r>
              <a:rPr lang="en-NZ" dirty="0" err="1" smtClean="0"/>
              <a:t>đẩy</a:t>
            </a:r>
            <a:endParaRPr lang="en-NZ" dirty="0"/>
          </a:p>
        </p:txBody>
      </p:sp>
      <p:sp>
        <p:nvSpPr>
          <p:cNvPr id="3" name="Content Placeholder 2"/>
          <p:cNvSpPr>
            <a:spLocks noGrp="1"/>
          </p:cNvSpPr>
          <p:nvPr>
            <p:ph idx="1"/>
          </p:nvPr>
        </p:nvSpPr>
        <p:spPr/>
        <p:txBody>
          <a:bodyPr>
            <a:normAutofit/>
          </a:bodyPr>
          <a:lstStyle/>
          <a:p>
            <a:r>
              <a:rPr lang="en-NZ" b="1" dirty="0" smtClean="0"/>
              <a:t>Push and Pull: </a:t>
            </a:r>
            <a:r>
              <a:rPr lang="en-NZ" b="1" dirty="0" err="1" smtClean="0"/>
              <a:t>Ví</a:t>
            </a:r>
            <a:r>
              <a:rPr lang="en-NZ" b="1" dirty="0" smtClean="0"/>
              <a:t> </a:t>
            </a:r>
            <a:r>
              <a:rPr lang="en-NZ" b="1" dirty="0" err="1" smtClean="0"/>
              <a:t>dụ</a:t>
            </a:r>
            <a:r>
              <a:rPr lang="en-NZ" b="1" dirty="0" smtClean="0"/>
              <a:t> </a:t>
            </a:r>
            <a:r>
              <a:rPr lang="en-NZ" b="1" dirty="0" err="1" smtClean="0"/>
              <a:t>từ</a:t>
            </a:r>
            <a:r>
              <a:rPr lang="en-NZ" b="1" dirty="0" smtClean="0"/>
              <a:t> du </a:t>
            </a:r>
            <a:r>
              <a:rPr lang="en-NZ" b="1" dirty="0" err="1" smtClean="0"/>
              <a:t>lịch</a:t>
            </a:r>
            <a:endParaRPr lang="en-NZ" b="1" dirty="0" smtClean="0"/>
          </a:p>
          <a:p>
            <a:r>
              <a:rPr lang="en-NZ" dirty="0" err="1" smtClean="0"/>
              <a:t>Động</a:t>
            </a:r>
            <a:r>
              <a:rPr lang="en-NZ" dirty="0" smtClean="0"/>
              <a:t> </a:t>
            </a:r>
            <a:r>
              <a:rPr lang="en-NZ" dirty="0" err="1" smtClean="0"/>
              <a:t>cơ</a:t>
            </a:r>
            <a:r>
              <a:rPr lang="en-NZ" dirty="0" smtClean="0"/>
              <a:t> </a:t>
            </a:r>
            <a:r>
              <a:rPr lang="en-NZ" dirty="0" err="1" smtClean="0"/>
              <a:t>đẩy</a:t>
            </a:r>
            <a:r>
              <a:rPr lang="en-NZ" dirty="0" smtClean="0"/>
              <a:t> (Push motives) </a:t>
            </a:r>
            <a:r>
              <a:rPr lang="en-NZ" dirty="0" err="1" smtClean="0"/>
              <a:t>thường</a:t>
            </a:r>
            <a:r>
              <a:rPr lang="en-NZ" dirty="0" smtClean="0"/>
              <a:t> </a:t>
            </a:r>
            <a:r>
              <a:rPr lang="en-NZ" dirty="0" err="1" smtClean="0"/>
              <a:t>liên</a:t>
            </a:r>
            <a:r>
              <a:rPr lang="en-NZ" dirty="0" smtClean="0"/>
              <a:t> </a:t>
            </a:r>
            <a:r>
              <a:rPr lang="en-NZ" dirty="0" err="1" smtClean="0"/>
              <a:t>quan</a:t>
            </a:r>
            <a:r>
              <a:rPr lang="en-NZ" dirty="0" smtClean="0"/>
              <a:t> </a:t>
            </a:r>
            <a:r>
              <a:rPr lang="en-NZ" dirty="0" err="1" smtClean="0"/>
              <a:t>tới</a:t>
            </a:r>
            <a:r>
              <a:rPr lang="en-NZ" dirty="0" smtClean="0"/>
              <a:t> </a:t>
            </a:r>
            <a:r>
              <a:rPr lang="en-NZ" dirty="0" err="1" smtClean="0"/>
              <a:t>những</a:t>
            </a:r>
            <a:r>
              <a:rPr lang="en-NZ" dirty="0" smtClean="0"/>
              <a:t> </a:t>
            </a:r>
            <a:r>
              <a:rPr lang="en-NZ" dirty="0" err="1" smtClean="0"/>
              <a:t>yếu</a:t>
            </a:r>
            <a:r>
              <a:rPr lang="en-NZ" dirty="0" smtClean="0"/>
              <a:t> </a:t>
            </a:r>
            <a:r>
              <a:rPr lang="en-NZ" dirty="0" err="1" smtClean="0"/>
              <a:t>tố</a:t>
            </a:r>
            <a:r>
              <a:rPr lang="en-NZ" dirty="0" smtClean="0"/>
              <a:t> </a:t>
            </a:r>
            <a:r>
              <a:rPr lang="en-NZ" dirty="0" err="1" smtClean="0"/>
              <a:t>bên</a:t>
            </a:r>
            <a:r>
              <a:rPr lang="en-NZ" dirty="0" smtClean="0"/>
              <a:t> </a:t>
            </a:r>
            <a:r>
              <a:rPr lang="en-NZ" dirty="0" err="1" smtClean="0"/>
              <a:t>trong</a:t>
            </a:r>
            <a:r>
              <a:rPr lang="en-NZ" dirty="0" smtClean="0"/>
              <a:t> con </a:t>
            </a:r>
            <a:r>
              <a:rPr lang="en-NZ" dirty="0" err="1" smtClean="0"/>
              <a:t>người</a:t>
            </a:r>
            <a:r>
              <a:rPr lang="en-NZ" dirty="0" smtClean="0"/>
              <a:t>: </a:t>
            </a:r>
            <a:r>
              <a:rPr lang="en-NZ" dirty="0" err="1" smtClean="0"/>
              <a:t>mong</a:t>
            </a:r>
            <a:r>
              <a:rPr lang="en-NZ" dirty="0" smtClean="0"/>
              <a:t> </a:t>
            </a:r>
            <a:r>
              <a:rPr lang="en-NZ" dirty="0" err="1" smtClean="0"/>
              <a:t>muốn</a:t>
            </a:r>
            <a:endParaRPr lang="en-NZ" dirty="0" smtClean="0"/>
          </a:p>
          <a:p>
            <a:r>
              <a:rPr lang="en-NZ" dirty="0" err="1" smtClean="0"/>
              <a:t>Yếu</a:t>
            </a:r>
            <a:r>
              <a:rPr lang="en-NZ" dirty="0" smtClean="0"/>
              <a:t> </a:t>
            </a:r>
            <a:r>
              <a:rPr lang="en-NZ" dirty="0" err="1" smtClean="0"/>
              <a:t>tố</a:t>
            </a:r>
            <a:r>
              <a:rPr lang="en-NZ" dirty="0" smtClean="0"/>
              <a:t> </a:t>
            </a:r>
            <a:r>
              <a:rPr lang="en-NZ" dirty="0" err="1" smtClean="0"/>
              <a:t>kéo</a:t>
            </a:r>
            <a:r>
              <a:rPr lang="en-NZ" dirty="0" smtClean="0"/>
              <a:t> (Pull factors) </a:t>
            </a:r>
            <a:r>
              <a:rPr lang="en-NZ" dirty="0" err="1" smtClean="0"/>
              <a:t>thường</a:t>
            </a:r>
            <a:r>
              <a:rPr lang="en-NZ" dirty="0" smtClean="0"/>
              <a:t> </a:t>
            </a:r>
            <a:r>
              <a:rPr lang="en-NZ" dirty="0" err="1" smtClean="0"/>
              <a:t>liên</a:t>
            </a:r>
            <a:r>
              <a:rPr lang="en-NZ" dirty="0" smtClean="0"/>
              <a:t> </a:t>
            </a:r>
            <a:r>
              <a:rPr lang="en-NZ" dirty="0" err="1" smtClean="0"/>
              <a:t>quan</a:t>
            </a:r>
            <a:r>
              <a:rPr lang="en-NZ" dirty="0" smtClean="0"/>
              <a:t> </a:t>
            </a:r>
            <a:r>
              <a:rPr lang="en-NZ" dirty="0" err="1" smtClean="0"/>
              <a:t>đến</a:t>
            </a:r>
            <a:r>
              <a:rPr lang="en-NZ" dirty="0" smtClean="0"/>
              <a:t> </a:t>
            </a:r>
            <a:r>
              <a:rPr lang="en-NZ" dirty="0" err="1" smtClean="0"/>
              <a:t>những</a:t>
            </a:r>
            <a:r>
              <a:rPr lang="en-NZ" dirty="0" smtClean="0"/>
              <a:t> </a:t>
            </a:r>
            <a:r>
              <a:rPr lang="en-NZ" dirty="0" err="1" smtClean="0"/>
              <a:t>hấp</a:t>
            </a:r>
            <a:r>
              <a:rPr lang="en-NZ" dirty="0" smtClean="0"/>
              <a:t> </a:t>
            </a:r>
            <a:r>
              <a:rPr lang="en-NZ" dirty="0" err="1" smtClean="0"/>
              <a:t>dẫn</a:t>
            </a:r>
            <a:r>
              <a:rPr lang="en-NZ" dirty="0" smtClean="0"/>
              <a:t> </a:t>
            </a:r>
            <a:r>
              <a:rPr lang="en-NZ" dirty="0" err="1" smtClean="0"/>
              <a:t>bên</a:t>
            </a:r>
            <a:r>
              <a:rPr lang="en-NZ" dirty="0" smtClean="0"/>
              <a:t> </a:t>
            </a:r>
            <a:r>
              <a:rPr lang="en-NZ" dirty="0" err="1" smtClean="0"/>
              <a:t>ngoài</a:t>
            </a:r>
            <a:r>
              <a:rPr lang="en-NZ" dirty="0" smtClean="0"/>
              <a:t>.</a:t>
            </a:r>
            <a:endParaRPr lang="en-NZ"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80696"/>
          </a:xfrm>
        </p:spPr>
        <p:txBody>
          <a:bodyPr>
            <a:normAutofit fontScale="90000"/>
          </a:bodyPr>
          <a:lstStyle/>
          <a:p>
            <a:r>
              <a:rPr lang="en-NZ" dirty="0" err="1" smtClean="0"/>
              <a:t>Tự</a:t>
            </a:r>
            <a:r>
              <a:rPr lang="en-NZ" dirty="0" smtClean="0"/>
              <a:t> </a:t>
            </a:r>
            <a:r>
              <a:rPr lang="en-NZ" dirty="0" err="1" smtClean="0"/>
              <a:t>kiểm</a:t>
            </a:r>
            <a:r>
              <a:rPr lang="en-NZ" dirty="0" smtClean="0"/>
              <a:t> </a:t>
            </a:r>
            <a:r>
              <a:rPr lang="en-NZ" dirty="0" err="1" smtClean="0"/>
              <a:t>soát</a:t>
            </a:r>
            <a:endParaRPr lang="en-NZ" dirty="0"/>
          </a:p>
        </p:txBody>
      </p:sp>
      <p:sp>
        <p:nvSpPr>
          <p:cNvPr id="3" name="Content Placeholder 2"/>
          <p:cNvSpPr>
            <a:spLocks noGrp="1"/>
          </p:cNvSpPr>
          <p:nvPr>
            <p:ph idx="1"/>
          </p:nvPr>
        </p:nvSpPr>
        <p:spPr>
          <a:xfrm>
            <a:off x="457200" y="1700808"/>
            <a:ext cx="8229600" cy="5157192"/>
          </a:xfrm>
        </p:spPr>
        <p:txBody>
          <a:bodyPr>
            <a:normAutofit/>
          </a:bodyPr>
          <a:lstStyle/>
          <a:p>
            <a:r>
              <a:rPr lang="en-NZ" b="1" dirty="0" smtClean="0"/>
              <a:t>Self-control</a:t>
            </a:r>
          </a:p>
          <a:p>
            <a:pPr>
              <a:buNone/>
            </a:pPr>
            <a:r>
              <a:rPr lang="en-NZ" dirty="0" err="1" smtClean="0"/>
              <a:t>Động</a:t>
            </a:r>
            <a:r>
              <a:rPr lang="en-NZ" dirty="0" smtClean="0"/>
              <a:t> </a:t>
            </a:r>
            <a:r>
              <a:rPr lang="en-NZ" dirty="0" err="1" smtClean="0"/>
              <a:t>lực</a:t>
            </a:r>
            <a:r>
              <a:rPr lang="en-NZ" dirty="0" smtClean="0"/>
              <a:t> t</a:t>
            </a:r>
            <a:r>
              <a:rPr lang="vi-VN" dirty="0" smtClean="0"/>
              <a:t>ự kiểm soát ngày càng được hiểu như là một tập hợp con của trí tuệ cảm xúc</a:t>
            </a:r>
            <a:r>
              <a:rPr lang="en-NZ" dirty="0" smtClean="0"/>
              <a:t>. M</a:t>
            </a:r>
            <a:r>
              <a:rPr lang="vi-VN" dirty="0" smtClean="0"/>
              <a:t>ột người có thể rất thông minh theo một định nghĩa bảo thủ hơn (được đo bằng nhiều bài kiểm tra trí thông minh), nhưng không có động lực để cống hiến trí thông minh </a:t>
            </a:r>
            <a:r>
              <a:rPr lang="en-NZ" dirty="0" err="1" smtClean="0"/>
              <a:t>này</a:t>
            </a:r>
            <a:r>
              <a:rPr lang="en-NZ" dirty="0" smtClean="0"/>
              <a:t> </a:t>
            </a:r>
            <a:r>
              <a:rPr lang="vi-VN" dirty="0" smtClean="0"/>
              <a:t>khi người ta sẽ quyết định xem có nên tự kiểm soát để theo đuổi một mục tiêu cụ thể</a:t>
            </a:r>
            <a:r>
              <a:rPr lang="en-NZ" dirty="0" smtClean="0"/>
              <a:t> hay </a:t>
            </a:r>
            <a:r>
              <a:rPr lang="en-NZ" dirty="0" err="1" smtClean="0"/>
              <a:t>không</a:t>
            </a:r>
            <a:r>
              <a:rPr lang="en-NZ" dirty="0" smtClean="0"/>
              <a:t>. </a:t>
            </a:r>
            <a:r>
              <a:rPr lang="vi-VN" dirty="0" smtClean="0"/>
              <a:t/>
            </a:r>
            <a:br>
              <a:rPr lang="vi-VN" dirty="0" smtClean="0"/>
            </a:br>
            <a:r>
              <a:rPr lang="vi-VN" dirty="0" smtClean="0"/>
              <a:t/>
            </a:r>
            <a:br>
              <a:rPr lang="vi-VN" dirty="0" smtClean="0"/>
            </a:br>
            <a:endParaRPr lang="en-NZ"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Nội</a:t>
            </a:r>
            <a:r>
              <a:rPr lang="en-NZ" dirty="0" smtClean="0"/>
              <a:t> </a:t>
            </a:r>
            <a:r>
              <a:rPr lang="en-NZ" dirty="0" err="1" smtClean="0"/>
              <a:t>động</a:t>
            </a:r>
            <a:r>
              <a:rPr lang="en-NZ" dirty="0" smtClean="0"/>
              <a:t> </a:t>
            </a:r>
            <a:r>
              <a:rPr lang="en-NZ" dirty="0" err="1" smtClean="0"/>
              <a:t>lực</a:t>
            </a:r>
            <a:r>
              <a:rPr lang="en-NZ" dirty="0" smtClean="0"/>
              <a:t>:</a:t>
            </a:r>
            <a:endParaRPr lang="en-NZ" dirty="0"/>
          </a:p>
        </p:txBody>
      </p:sp>
      <p:sp>
        <p:nvSpPr>
          <p:cNvPr id="3" name="Content Placeholder 2"/>
          <p:cNvSpPr>
            <a:spLocks noGrp="1"/>
          </p:cNvSpPr>
          <p:nvPr>
            <p:ph idx="1"/>
          </p:nvPr>
        </p:nvSpPr>
        <p:spPr/>
        <p:txBody>
          <a:bodyPr>
            <a:normAutofit/>
          </a:bodyPr>
          <a:lstStyle/>
          <a:p>
            <a:r>
              <a:rPr lang="en-NZ" dirty="0" err="1" smtClean="0"/>
              <a:t>Nội</a:t>
            </a:r>
            <a:r>
              <a:rPr lang="en-NZ" dirty="0" smtClean="0"/>
              <a:t> </a:t>
            </a:r>
            <a:r>
              <a:rPr lang="vi-VN" dirty="0" smtClean="0"/>
              <a:t>động lực đề cập đến </a:t>
            </a:r>
            <a:r>
              <a:rPr lang="en-NZ" dirty="0" err="1" smtClean="0"/>
              <a:t>những</a:t>
            </a:r>
            <a:r>
              <a:rPr lang="en-NZ" dirty="0" smtClean="0"/>
              <a:t> </a:t>
            </a:r>
            <a:r>
              <a:rPr lang="vi-VN" dirty="0" smtClean="0"/>
              <a:t>động lực được dẫn dắt bởi một </a:t>
            </a:r>
            <a:r>
              <a:rPr lang="en-NZ" dirty="0" err="1" smtClean="0"/>
              <a:t>sự</a:t>
            </a:r>
            <a:r>
              <a:rPr lang="en-NZ" dirty="0" smtClean="0"/>
              <a:t> </a:t>
            </a:r>
            <a:r>
              <a:rPr lang="en-NZ" dirty="0" err="1" smtClean="0"/>
              <a:t>hứng</a:t>
            </a:r>
            <a:r>
              <a:rPr lang="en-NZ" dirty="0" smtClean="0"/>
              <a:t> </a:t>
            </a:r>
            <a:r>
              <a:rPr lang="en-NZ" dirty="0" err="1" smtClean="0"/>
              <a:t>thú</a:t>
            </a:r>
            <a:r>
              <a:rPr lang="en-NZ" dirty="0" smtClean="0"/>
              <a:t> hay</a:t>
            </a:r>
            <a:r>
              <a:rPr lang="vi-VN" dirty="0" smtClean="0"/>
              <a:t> </a:t>
            </a:r>
            <a:r>
              <a:rPr lang="en-NZ" dirty="0" err="1" smtClean="0"/>
              <a:t>niềm</a:t>
            </a:r>
            <a:r>
              <a:rPr lang="en-NZ" dirty="0" smtClean="0"/>
              <a:t> </a:t>
            </a:r>
            <a:r>
              <a:rPr lang="en-NZ" dirty="0" err="1" smtClean="0"/>
              <a:t>vui</a:t>
            </a:r>
            <a:r>
              <a:rPr lang="en-NZ" dirty="0" smtClean="0"/>
              <a:t> </a:t>
            </a:r>
            <a:r>
              <a:rPr lang="vi-VN" dirty="0" smtClean="0"/>
              <a:t>trong </a:t>
            </a:r>
            <a:r>
              <a:rPr lang="en-NZ" dirty="0" err="1" smtClean="0"/>
              <a:t>bản</a:t>
            </a:r>
            <a:r>
              <a:rPr lang="en-NZ" dirty="0" smtClean="0"/>
              <a:t> </a:t>
            </a:r>
            <a:r>
              <a:rPr lang="en-NZ" dirty="0" err="1" smtClean="0"/>
              <a:t>thân</a:t>
            </a:r>
            <a:r>
              <a:rPr lang="en-NZ" dirty="0" smtClean="0"/>
              <a:t> </a:t>
            </a:r>
            <a:r>
              <a:rPr lang="vi-VN" dirty="0" smtClean="0"/>
              <a:t>nhiệm vụ, và tồn tại trong phạm vi cá nhân hơn là dựa trên bất cứ áp lực nào bên ngoài. </a:t>
            </a:r>
            <a:r>
              <a:rPr lang="en-NZ" dirty="0" err="1" smtClean="0"/>
              <a:t>Nội</a:t>
            </a:r>
            <a:r>
              <a:rPr lang="en-NZ" dirty="0" smtClean="0"/>
              <a:t> </a:t>
            </a:r>
            <a:r>
              <a:rPr lang="vi-VN" dirty="0" smtClean="0"/>
              <a:t>Động lực được dựa trên niềm vui trong một hoạt động hơn là làm việc hướng tới một phần thưởng bên ngoài. </a:t>
            </a:r>
            <a:endParaRPr lang="en-NZ" dirty="0" smtClean="0"/>
          </a:p>
          <a:p>
            <a:r>
              <a:rPr lang="en-NZ" dirty="0" err="1" smtClean="0"/>
              <a:t>Có</a:t>
            </a:r>
            <a:r>
              <a:rPr lang="en-NZ" dirty="0" smtClean="0"/>
              <a:t>  </a:t>
            </a:r>
            <a:r>
              <a:rPr lang="en-NZ" dirty="0" err="1" smtClean="0"/>
              <a:t>nghĩa</a:t>
            </a:r>
            <a:r>
              <a:rPr lang="en-NZ" dirty="0" smtClean="0"/>
              <a:t> </a:t>
            </a:r>
            <a:r>
              <a:rPr lang="en-NZ" dirty="0" err="1" smtClean="0"/>
              <a:t>là</a:t>
            </a:r>
            <a:r>
              <a:rPr lang="en-NZ" dirty="0" smtClean="0"/>
              <a:t> </a:t>
            </a:r>
            <a:r>
              <a:rPr lang="en-NZ" dirty="0" err="1" smtClean="0"/>
              <a:t>Nội</a:t>
            </a:r>
            <a:r>
              <a:rPr lang="en-NZ" dirty="0" smtClean="0"/>
              <a:t> </a:t>
            </a:r>
            <a:r>
              <a:rPr lang="en-NZ" dirty="0" err="1" smtClean="0"/>
              <a:t>động</a:t>
            </a:r>
            <a:r>
              <a:rPr lang="en-NZ" dirty="0" smtClean="0"/>
              <a:t> </a:t>
            </a:r>
            <a:r>
              <a:rPr lang="en-NZ" dirty="0" err="1" smtClean="0"/>
              <a:t>lực</a:t>
            </a:r>
            <a:r>
              <a:rPr lang="en-NZ" dirty="0" smtClean="0"/>
              <a:t> </a:t>
            </a:r>
            <a:r>
              <a:rPr lang="en-NZ" dirty="0" err="1" smtClean="0"/>
              <a:t>thiên</a:t>
            </a:r>
            <a:r>
              <a:rPr lang="en-NZ" dirty="0" smtClean="0"/>
              <a:t> </a:t>
            </a:r>
            <a:r>
              <a:rPr lang="en-NZ" dirty="0" err="1" smtClean="0"/>
              <a:t>về</a:t>
            </a:r>
            <a:r>
              <a:rPr lang="en-NZ" dirty="0" smtClean="0"/>
              <a:t> </a:t>
            </a:r>
            <a:r>
              <a:rPr lang="en-NZ" dirty="0" err="1" smtClean="0"/>
              <a:t>những</a:t>
            </a:r>
            <a:r>
              <a:rPr lang="en-NZ" dirty="0" smtClean="0"/>
              <a:t> </a:t>
            </a:r>
            <a:r>
              <a:rPr lang="en-NZ" dirty="0" err="1" smtClean="0"/>
              <a:t>cảm</a:t>
            </a:r>
            <a:r>
              <a:rPr lang="en-NZ" dirty="0" smtClean="0"/>
              <a:t> </a:t>
            </a:r>
            <a:r>
              <a:rPr lang="en-NZ" dirty="0" err="1" smtClean="0"/>
              <a:t>giác</a:t>
            </a:r>
            <a:r>
              <a:rPr lang="en-NZ" dirty="0" smtClean="0"/>
              <a:t> </a:t>
            </a:r>
            <a:r>
              <a:rPr lang="en-NZ" dirty="0" err="1" smtClean="0"/>
              <a:t>bên</a:t>
            </a:r>
            <a:r>
              <a:rPr lang="en-NZ" dirty="0" smtClean="0"/>
              <a:t> </a:t>
            </a:r>
            <a:r>
              <a:rPr lang="en-NZ" dirty="0" err="1" smtClean="0"/>
              <a:t>trong</a:t>
            </a:r>
            <a:r>
              <a:rPr lang="en-NZ" dirty="0" smtClean="0"/>
              <a:t> </a:t>
            </a:r>
            <a:r>
              <a:rPr lang="en-NZ" dirty="0" err="1" smtClean="0"/>
              <a:t>của</a:t>
            </a:r>
            <a:r>
              <a:rPr lang="en-NZ" dirty="0" smtClean="0"/>
              <a:t> </a:t>
            </a:r>
            <a:r>
              <a:rPr lang="en-NZ" dirty="0" err="1" smtClean="0"/>
              <a:t>người</a:t>
            </a:r>
            <a:r>
              <a:rPr lang="en-NZ" dirty="0" smtClean="0"/>
              <a:t> </a:t>
            </a:r>
            <a:r>
              <a:rPr lang="en-NZ" dirty="0" err="1" smtClean="0"/>
              <a:t>lao</a:t>
            </a:r>
            <a:r>
              <a:rPr lang="en-NZ" dirty="0" smtClean="0"/>
              <a:t> </a:t>
            </a:r>
            <a:r>
              <a:rPr lang="en-NZ" dirty="0" err="1" smtClean="0"/>
              <a:t>động</a:t>
            </a:r>
            <a:r>
              <a:rPr lang="en-NZ" dirty="0" smtClean="0"/>
              <a:t> </a:t>
            </a:r>
            <a:r>
              <a:rPr lang="en-NZ" dirty="0" err="1" smtClean="0"/>
              <a:t>về</a:t>
            </a:r>
            <a:r>
              <a:rPr lang="en-NZ" dirty="0" smtClean="0"/>
              <a:t> </a:t>
            </a:r>
            <a:r>
              <a:rPr lang="en-NZ" dirty="0" err="1" smtClean="0"/>
              <a:t>sự</a:t>
            </a:r>
            <a:r>
              <a:rPr lang="en-NZ" dirty="0" smtClean="0"/>
              <a:t> </a:t>
            </a:r>
            <a:r>
              <a:rPr lang="en-NZ" dirty="0" err="1" smtClean="0"/>
              <a:t>thỏa</a:t>
            </a:r>
            <a:r>
              <a:rPr lang="en-NZ" dirty="0" smtClean="0"/>
              <a:t> </a:t>
            </a:r>
            <a:r>
              <a:rPr lang="en-NZ" dirty="0" err="1" smtClean="0"/>
              <a:t>mãn</a:t>
            </a:r>
            <a:r>
              <a:rPr lang="en-NZ" dirty="0" smtClean="0"/>
              <a:t>, </a:t>
            </a:r>
            <a:r>
              <a:rPr lang="en-NZ" dirty="0" err="1" smtClean="0"/>
              <a:t>về</a:t>
            </a:r>
            <a:r>
              <a:rPr lang="en-NZ" dirty="0" smtClean="0"/>
              <a:t> </a:t>
            </a:r>
            <a:r>
              <a:rPr lang="en-NZ" dirty="0" err="1" smtClean="0"/>
              <a:t>thử</a:t>
            </a:r>
            <a:r>
              <a:rPr lang="en-NZ" dirty="0" smtClean="0"/>
              <a:t> </a:t>
            </a:r>
            <a:r>
              <a:rPr lang="en-NZ" dirty="0" err="1" smtClean="0"/>
              <a:t>thách</a:t>
            </a:r>
            <a:r>
              <a:rPr lang="en-NZ" dirty="0" smtClean="0"/>
              <a:t> hay </a:t>
            </a:r>
            <a:r>
              <a:rPr lang="en-NZ" dirty="0" err="1" smtClean="0"/>
              <a:t>về</a:t>
            </a:r>
            <a:r>
              <a:rPr lang="en-NZ" dirty="0" smtClean="0"/>
              <a:t> </a:t>
            </a:r>
            <a:r>
              <a:rPr lang="en-NZ" dirty="0" err="1" smtClean="0"/>
              <a:t>thành</a:t>
            </a:r>
            <a:r>
              <a:rPr lang="en-NZ" dirty="0" smtClean="0"/>
              <a:t> </a:t>
            </a:r>
            <a:r>
              <a:rPr lang="en-NZ" dirty="0" err="1" smtClean="0"/>
              <a:t>công</a:t>
            </a:r>
            <a:r>
              <a:rPr lang="en-NZ" dirty="0" smtClean="0"/>
              <a:t> </a:t>
            </a:r>
            <a:r>
              <a:rPr lang="en-NZ" dirty="0" err="1" smtClean="0"/>
              <a:t>có</a:t>
            </a:r>
            <a:r>
              <a:rPr lang="en-NZ" dirty="0" smtClean="0"/>
              <a:t> </a:t>
            </a:r>
            <a:r>
              <a:rPr lang="en-NZ" dirty="0" err="1" smtClean="0"/>
              <a:t>được</a:t>
            </a:r>
            <a:r>
              <a:rPr lang="en-NZ" dirty="0" smtClean="0"/>
              <a:t> </a:t>
            </a:r>
            <a:r>
              <a:rPr lang="en-NZ" dirty="0" err="1" smtClean="0"/>
              <a:t>khi</a:t>
            </a:r>
            <a:r>
              <a:rPr lang="en-NZ" dirty="0" smtClean="0"/>
              <a:t> </a:t>
            </a:r>
            <a:r>
              <a:rPr lang="en-NZ" dirty="0" err="1" smtClean="0"/>
              <a:t>họ</a:t>
            </a:r>
            <a:r>
              <a:rPr lang="en-NZ" dirty="0" smtClean="0"/>
              <a:t> </a:t>
            </a:r>
            <a:r>
              <a:rPr lang="en-NZ" dirty="0" err="1" smtClean="0"/>
              <a:t>thực</a:t>
            </a:r>
            <a:r>
              <a:rPr lang="en-NZ" dirty="0" smtClean="0"/>
              <a:t> </a:t>
            </a:r>
            <a:r>
              <a:rPr lang="en-NZ" dirty="0" err="1" smtClean="0"/>
              <a:t>hiện</a:t>
            </a:r>
            <a:r>
              <a:rPr lang="en-NZ" dirty="0" smtClean="0"/>
              <a:t> </a:t>
            </a:r>
            <a:r>
              <a:rPr lang="en-NZ" dirty="0" err="1" smtClean="0"/>
              <a:t>công</a:t>
            </a:r>
            <a:r>
              <a:rPr lang="en-NZ" dirty="0" smtClean="0"/>
              <a:t> </a:t>
            </a:r>
            <a:r>
              <a:rPr lang="en-NZ" dirty="0" err="1" smtClean="0"/>
              <a:t>việc</a:t>
            </a:r>
            <a:r>
              <a:rPr lang="en-NZ" dirty="0" smtClean="0"/>
              <a:t> </a:t>
            </a:r>
            <a:r>
              <a:rPr lang="en-NZ" dirty="0" err="1" smtClean="0"/>
              <a:t>đó</a:t>
            </a:r>
            <a:r>
              <a:rPr lang="en-NZ" dirty="0" smtClean="0"/>
              <a:t> </a:t>
            </a:r>
            <a:r>
              <a:rPr lang="en-NZ" dirty="0" err="1" smtClean="0"/>
              <a:t>chứ</a:t>
            </a:r>
            <a:r>
              <a:rPr lang="en-NZ" dirty="0" smtClean="0"/>
              <a:t>.</a:t>
            </a:r>
          </a:p>
          <a:p>
            <a:endParaRPr lang="en-NZ" dirty="0" smtClean="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a:p>
        </p:txBody>
      </p:sp>
      <p:sp>
        <p:nvSpPr>
          <p:cNvPr id="3" name="Content Placeholder 2"/>
          <p:cNvSpPr>
            <a:spLocks noGrp="1"/>
          </p:cNvSpPr>
          <p:nvPr>
            <p:ph idx="1"/>
          </p:nvPr>
        </p:nvSpPr>
        <p:spPr/>
        <p:txBody>
          <a:bodyPr/>
          <a:lstStyle/>
          <a:p>
            <a:r>
              <a:rPr lang="en-NZ" dirty="0" err="1" smtClean="0"/>
              <a:t>Vấn</a:t>
            </a:r>
            <a:r>
              <a:rPr lang="en-NZ" dirty="0" smtClean="0"/>
              <a:t> </a:t>
            </a:r>
            <a:r>
              <a:rPr lang="en-NZ" dirty="0" err="1" smtClean="0"/>
              <a:t>đề</a:t>
            </a:r>
            <a:r>
              <a:rPr lang="en-NZ" dirty="0" smtClean="0"/>
              <a:t> </a:t>
            </a:r>
            <a:r>
              <a:rPr lang="en-NZ" dirty="0" err="1" smtClean="0"/>
              <a:t>Nội</a:t>
            </a:r>
            <a:r>
              <a:rPr lang="en-NZ" dirty="0" smtClean="0"/>
              <a:t> </a:t>
            </a:r>
            <a:r>
              <a:rPr lang="vi-VN" dirty="0" smtClean="0"/>
              <a:t>Động lực đã được nghiên cứu từ đầu những năm 1970. </a:t>
            </a:r>
            <a:r>
              <a:rPr lang="en-NZ" dirty="0" err="1" smtClean="0"/>
              <a:t>Những</a:t>
            </a:r>
            <a:r>
              <a:rPr lang="en-NZ" dirty="0" smtClean="0"/>
              <a:t> </a:t>
            </a:r>
            <a:r>
              <a:rPr lang="en-NZ" dirty="0" err="1" smtClean="0"/>
              <a:t>sinh</a:t>
            </a:r>
            <a:r>
              <a:rPr lang="en-NZ" dirty="0" smtClean="0"/>
              <a:t> </a:t>
            </a:r>
            <a:r>
              <a:rPr lang="en-NZ" dirty="0" err="1" smtClean="0"/>
              <a:t>viên</a:t>
            </a:r>
            <a:r>
              <a:rPr lang="en-NZ" dirty="0" smtClean="0"/>
              <a:t> </a:t>
            </a:r>
            <a:r>
              <a:rPr lang="en-NZ" dirty="0" err="1" smtClean="0"/>
              <a:t>được</a:t>
            </a:r>
            <a:r>
              <a:rPr lang="en-NZ" dirty="0" smtClean="0"/>
              <a:t> </a:t>
            </a:r>
            <a:r>
              <a:rPr lang="en-NZ" dirty="0" err="1" smtClean="0"/>
              <a:t>thúc</a:t>
            </a:r>
            <a:r>
              <a:rPr lang="en-NZ" dirty="0" smtClean="0"/>
              <a:t> </a:t>
            </a:r>
            <a:r>
              <a:rPr lang="en-NZ" dirty="0" err="1" smtClean="0"/>
              <a:t>đẩy</a:t>
            </a:r>
            <a:r>
              <a:rPr lang="en-NZ" dirty="0" smtClean="0"/>
              <a:t> </a:t>
            </a:r>
            <a:r>
              <a:rPr lang="en-NZ" dirty="0" err="1" smtClean="0"/>
              <a:t>bởi</a:t>
            </a:r>
            <a:r>
              <a:rPr lang="en-NZ" dirty="0" smtClean="0"/>
              <a:t> </a:t>
            </a:r>
            <a:r>
              <a:rPr lang="en-NZ" dirty="0" err="1" smtClean="0"/>
              <a:t>nội</a:t>
            </a:r>
            <a:r>
              <a:rPr lang="en-NZ" dirty="0" smtClean="0"/>
              <a:t> </a:t>
            </a:r>
            <a:r>
              <a:rPr lang="en-NZ" dirty="0" err="1" smtClean="0"/>
              <a:t>dộng</a:t>
            </a:r>
            <a:r>
              <a:rPr lang="en-NZ" dirty="0" smtClean="0"/>
              <a:t> </a:t>
            </a:r>
            <a:r>
              <a:rPr lang="en-NZ" dirty="0" err="1" smtClean="0"/>
              <a:t>lực</a:t>
            </a:r>
            <a:r>
              <a:rPr lang="en-NZ" dirty="0" smtClean="0"/>
              <a:t> </a:t>
            </a:r>
            <a:r>
              <a:rPr lang="en-NZ" dirty="0" err="1" smtClean="0"/>
              <a:t>thì</a:t>
            </a:r>
            <a:r>
              <a:rPr lang="en-NZ" dirty="0" smtClean="0"/>
              <a:t> </a:t>
            </a:r>
            <a:r>
              <a:rPr lang="vi-VN" dirty="0" smtClean="0"/>
              <a:t>có nhiều khả năng </a:t>
            </a:r>
            <a:r>
              <a:rPr lang="en-NZ" dirty="0" err="1" smtClean="0"/>
              <a:t>sẽ</a:t>
            </a:r>
            <a:r>
              <a:rPr lang="en-NZ" dirty="0" smtClean="0"/>
              <a:t> </a:t>
            </a:r>
            <a:r>
              <a:rPr lang="en-NZ" dirty="0" err="1" smtClean="0"/>
              <a:t>tự</a:t>
            </a:r>
            <a:r>
              <a:rPr lang="en-NZ" dirty="0" smtClean="0"/>
              <a:t> </a:t>
            </a:r>
            <a:r>
              <a:rPr lang="en-NZ" dirty="0" err="1" smtClean="0"/>
              <a:t>nguyện</a:t>
            </a:r>
            <a:r>
              <a:rPr lang="en-NZ" dirty="0" smtClean="0"/>
              <a:t> </a:t>
            </a:r>
            <a:r>
              <a:rPr lang="vi-VN" dirty="0" smtClean="0"/>
              <a:t>tham gia vào các nhiệm vụ cũng như làm việc để cải thiện kỹ năng của họ, </a:t>
            </a:r>
            <a:r>
              <a:rPr lang="en-NZ" dirty="0" smtClean="0"/>
              <a:t> </a:t>
            </a:r>
            <a:r>
              <a:rPr lang="en-NZ" dirty="0" err="1" smtClean="0"/>
              <a:t>là</a:t>
            </a:r>
            <a:r>
              <a:rPr lang="en-NZ" dirty="0" smtClean="0"/>
              <a:t> </a:t>
            </a:r>
            <a:r>
              <a:rPr lang="en-NZ" dirty="0" err="1" smtClean="0"/>
              <a:t>thứ</a:t>
            </a:r>
            <a:r>
              <a:rPr lang="en-NZ" dirty="0" smtClean="0"/>
              <a:t> </a:t>
            </a:r>
            <a:r>
              <a:rPr lang="en-NZ" dirty="0" err="1" smtClean="0"/>
              <a:t>sẽ</a:t>
            </a:r>
            <a:r>
              <a:rPr lang="en-NZ" dirty="0" smtClean="0"/>
              <a:t> </a:t>
            </a:r>
            <a:r>
              <a:rPr lang="en-NZ" dirty="0" err="1" smtClean="0"/>
              <a:t>tăng</a:t>
            </a:r>
            <a:r>
              <a:rPr lang="en-NZ" dirty="0" smtClean="0"/>
              <a:t> </a:t>
            </a:r>
            <a:r>
              <a:rPr lang="en-NZ" dirty="0" err="1" smtClean="0"/>
              <a:t>cường</a:t>
            </a:r>
            <a:r>
              <a:rPr lang="en-NZ" dirty="0" smtClean="0"/>
              <a:t> </a:t>
            </a:r>
            <a:r>
              <a:rPr lang="en-NZ" dirty="0" err="1" smtClean="0"/>
              <a:t>năng</a:t>
            </a:r>
            <a:r>
              <a:rPr lang="en-NZ" dirty="0" smtClean="0"/>
              <a:t> </a:t>
            </a:r>
            <a:r>
              <a:rPr lang="en-NZ" dirty="0" err="1" smtClean="0"/>
              <a:t>lực</a:t>
            </a:r>
            <a:r>
              <a:rPr lang="en-NZ" dirty="0" smtClean="0"/>
              <a:t> </a:t>
            </a:r>
            <a:r>
              <a:rPr lang="en-NZ" dirty="0" err="1" smtClean="0"/>
              <a:t>của</a:t>
            </a:r>
            <a:r>
              <a:rPr lang="en-NZ" dirty="0" smtClean="0"/>
              <a:t> </a:t>
            </a:r>
            <a:r>
              <a:rPr lang="en-NZ" dirty="0" err="1" smtClean="0"/>
              <a:t>họ</a:t>
            </a:r>
            <a:r>
              <a:rPr lang="en-NZ" dirty="0" smtClean="0"/>
              <a:t>. </a:t>
            </a:r>
            <a:r>
              <a:rPr lang="vi-VN" dirty="0" smtClean="0"/>
              <a:t/>
            </a:r>
            <a:br>
              <a:rPr lang="vi-VN" dirty="0" smtClean="0"/>
            </a:br>
            <a:r>
              <a:rPr lang="vi-VN" dirty="0" smtClean="0"/>
              <a:t/>
            </a:r>
            <a:br>
              <a:rPr lang="vi-VN" dirty="0" smtClean="0"/>
            </a:br>
            <a:endParaRPr lang="en-NZ" dirty="0" smtClean="0"/>
          </a:p>
          <a:p>
            <a:endParaRPr lang="en-NZ"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Ngoại</a:t>
            </a:r>
            <a:r>
              <a:rPr lang="en-NZ" dirty="0" smtClean="0"/>
              <a:t> </a:t>
            </a:r>
            <a:r>
              <a:rPr lang="en-NZ" dirty="0" err="1" smtClean="0"/>
              <a:t>động</a:t>
            </a:r>
            <a:r>
              <a:rPr lang="en-NZ" dirty="0" smtClean="0"/>
              <a:t> </a:t>
            </a:r>
            <a:r>
              <a:rPr lang="en-NZ" dirty="0" err="1" smtClean="0"/>
              <a:t>lực</a:t>
            </a:r>
            <a:r>
              <a:rPr lang="en-NZ" dirty="0" smtClean="0"/>
              <a:t>:</a:t>
            </a:r>
            <a:endParaRPr lang="en-NZ" dirty="0"/>
          </a:p>
        </p:txBody>
      </p:sp>
      <p:sp>
        <p:nvSpPr>
          <p:cNvPr id="3" name="Content Placeholder 2"/>
          <p:cNvSpPr>
            <a:spLocks noGrp="1"/>
          </p:cNvSpPr>
          <p:nvPr>
            <p:ph idx="1"/>
          </p:nvPr>
        </p:nvSpPr>
        <p:spPr/>
        <p:txBody>
          <a:bodyPr>
            <a:normAutofit/>
          </a:bodyPr>
          <a:lstStyle/>
          <a:p>
            <a:r>
              <a:rPr lang="en-NZ" dirty="0" err="1" smtClean="0"/>
              <a:t>Các</a:t>
            </a:r>
            <a:r>
              <a:rPr lang="en-NZ" dirty="0" smtClean="0"/>
              <a:t> </a:t>
            </a:r>
            <a:r>
              <a:rPr lang="en-NZ" dirty="0" err="1" smtClean="0"/>
              <a:t>nghiên</a:t>
            </a:r>
            <a:r>
              <a:rPr lang="en-NZ" dirty="0" smtClean="0"/>
              <a:t> </a:t>
            </a:r>
            <a:r>
              <a:rPr lang="en-NZ" dirty="0" err="1" smtClean="0"/>
              <a:t>cứu</a:t>
            </a:r>
            <a:r>
              <a:rPr lang="en-NZ" dirty="0" smtClean="0"/>
              <a:t> </a:t>
            </a:r>
            <a:r>
              <a:rPr lang="en-NZ" dirty="0" err="1" smtClean="0"/>
              <a:t>tâm</a:t>
            </a:r>
            <a:r>
              <a:rPr lang="en-NZ" dirty="0" smtClean="0"/>
              <a:t> </a:t>
            </a:r>
            <a:r>
              <a:rPr lang="en-NZ" dirty="0" err="1" smtClean="0"/>
              <a:t>lý</a:t>
            </a:r>
            <a:r>
              <a:rPr lang="en-NZ" dirty="0" smtClean="0"/>
              <a:t> x</a:t>
            </a:r>
            <a:r>
              <a:rPr lang="vi-VN" dirty="0" smtClean="0"/>
              <a:t>ã hội đã chỉ ra rằng các phần thưởng bên ngoài có thể </a:t>
            </a:r>
            <a:r>
              <a:rPr lang="en-NZ" dirty="0" err="1" smtClean="0"/>
              <a:t>là</a:t>
            </a:r>
            <a:r>
              <a:rPr lang="en-NZ" dirty="0" smtClean="0"/>
              <a:t> </a:t>
            </a:r>
            <a:r>
              <a:rPr lang="en-NZ" dirty="0" err="1" smtClean="0"/>
              <a:t>một</a:t>
            </a:r>
            <a:r>
              <a:rPr lang="en-NZ" dirty="0" smtClean="0"/>
              <a:t> </a:t>
            </a:r>
            <a:r>
              <a:rPr lang="en-NZ" dirty="0" err="1" smtClean="0"/>
              <a:t>sự</a:t>
            </a:r>
            <a:r>
              <a:rPr lang="en-NZ" dirty="0" smtClean="0"/>
              <a:t> </a:t>
            </a:r>
            <a:r>
              <a:rPr lang="en-NZ" dirty="0" err="1" smtClean="0"/>
              <a:t>biện</a:t>
            </a:r>
            <a:r>
              <a:rPr lang="en-NZ" dirty="0" smtClean="0"/>
              <a:t> </a:t>
            </a:r>
            <a:r>
              <a:rPr lang="en-NZ" dirty="0" err="1" smtClean="0"/>
              <a:t>giải</a:t>
            </a:r>
            <a:r>
              <a:rPr lang="en-NZ" dirty="0" smtClean="0"/>
              <a:t> </a:t>
            </a:r>
            <a:r>
              <a:rPr lang="en-NZ" dirty="0" err="1" smtClean="0"/>
              <a:t>cho</a:t>
            </a:r>
            <a:r>
              <a:rPr lang="en-NZ" dirty="0" smtClean="0"/>
              <a:t> </a:t>
            </a:r>
            <a:r>
              <a:rPr lang="en-NZ" dirty="0" err="1" smtClean="0"/>
              <a:t>hành</a:t>
            </a:r>
            <a:r>
              <a:rPr lang="en-NZ" dirty="0" smtClean="0"/>
              <a:t> </a:t>
            </a:r>
            <a:r>
              <a:rPr lang="en-NZ" dirty="0" err="1" smtClean="0"/>
              <a:t>động</a:t>
            </a:r>
            <a:r>
              <a:rPr lang="en-NZ" dirty="0" smtClean="0"/>
              <a:t>. </a:t>
            </a:r>
            <a:r>
              <a:rPr lang="vi-VN" dirty="0" smtClean="0"/>
              <a:t>Động lực bên ngoài đến từ bên ngoài của cá nhân. </a:t>
            </a:r>
            <a:r>
              <a:rPr lang="en-NZ" dirty="0" err="1" smtClean="0"/>
              <a:t>Thường</a:t>
            </a:r>
            <a:r>
              <a:rPr lang="en-NZ" dirty="0" smtClean="0"/>
              <a:t> </a:t>
            </a:r>
            <a:r>
              <a:rPr lang="en-NZ" dirty="0" err="1" smtClean="0"/>
              <a:t>xuất</a:t>
            </a:r>
            <a:r>
              <a:rPr lang="en-NZ" dirty="0" smtClean="0"/>
              <a:t> </a:t>
            </a:r>
            <a:r>
              <a:rPr lang="en-NZ" dirty="0" err="1" smtClean="0"/>
              <a:t>hiện</a:t>
            </a:r>
            <a:r>
              <a:rPr lang="en-NZ" dirty="0" smtClean="0"/>
              <a:t> </a:t>
            </a:r>
            <a:r>
              <a:rPr lang="en-NZ" dirty="0" err="1" smtClean="0"/>
              <a:t>dưới</a:t>
            </a:r>
            <a:r>
              <a:rPr lang="en-NZ" dirty="0" smtClean="0"/>
              <a:t> </a:t>
            </a:r>
            <a:r>
              <a:rPr lang="en-NZ" dirty="0" err="1" smtClean="0"/>
              <a:t>dạng</a:t>
            </a:r>
            <a:r>
              <a:rPr lang="en-NZ" dirty="0" smtClean="0"/>
              <a:t> </a:t>
            </a:r>
            <a:r>
              <a:rPr lang="vi-VN" dirty="0" smtClean="0"/>
              <a:t>phần thưởng </a:t>
            </a:r>
            <a:r>
              <a:rPr lang="en-NZ" dirty="0" err="1" smtClean="0"/>
              <a:t>là</a:t>
            </a:r>
            <a:r>
              <a:rPr lang="en-NZ" dirty="0" smtClean="0"/>
              <a:t> </a:t>
            </a:r>
            <a:r>
              <a:rPr lang="en-NZ" dirty="0" err="1" smtClean="0"/>
              <a:t>những</a:t>
            </a:r>
            <a:r>
              <a:rPr lang="en-NZ" dirty="0" smtClean="0"/>
              <a:t> </a:t>
            </a:r>
            <a:r>
              <a:rPr lang="en-NZ" dirty="0" err="1" smtClean="0"/>
              <a:t>yếu</a:t>
            </a:r>
            <a:r>
              <a:rPr lang="en-NZ" dirty="0" smtClean="0"/>
              <a:t> </a:t>
            </a:r>
            <a:r>
              <a:rPr lang="en-NZ" dirty="0" err="1" smtClean="0"/>
              <a:t>tố</a:t>
            </a:r>
            <a:r>
              <a:rPr lang="en-NZ" dirty="0" smtClean="0"/>
              <a:t> </a:t>
            </a:r>
            <a:r>
              <a:rPr lang="en-NZ" dirty="0" err="1" smtClean="0"/>
              <a:t>mang</a:t>
            </a:r>
            <a:r>
              <a:rPr lang="en-NZ" dirty="0" smtClean="0"/>
              <a:t> </a:t>
            </a:r>
            <a:r>
              <a:rPr lang="en-NZ" dirty="0" err="1" smtClean="0"/>
              <a:t>tính</a:t>
            </a:r>
            <a:r>
              <a:rPr lang="en-NZ" dirty="0" smtClean="0"/>
              <a:t> </a:t>
            </a:r>
            <a:r>
              <a:rPr lang="en-NZ" dirty="0" err="1" smtClean="0"/>
              <a:t>vật</a:t>
            </a:r>
            <a:r>
              <a:rPr lang="en-NZ" dirty="0" smtClean="0"/>
              <a:t> </a:t>
            </a:r>
            <a:r>
              <a:rPr lang="en-NZ" dirty="0" err="1" smtClean="0"/>
              <a:t>chất</a:t>
            </a:r>
            <a:r>
              <a:rPr lang="en-NZ" dirty="0" smtClean="0"/>
              <a:t> (</a:t>
            </a:r>
            <a:r>
              <a:rPr lang="en-NZ" dirty="0" err="1" smtClean="0"/>
              <a:t>tiền</a:t>
            </a:r>
            <a:r>
              <a:rPr lang="en-NZ" dirty="0" smtClean="0"/>
              <a:t> </a:t>
            </a:r>
            <a:r>
              <a:rPr lang="en-NZ" dirty="0" err="1" smtClean="0"/>
              <a:t>bạc</a:t>
            </a:r>
            <a:r>
              <a:rPr lang="en-NZ" dirty="0" smtClean="0"/>
              <a:t>, </a:t>
            </a:r>
            <a:r>
              <a:rPr lang="en-NZ" dirty="0" err="1" smtClean="0"/>
              <a:t>lợi</a:t>
            </a:r>
            <a:r>
              <a:rPr lang="en-NZ" dirty="0" smtClean="0"/>
              <a:t> </a:t>
            </a:r>
            <a:r>
              <a:rPr lang="en-NZ" dirty="0" err="1" smtClean="0"/>
              <a:t>ích</a:t>
            </a:r>
            <a:r>
              <a:rPr lang="en-NZ" dirty="0" smtClean="0"/>
              <a:t> </a:t>
            </a:r>
            <a:r>
              <a:rPr lang="en-NZ" dirty="0" err="1" smtClean="0"/>
              <a:t>kinh</a:t>
            </a:r>
            <a:r>
              <a:rPr lang="en-NZ" dirty="0" smtClean="0"/>
              <a:t> </a:t>
            </a:r>
            <a:r>
              <a:rPr lang="en-NZ" dirty="0" err="1" smtClean="0"/>
              <a:t>tế</a:t>
            </a:r>
            <a:r>
              <a:rPr lang="en-NZ" dirty="0" smtClean="0"/>
              <a:t>, </a:t>
            </a:r>
            <a:r>
              <a:rPr lang="en-NZ" dirty="0" err="1" smtClean="0"/>
              <a:t>danh</a:t>
            </a:r>
            <a:r>
              <a:rPr lang="en-NZ" dirty="0" smtClean="0"/>
              <a:t> </a:t>
            </a:r>
            <a:r>
              <a:rPr lang="en-NZ" dirty="0" err="1" smtClean="0"/>
              <a:t>vọng</a:t>
            </a:r>
            <a:r>
              <a:rPr lang="en-NZ" dirty="0" smtClean="0"/>
              <a:t>, </a:t>
            </a:r>
            <a:r>
              <a:rPr lang="en-NZ" dirty="0" err="1" smtClean="0"/>
              <a:t>địa</a:t>
            </a:r>
            <a:r>
              <a:rPr lang="en-NZ" dirty="0" smtClean="0"/>
              <a:t> </a:t>
            </a:r>
            <a:r>
              <a:rPr lang="en-NZ" dirty="0" err="1" smtClean="0"/>
              <a:t>vị</a:t>
            </a:r>
            <a:r>
              <a:rPr lang="en-NZ" dirty="0" smtClean="0"/>
              <a:t>, </a:t>
            </a:r>
            <a:r>
              <a:rPr lang="en-NZ" dirty="0" err="1" smtClean="0"/>
              <a:t>quyền</a:t>
            </a:r>
            <a:r>
              <a:rPr lang="en-NZ" dirty="0" smtClean="0"/>
              <a:t> </a:t>
            </a:r>
            <a:r>
              <a:rPr lang="en-NZ" dirty="0" err="1" smtClean="0"/>
              <a:t>lực</a:t>
            </a:r>
            <a:r>
              <a:rPr lang="en-NZ" dirty="0" smtClean="0"/>
              <a:t> v.v. Hay </a:t>
            </a:r>
            <a:r>
              <a:rPr lang="en-NZ" dirty="0" err="1" smtClean="0"/>
              <a:t>mối</a:t>
            </a:r>
            <a:r>
              <a:rPr lang="vi-VN" dirty="0" smtClean="0"/>
              <a:t> đe dọa</a:t>
            </a:r>
            <a:r>
              <a:rPr lang="en-NZ" dirty="0" smtClean="0"/>
              <a:t>,</a:t>
            </a:r>
            <a:r>
              <a:rPr lang="vi-VN" dirty="0" smtClean="0"/>
              <a:t> sự trừng phạt. </a:t>
            </a:r>
            <a:br>
              <a:rPr lang="vi-VN" dirty="0" smtClean="0"/>
            </a:br>
            <a:r>
              <a:rPr lang="vi-VN" dirty="0" smtClean="0"/>
              <a:t/>
            </a:r>
            <a:br>
              <a:rPr lang="vi-VN" dirty="0" smtClean="0"/>
            </a:br>
            <a:endParaRPr lang="en-NZ"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576064"/>
          </a:xfrm>
        </p:spPr>
        <p:txBody>
          <a:bodyPr>
            <a:normAutofit fontScale="90000"/>
          </a:bodyPr>
          <a:lstStyle/>
          <a:p>
            <a:r>
              <a:rPr lang="en-NZ" dirty="0" smtClean="0"/>
              <a:t>5. CÁC YẾU TỔ ẢNH HƯỞNG</a:t>
            </a:r>
            <a:endParaRPr lang="en-NZ" dirty="0"/>
          </a:p>
        </p:txBody>
      </p:sp>
      <p:sp>
        <p:nvSpPr>
          <p:cNvPr id="3" name="Content Placeholder 2"/>
          <p:cNvSpPr>
            <a:spLocks noGrp="1"/>
          </p:cNvSpPr>
          <p:nvPr>
            <p:ph idx="1"/>
          </p:nvPr>
        </p:nvSpPr>
        <p:spPr>
          <a:xfrm>
            <a:off x="457200" y="1124744"/>
            <a:ext cx="8229600" cy="5199856"/>
          </a:xfrm>
        </p:spPr>
        <p:txBody>
          <a:bodyPr>
            <a:normAutofit/>
          </a:bodyPr>
          <a:lstStyle/>
          <a:p>
            <a:pPr>
              <a:buNone/>
            </a:pPr>
            <a:r>
              <a:rPr lang="en-NZ" dirty="0" smtClean="0">
                <a:solidFill>
                  <a:srgbClr val="FFFF00"/>
                </a:solidFill>
              </a:rPr>
              <a:t>. </a:t>
            </a:r>
            <a:r>
              <a:rPr lang="en-NZ" dirty="0" err="1" smtClean="0">
                <a:solidFill>
                  <a:srgbClr val="FFFF00"/>
                </a:solidFill>
              </a:rPr>
              <a:t>Yếu</a:t>
            </a:r>
            <a:r>
              <a:rPr lang="en-NZ" dirty="0" smtClean="0">
                <a:solidFill>
                  <a:srgbClr val="FFFF00"/>
                </a:solidFill>
              </a:rPr>
              <a:t> </a:t>
            </a:r>
            <a:r>
              <a:rPr lang="en-NZ" dirty="0" err="1" smtClean="0">
                <a:solidFill>
                  <a:srgbClr val="FFFF00"/>
                </a:solidFill>
              </a:rPr>
              <a:t>tố</a:t>
            </a:r>
            <a:r>
              <a:rPr lang="en-NZ" dirty="0" smtClean="0">
                <a:solidFill>
                  <a:srgbClr val="FFFF00"/>
                </a:solidFill>
              </a:rPr>
              <a:t> </a:t>
            </a:r>
            <a:r>
              <a:rPr lang="en-NZ" dirty="0" err="1" smtClean="0">
                <a:solidFill>
                  <a:srgbClr val="FFFF00"/>
                </a:solidFill>
              </a:rPr>
              <a:t>bên</a:t>
            </a:r>
            <a:r>
              <a:rPr lang="en-NZ" dirty="0" smtClean="0">
                <a:solidFill>
                  <a:srgbClr val="FFFF00"/>
                </a:solidFill>
              </a:rPr>
              <a:t> </a:t>
            </a:r>
            <a:r>
              <a:rPr lang="en-NZ" dirty="0" err="1" smtClean="0">
                <a:solidFill>
                  <a:srgbClr val="FFFF00"/>
                </a:solidFill>
              </a:rPr>
              <a:t>ngoài</a:t>
            </a:r>
            <a:r>
              <a:rPr lang="en-NZ" dirty="0" smtClean="0">
                <a:solidFill>
                  <a:srgbClr val="FFFF00"/>
                </a:solidFill>
              </a:rPr>
              <a:t> </a:t>
            </a:r>
            <a:r>
              <a:rPr lang="en-NZ" dirty="0" err="1" smtClean="0">
                <a:solidFill>
                  <a:srgbClr val="FFFF00"/>
                </a:solidFill>
              </a:rPr>
              <a:t>người</a:t>
            </a:r>
            <a:r>
              <a:rPr lang="en-NZ" dirty="0" smtClean="0">
                <a:solidFill>
                  <a:srgbClr val="FFFF00"/>
                </a:solidFill>
              </a:rPr>
              <a:t> </a:t>
            </a:r>
            <a:r>
              <a:rPr lang="en-NZ" dirty="0" err="1" smtClean="0">
                <a:solidFill>
                  <a:srgbClr val="FFFF00"/>
                </a:solidFill>
              </a:rPr>
              <a:t>lao</a:t>
            </a:r>
            <a:r>
              <a:rPr lang="en-NZ" dirty="0" smtClean="0">
                <a:solidFill>
                  <a:srgbClr val="FFFF00"/>
                </a:solidFill>
              </a:rPr>
              <a:t> </a:t>
            </a:r>
            <a:r>
              <a:rPr lang="en-NZ" dirty="0" err="1" smtClean="0">
                <a:solidFill>
                  <a:srgbClr val="FFFF00"/>
                </a:solidFill>
              </a:rPr>
              <a:t>động</a:t>
            </a:r>
            <a:r>
              <a:rPr lang="en-NZ" dirty="0" smtClean="0">
                <a:solidFill>
                  <a:srgbClr val="FFFF00"/>
                </a:solidFill>
              </a:rPr>
              <a:t>: </a:t>
            </a:r>
            <a:r>
              <a:rPr lang="en-NZ" dirty="0" err="1" smtClean="0">
                <a:solidFill>
                  <a:srgbClr val="FFFF00"/>
                </a:solidFill>
              </a:rPr>
              <a:t>gồm</a:t>
            </a:r>
            <a:r>
              <a:rPr lang="en-NZ" dirty="0" smtClean="0">
                <a:solidFill>
                  <a:srgbClr val="FFFF00"/>
                </a:solidFill>
              </a:rPr>
              <a:t> </a:t>
            </a:r>
            <a:r>
              <a:rPr lang="en-NZ" dirty="0" err="1" smtClean="0">
                <a:solidFill>
                  <a:srgbClr val="FFFF00"/>
                </a:solidFill>
              </a:rPr>
              <a:t>bên</a:t>
            </a:r>
            <a:r>
              <a:rPr lang="en-NZ" dirty="0" smtClean="0">
                <a:solidFill>
                  <a:srgbClr val="FFFF00"/>
                </a:solidFill>
              </a:rPr>
              <a:t> </a:t>
            </a:r>
            <a:r>
              <a:rPr lang="en-NZ" dirty="0" err="1" smtClean="0">
                <a:solidFill>
                  <a:srgbClr val="FFFF00"/>
                </a:solidFill>
              </a:rPr>
              <a:t>ngoài</a:t>
            </a:r>
            <a:r>
              <a:rPr lang="en-NZ" dirty="0" smtClean="0">
                <a:solidFill>
                  <a:srgbClr val="FFFF00"/>
                </a:solidFill>
              </a:rPr>
              <a:t> </a:t>
            </a:r>
            <a:r>
              <a:rPr lang="en-NZ" dirty="0" err="1" smtClean="0">
                <a:solidFill>
                  <a:srgbClr val="FFFF00"/>
                </a:solidFill>
              </a:rPr>
              <a:t>tổ</a:t>
            </a:r>
            <a:r>
              <a:rPr lang="en-NZ" dirty="0" smtClean="0">
                <a:solidFill>
                  <a:srgbClr val="FFFF00"/>
                </a:solidFill>
              </a:rPr>
              <a:t> </a:t>
            </a:r>
            <a:r>
              <a:rPr lang="en-NZ" dirty="0" err="1" smtClean="0">
                <a:solidFill>
                  <a:srgbClr val="FFFF00"/>
                </a:solidFill>
              </a:rPr>
              <a:t>chức</a:t>
            </a:r>
            <a:r>
              <a:rPr lang="en-NZ" dirty="0" smtClean="0">
                <a:solidFill>
                  <a:srgbClr val="FFFF00"/>
                </a:solidFill>
              </a:rPr>
              <a:t> </a:t>
            </a:r>
            <a:r>
              <a:rPr lang="en-NZ" dirty="0" err="1" smtClean="0">
                <a:solidFill>
                  <a:srgbClr val="FFFF00"/>
                </a:solidFill>
              </a:rPr>
              <a:t>và</a:t>
            </a:r>
            <a:r>
              <a:rPr lang="en-NZ" dirty="0" smtClean="0">
                <a:solidFill>
                  <a:srgbClr val="FFFF00"/>
                </a:solidFill>
              </a:rPr>
              <a:t> </a:t>
            </a:r>
            <a:r>
              <a:rPr lang="en-NZ" dirty="0" err="1" smtClean="0">
                <a:solidFill>
                  <a:srgbClr val="FFFF00"/>
                </a:solidFill>
              </a:rPr>
              <a:t>bên</a:t>
            </a:r>
            <a:r>
              <a:rPr lang="en-NZ" dirty="0" smtClean="0">
                <a:solidFill>
                  <a:srgbClr val="FFFF00"/>
                </a:solidFill>
              </a:rPr>
              <a:t> </a:t>
            </a:r>
            <a:r>
              <a:rPr lang="en-NZ" dirty="0" err="1" smtClean="0">
                <a:solidFill>
                  <a:srgbClr val="FFFF00"/>
                </a:solidFill>
              </a:rPr>
              <a:t>trong</a:t>
            </a:r>
            <a:r>
              <a:rPr lang="en-NZ" dirty="0" smtClean="0">
                <a:solidFill>
                  <a:srgbClr val="FFFF00"/>
                </a:solidFill>
              </a:rPr>
              <a:t> </a:t>
            </a:r>
            <a:r>
              <a:rPr lang="en-NZ" dirty="0" err="1" smtClean="0">
                <a:solidFill>
                  <a:srgbClr val="FFFF00"/>
                </a:solidFill>
              </a:rPr>
              <a:t>tổ</a:t>
            </a:r>
            <a:r>
              <a:rPr lang="en-NZ" dirty="0" smtClean="0">
                <a:solidFill>
                  <a:srgbClr val="FFFF00"/>
                </a:solidFill>
              </a:rPr>
              <a:t> </a:t>
            </a:r>
            <a:r>
              <a:rPr lang="en-NZ" dirty="0" err="1" smtClean="0">
                <a:solidFill>
                  <a:srgbClr val="FFFF00"/>
                </a:solidFill>
              </a:rPr>
              <a:t>chức</a:t>
            </a:r>
            <a:endParaRPr lang="en-NZ" dirty="0" smtClean="0">
              <a:solidFill>
                <a:srgbClr val="FFFF00"/>
              </a:solidFill>
            </a:endParaRPr>
          </a:p>
          <a:p>
            <a:pPr>
              <a:buNone/>
            </a:pPr>
            <a:r>
              <a:rPr lang="en-NZ" dirty="0" smtClean="0">
                <a:solidFill>
                  <a:srgbClr val="FFFF00"/>
                </a:solidFill>
              </a:rPr>
              <a:t>. </a:t>
            </a:r>
            <a:r>
              <a:rPr lang="en-NZ" dirty="0" err="1" smtClean="0">
                <a:solidFill>
                  <a:srgbClr val="FFFF00"/>
                </a:solidFill>
              </a:rPr>
              <a:t>Các</a:t>
            </a:r>
            <a:r>
              <a:rPr lang="en-NZ" dirty="0" smtClean="0">
                <a:solidFill>
                  <a:srgbClr val="FFFF00"/>
                </a:solidFill>
              </a:rPr>
              <a:t> </a:t>
            </a:r>
            <a:r>
              <a:rPr lang="en-NZ" dirty="0" err="1" smtClean="0">
                <a:solidFill>
                  <a:srgbClr val="FFFF00"/>
                </a:solidFill>
              </a:rPr>
              <a:t>yếu</a:t>
            </a:r>
            <a:r>
              <a:rPr lang="en-NZ" dirty="0" smtClean="0">
                <a:solidFill>
                  <a:srgbClr val="FFFF00"/>
                </a:solidFill>
              </a:rPr>
              <a:t> </a:t>
            </a:r>
            <a:r>
              <a:rPr lang="en-NZ" dirty="0" err="1" smtClean="0">
                <a:solidFill>
                  <a:srgbClr val="FFFF00"/>
                </a:solidFill>
              </a:rPr>
              <a:t>tố</a:t>
            </a:r>
            <a:r>
              <a:rPr lang="en-NZ" dirty="0" smtClean="0">
                <a:solidFill>
                  <a:srgbClr val="FFFF00"/>
                </a:solidFill>
              </a:rPr>
              <a:t> </a:t>
            </a:r>
            <a:r>
              <a:rPr lang="en-NZ" dirty="0" err="1" smtClean="0">
                <a:solidFill>
                  <a:srgbClr val="FFFF00"/>
                </a:solidFill>
              </a:rPr>
              <a:t>bên</a:t>
            </a:r>
            <a:r>
              <a:rPr lang="en-NZ" dirty="0" smtClean="0">
                <a:solidFill>
                  <a:srgbClr val="FFFF00"/>
                </a:solidFill>
              </a:rPr>
              <a:t> </a:t>
            </a:r>
            <a:r>
              <a:rPr lang="en-NZ" dirty="0" err="1" smtClean="0">
                <a:solidFill>
                  <a:srgbClr val="FFFF00"/>
                </a:solidFill>
              </a:rPr>
              <a:t>trong</a:t>
            </a:r>
            <a:r>
              <a:rPr lang="en-NZ" dirty="0" smtClean="0">
                <a:solidFill>
                  <a:srgbClr val="FFFF00"/>
                </a:solidFill>
              </a:rPr>
              <a:t> </a:t>
            </a:r>
            <a:r>
              <a:rPr lang="en-NZ" dirty="0" err="1" smtClean="0">
                <a:solidFill>
                  <a:srgbClr val="FFFF00"/>
                </a:solidFill>
              </a:rPr>
              <a:t>người</a:t>
            </a:r>
            <a:r>
              <a:rPr lang="en-NZ" dirty="0" smtClean="0">
                <a:solidFill>
                  <a:srgbClr val="FFFF00"/>
                </a:solidFill>
              </a:rPr>
              <a:t> </a:t>
            </a:r>
            <a:r>
              <a:rPr lang="en-NZ" dirty="0" err="1" smtClean="0">
                <a:solidFill>
                  <a:srgbClr val="FFFF00"/>
                </a:solidFill>
              </a:rPr>
              <a:t>lao</a:t>
            </a:r>
            <a:r>
              <a:rPr lang="en-NZ" dirty="0" smtClean="0">
                <a:solidFill>
                  <a:srgbClr val="FFFF00"/>
                </a:solidFill>
              </a:rPr>
              <a:t> </a:t>
            </a:r>
            <a:r>
              <a:rPr lang="en-NZ" dirty="0" err="1" smtClean="0">
                <a:solidFill>
                  <a:srgbClr val="FFFF00"/>
                </a:solidFill>
              </a:rPr>
              <a:t>động</a:t>
            </a:r>
            <a:r>
              <a:rPr lang="en-NZ" dirty="0" smtClean="0">
                <a:solidFill>
                  <a:srgbClr val="FFFF00"/>
                </a:solidFill>
              </a:rPr>
              <a:t>.</a:t>
            </a:r>
          </a:p>
          <a:p>
            <a:pPr lvl="1">
              <a:buNone/>
            </a:pPr>
            <a:endParaRPr lang="en-NZ" i="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2000"/>
                                        <p:tgtEl>
                                          <p:spTgt spid="3">
                                            <p:txEl>
                                              <p:pRg st="0" end="0"/>
                                            </p:txEl>
                                          </p:spTgt>
                                        </p:tgtEl>
                                      </p:cBhvr>
                                    </p:animEffect>
                                    <p:set>
                                      <p:cBhvr>
                                        <p:cTn id="17" dur="1" fill="hold">
                                          <p:stCondLst>
                                            <p:cond delay="1999"/>
                                          </p:stCondLst>
                                        </p:cTn>
                                        <p:tgtEl>
                                          <p:spTgt spid="3">
                                            <p:txEl>
                                              <p:pRg st="0" end="0"/>
                                            </p:txEl>
                                          </p:spTgt>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2000"/>
                                        <p:tgtEl>
                                          <p:spTgt spid="3">
                                            <p:txEl>
                                              <p:pRg st="1" end="1"/>
                                            </p:txEl>
                                          </p:spTgt>
                                        </p:tgtEl>
                                      </p:cBhvr>
                                    </p:animEffect>
                                    <p:set>
                                      <p:cBhvr>
                                        <p:cTn id="22" dur="1" fill="hold">
                                          <p:stCondLst>
                                            <p:cond delay="1999"/>
                                          </p:stCondLst>
                                        </p:cTn>
                                        <p:tgtEl>
                                          <p:spTgt spid="3">
                                            <p:txEl>
                                              <p:pRg st="1" end="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1080120"/>
          </a:xfrm>
        </p:spPr>
        <p:txBody>
          <a:bodyPr>
            <a:normAutofit/>
          </a:bodyPr>
          <a:lstStyle/>
          <a:p>
            <a:r>
              <a:rPr lang="en-NZ" dirty="0" err="1" smtClean="0"/>
              <a:t>Các</a:t>
            </a:r>
            <a:r>
              <a:rPr lang="en-NZ" dirty="0" smtClean="0"/>
              <a:t> </a:t>
            </a:r>
            <a:r>
              <a:rPr lang="en-NZ" dirty="0" err="1" smtClean="0"/>
              <a:t>yếu</a:t>
            </a:r>
            <a:r>
              <a:rPr lang="en-NZ" dirty="0" smtClean="0"/>
              <a:t> </a:t>
            </a:r>
            <a:r>
              <a:rPr lang="en-NZ" dirty="0" err="1" smtClean="0"/>
              <a:t>tố</a:t>
            </a:r>
            <a:r>
              <a:rPr lang="en-NZ" dirty="0" smtClean="0"/>
              <a:t> </a:t>
            </a:r>
            <a:r>
              <a:rPr lang="en-NZ" dirty="0" err="1" smtClean="0"/>
              <a:t>bên</a:t>
            </a:r>
            <a:r>
              <a:rPr lang="en-NZ" dirty="0" smtClean="0"/>
              <a:t> </a:t>
            </a:r>
            <a:r>
              <a:rPr lang="en-NZ" dirty="0" err="1" smtClean="0"/>
              <a:t>ngoài</a:t>
            </a:r>
            <a:r>
              <a:rPr lang="en-NZ" dirty="0" smtClean="0"/>
              <a:t> NLĐ</a:t>
            </a:r>
            <a:endParaRPr lang="en-NZ" dirty="0"/>
          </a:p>
        </p:txBody>
      </p:sp>
      <p:sp>
        <p:nvSpPr>
          <p:cNvPr id="3" name="Content Placeholder 2"/>
          <p:cNvSpPr>
            <a:spLocks noGrp="1"/>
          </p:cNvSpPr>
          <p:nvPr>
            <p:ph idx="1"/>
          </p:nvPr>
        </p:nvSpPr>
        <p:spPr>
          <a:xfrm>
            <a:off x="457200" y="1628800"/>
            <a:ext cx="8229600" cy="4695800"/>
          </a:xfrm>
        </p:spPr>
        <p:txBody>
          <a:bodyPr>
            <a:normAutofit fontScale="92500" lnSpcReduction="20000"/>
          </a:bodyPr>
          <a:lstStyle/>
          <a:p>
            <a:pPr>
              <a:buFontTx/>
              <a:buChar char="-"/>
            </a:pPr>
            <a:r>
              <a:rPr lang="en-NZ" dirty="0" err="1" smtClean="0"/>
              <a:t>Các</a:t>
            </a:r>
            <a:r>
              <a:rPr lang="en-NZ" dirty="0" smtClean="0"/>
              <a:t> </a:t>
            </a:r>
            <a:r>
              <a:rPr lang="en-NZ" dirty="0" err="1" smtClean="0"/>
              <a:t>yếu</a:t>
            </a:r>
            <a:r>
              <a:rPr lang="en-NZ" dirty="0" smtClean="0"/>
              <a:t> </a:t>
            </a:r>
            <a:r>
              <a:rPr lang="en-NZ" dirty="0" err="1" smtClean="0"/>
              <a:t>tố</a:t>
            </a:r>
            <a:r>
              <a:rPr lang="en-NZ" dirty="0" smtClean="0"/>
              <a:t> </a:t>
            </a:r>
            <a:r>
              <a:rPr lang="en-NZ" dirty="0" err="1" smtClean="0"/>
              <a:t>bên</a:t>
            </a:r>
            <a:r>
              <a:rPr lang="en-NZ" dirty="0" smtClean="0"/>
              <a:t> </a:t>
            </a:r>
            <a:r>
              <a:rPr lang="en-NZ" dirty="0" err="1" smtClean="0"/>
              <a:t>ngoài</a:t>
            </a:r>
            <a:r>
              <a:rPr lang="en-NZ" dirty="0" smtClean="0"/>
              <a:t> </a:t>
            </a:r>
            <a:r>
              <a:rPr lang="en-NZ" dirty="0" err="1" smtClean="0"/>
              <a:t>tổ</a:t>
            </a:r>
            <a:r>
              <a:rPr lang="en-NZ" dirty="0" smtClean="0"/>
              <a:t> </a:t>
            </a:r>
            <a:r>
              <a:rPr lang="en-NZ" dirty="0" err="1" smtClean="0"/>
              <a:t>chức</a:t>
            </a:r>
            <a:r>
              <a:rPr lang="en-NZ" dirty="0" smtClean="0"/>
              <a:t>: </a:t>
            </a:r>
            <a:r>
              <a:rPr lang="en-NZ" dirty="0" err="1" smtClean="0"/>
              <a:t>Tác</a:t>
            </a:r>
            <a:r>
              <a:rPr lang="en-NZ" dirty="0" smtClean="0"/>
              <a:t> </a:t>
            </a:r>
            <a:r>
              <a:rPr lang="en-NZ" dirty="0" err="1" smtClean="0"/>
              <a:t>động</a:t>
            </a:r>
            <a:r>
              <a:rPr lang="en-NZ" dirty="0" smtClean="0"/>
              <a:t> </a:t>
            </a:r>
            <a:r>
              <a:rPr lang="en-NZ" dirty="0" err="1" smtClean="0"/>
              <a:t>gián</a:t>
            </a:r>
            <a:r>
              <a:rPr lang="en-NZ" dirty="0" smtClean="0"/>
              <a:t> </a:t>
            </a:r>
            <a:r>
              <a:rPr lang="en-NZ" dirty="0" err="1" smtClean="0"/>
              <a:t>tiếp</a:t>
            </a:r>
            <a:r>
              <a:rPr lang="en-NZ" dirty="0" smtClean="0"/>
              <a:t> </a:t>
            </a:r>
            <a:r>
              <a:rPr lang="en-NZ" dirty="0" err="1" smtClean="0"/>
              <a:t>tới</a:t>
            </a:r>
            <a:r>
              <a:rPr lang="en-NZ" dirty="0" smtClean="0"/>
              <a:t> </a:t>
            </a:r>
            <a:r>
              <a:rPr lang="en-NZ" dirty="0" err="1" smtClean="0"/>
              <a:t>động</a:t>
            </a:r>
            <a:r>
              <a:rPr lang="en-NZ" dirty="0" smtClean="0"/>
              <a:t> </a:t>
            </a:r>
            <a:r>
              <a:rPr lang="en-NZ" dirty="0" err="1" smtClean="0"/>
              <a:t>lực</a:t>
            </a:r>
            <a:r>
              <a:rPr lang="en-NZ" dirty="0" smtClean="0"/>
              <a:t> </a:t>
            </a:r>
            <a:r>
              <a:rPr lang="en-NZ" dirty="0" err="1" smtClean="0"/>
              <a:t>làm</a:t>
            </a:r>
            <a:r>
              <a:rPr lang="en-NZ" dirty="0" smtClean="0"/>
              <a:t> </a:t>
            </a:r>
            <a:r>
              <a:rPr lang="en-NZ" dirty="0" err="1" smtClean="0"/>
              <a:t>việc</a:t>
            </a:r>
            <a:r>
              <a:rPr lang="en-NZ" dirty="0" smtClean="0"/>
              <a:t> </a:t>
            </a:r>
            <a:r>
              <a:rPr lang="en-NZ" dirty="0" err="1" smtClean="0"/>
              <a:t>thông</a:t>
            </a:r>
            <a:r>
              <a:rPr lang="en-NZ" dirty="0" smtClean="0"/>
              <a:t> qua </a:t>
            </a:r>
            <a:r>
              <a:rPr lang="en-NZ" dirty="0" err="1" smtClean="0"/>
              <a:t>việc</a:t>
            </a:r>
            <a:r>
              <a:rPr lang="en-NZ" dirty="0" smtClean="0"/>
              <a:t> </a:t>
            </a:r>
            <a:r>
              <a:rPr lang="en-NZ" dirty="0" err="1" smtClean="0"/>
              <a:t>tác</a:t>
            </a:r>
            <a:r>
              <a:rPr lang="en-NZ" dirty="0" smtClean="0"/>
              <a:t> </a:t>
            </a:r>
            <a:r>
              <a:rPr lang="en-NZ" dirty="0" err="1" smtClean="0"/>
              <a:t>động</a:t>
            </a:r>
            <a:r>
              <a:rPr lang="en-NZ" dirty="0" smtClean="0"/>
              <a:t> </a:t>
            </a:r>
            <a:r>
              <a:rPr lang="en-NZ" dirty="0" err="1" smtClean="0"/>
              <a:t>vào</a:t>
            </a:r>
            <a:r>
              <a:rPr lang="en-NZ" dirty="0" smtClean="0"/>
              <a:t> </a:t>
            </a:r>
            <a:r>
              <a:rPr lang="en-NZ" dirty="0" err="1" smtClean="0"/>
              <a:t>cách</a:t>
            </a:r>
            <a:r>
              <a:rPr lang="en-NZ" dirty="0" smtClean="0"/>
              <a:t> </a:t>
            </a:r>
            <a:r>
              <a:rPr lang="en-NZ" dirty="0" err="1" smtClean="0"/>
              <a:t>thức</a:t>
            </a:r>
            <a:r>
              <a:rPr lang="en-NZ" dirty="0" smtClean="0"/>
              <a:t> </a:t>
            </a:r>
            <a:r>
              <a:rPr lang="en-NZ" dirty="0" err="1" smtClean="0"/>
              <a:t>quản</a:t>
            </a:r>
            <a:r>
              <a:rPr lang="en-NZ" dirty="0" smtClean="0"/>
              <a:t> </a:t>
            </a:r>
            <a:r>
              <a:rPr lang="en-NZ" dirty="0" err="1" smtClean="0"/>
              <a:t>lý</a:t>
            </a:r>
            <a:r>
              <a:rPr lang="en-NZ" dirty="0" smtClean="0"/>
              <a:t> NNL </a:t>
            </a:r>
            <a:r>
              <a:rPr lang="en-NZ" dirty="0" err="1" smtClean="0"/>
              <a:t>của</a:t>
            </a:r>
            <a:r>
              <a:rPr lang="en-NZ" dirty="0" smtClean="0"/>
              <a:t> </a:t>
            </a:r>
            <a:r>
              <a:rPr lang="en-NZ" dirty="0" err="1" smtClean="0"/>
              <a:t>tổ</a:t>
            </a:r>
            <a:r>
              <a:rPr lang="en-NZ" dirty="0" smtClean="0"/>
              <a:t> </a:t>
            </a:r>
            <a:r>
              <a:rPr lang="en-NZ" dirty="0" err="1" smtClean="0"/>
              <a:t>chức</a:t>
            </a:r>
            <a:r>
              <a:rPr lang="en-NZ" dirty="0" smtClean="0"/>
              <a:t>.</a:t>
            </a:r>
          </a:p>
          <a:p>
            <a:pPr lvl="1">
              <a:buNone/>
            </a:pPr>
            <a:r>
              <a:rPr lang="en-NZ" dirty="0" smtClean="0"/>
              <a:t>	</a:t>
            </a:r>
            <a:r>
              <a:rPr lang="en-NZ" i="1" dirty="0" smtClean="0"/>
              <a:t>- </a:t>
            </a:r>
            <a:r>
              <a:rPr lang="en-NZ" i="1" dirty="0" err="1" smtClean="0"/>
              <a:t>môi</a:t>
            </a:r>
            <a:r>
              <a:rPr lang="en-NZ" i="1" dirty="0" smtClean="0"/>
              <a:t> </a:t>
            </a:r>
            <a:r>
              <a:rPr lang="en-NZ" i="1" dirty="0" err="1" smtClean="0"/>
              <a:t>trường</a:t>
            </a:r>
            <a:r>
              <a:rPr lang="en-NZ" i="1" dirty="0" smtClean="0"/>
              <a:t> </a:t>
            </a:r>
            <a:r>
              <a:rPr lang="en-NZ" i="1" dirty="0" err="1" smtClean="0"/>
              <a:t>chính</a:t>
            </a:r>
            <a:r>
              <a:rPr lang="en-NZ" i="1" dirty="0" smtClean="0"/>
              <a:t> </a:t>
            </a:r>
            <a:r>
              <a:rPr lang="en-NZ" i="1" dirty="0" err="1" smtClean="0"/>
              <a:t>trị</a:t>
            </a:r>
            <a:r>
              <a:rPr lang="en-NZ" i="1" dirty="0" smtClean="0"/>
              <a:t>, </a:t>
            </a:r>
          </a:p>
          <a:p>
            <a:pPr lvl="1">
              <a:buNone/>
            </a:pPr>
            <a:r>
              <a:rPr lang="en-NZ" i="1" dirty="0" smtClean="0"/>
              <a:t>	- </a:t>
            </a:r>
            <a:r>
              <a:rPr lang="en-NZ" i="1" dirty="0" err="1" smtClean="0"/>
              <a:t>môi</a:t>
            </a:r>
            <a:r>
              <a:rPr lang="en-NZ" i="1" dirty="0" smtClean="0"/>
              <a:t> </a:t>
            </a:r>
            <a:r>
              <a:rPr lang="en-NZ" i="1" dirty="0" err="1" smtClean="0"/>
              <a:t>trường</a:t>
            </a:r>
            <a:r>
              <a:rPr lang="en-NZ" i="1" dirty="0" smtClean="0"/>
              <a:t> </a:t>
            </a:r>
            <a:r>
              <a:rPr lang="en-NZ" i="1" dirty="0" err="1" smtClean="0"/>
              <a:t>văn</a:t>
            </a:r>
            <a:r>
              <a:rPr lang="en-NZ" i="1" dirty="0" smtClean="0"/>
              <a:t> </a:t>
            </a:r>
            <a:r>
              <a:rPr lang="en-NZ" i="1" dirty="0" err="1" smtClean="0"/>
              <a:t>hóa</a:t>
            </a:r>
            <a:r>
              <a:rPr lang="en-NZ" i="1" dirty="0" smtClean="0"/>
              <a:t> </a:t>
            </a:r>
            <a:r>
              <a:rPr lang="en-NZ" i="1" dirty="0" err="1" smtClean="0"/>
              <a:t>xã</a:t>
            </a:r>
            <a:r>
              <a:rPr lang="en-NZ" i="1" dirty="0" smtClean="0"/>
              <a:t> </a:t>
            </a:r>
            <a:r>
              <a:rPr lang="en-NZ" i="1" dirty="0" err="1" smtClean="0"/>
              <a:t>hội</a:t>
            </a:r>
            <a:r>
              <a:rPr lang="en-NZ" i="1" dirty="0" smtClean="0"/>
              <a:t>, </a:t>
            </a:r>
          </a:p>
          <a:p>
            <a:pPr lvl="1">
              <a:buNone/>
            </a:pPr>
            <a:r>
              <a:rPr lang="en-NZ" i="1" dirty="0" smtClean="0"/>
              <a:t>	- </a:t>
            </a:r>
            <a:r>
              <a:rPr lang="en-NZ" i="1" dirty="0" err="1" smtClean="0"/>
              <a:t>môi</a:t>
            </a:r>
            <a:r>
              <a:rPr lang="en-NZ" i="1" dirty="0" smtClean="0"/>
              <a:t> </a:t>
            </a:r>
            <a:r>
              <a:rPr lang="en-NZ" i="1" dirty="0" err="1" smtClean="0"/>
              <a:t>trường</a:t>
            </a:r>
            <a:r>
              <a:rPr lang="en-NZ" i="1" dirty="0" smtClean="0"/>
              <a:t> </a:t>
            </a:r>
            <a:r>
              <a:rPr lang="en-NZ" i="1" dirty="0" err="1" smtClean="0"/>
              <a:t>kinh</a:t>
            </a:r>
            <a:r>
              <a:rPr lang="en-NZ" i="1" dirty="0" smtClean="0"/>
              <a:t> </a:t>
            </a:r>
            <a:r>
              <a:rPr lang="en-NZ" i="1" dirty="0" err="1" smtClean="0"/>
              <a:t>tế</a:t>
            </a:r>
            <a:r>
              <a:rPr lang="en-NZ" i="1" dirty="0" smtClean="0"/>
              <a:t>, </a:t>
            </a:r>
            <a:r>
              <a:rPr lang="en-NZ" i="1" dirty="0" err="1" smtClean="0"/>
              <a:t>môi</a:t>
            </a:r>
            <a:r>
              <a:rPr lang="en-NZ" i="1" dirty="0" smtClean="0"/>
              <a:t> </a:t>
            </a:r>
            <a:r>
              <a:rPr lang="en-NZ" i="1" dirty="0" err="1" smtClean="0"/>
              <a:t>trường</a:t>
            </a:r>
            <a:r>
              <a:rPr lang="en-NZ" i="1" dirty="0" smtClean="0"/>
              <a:t> </a:t>
            </a:r>
            <a:r>
              <a:rPr lang="en-NZ" i="1" dirty="0" err="1" smtClean="0"/>
              <a:t>kỹ</a:t>
            </a:r>
            <a:r>
              <a:rPr lang="en-NZ" i="1" dirty="0" smtClean="0"/>
              <a:t> </a:t>
            </a:r>
            <a:r>
              <a:rPr lang="en-NZ" i="1" dirty="0" err="1" smtClean="0"/>
              <a:t>thuật</a:t>
            </a:r>
            <a:endParaRPr lang="en-NZ" i="1" dirty="0" smtClean="0"/>
          </a:p>
          <a:p>
            <a:pPr lvl="1">
              <a:buNone/>
            </a:pPr>
            <a:r>
              <a:rPr lang="en-NZ" i="1" dirty="0" smtClean="0"/>
              <a:t>	- </a:t>
            </a:r>
            <a:r>
              <a:rPr lang="en-NZ" i="1" dirty="0" err="1" smtClean="0"/>
              <a:t>môi</a:t>
            </a:r>
            <a:r>
              <a:rPr lang="en-NZ" i="1" dirty="0" smtClean="0"/>
              <a:t> </a:t>
            </a:r>
            <a:r>
              <a:rPr lang="en-NZ" i="1" dirty="0" err="1" smtClean="0"/>
              <a:t>trường</a:t>
            </a:r>
            <a:r>
              <a:rPr lang="en-NZ" i="1" dirty="0" smtClean="0"/>
              <a:t> </a:t>
            </a:r>
            <a:r>
              <a:rPr lang="en-NZ" i="1" dirty="0" err="1" smtClean="0"/>
              <a:t>văn</a:t>
            </a:r>
            <a:r>
              <a:rPr lang="en-NZ" i="1" dirty="0" smtClean="0"/>
              <a:t> </a:t>
            </a:r>
            <a:r>
              <a:rPr lang="en-NZ" i="1" dirty="0" err="1" smtClean="0"/>
              <a:t>hoa</a:t>
            </a:r>
            <a:endParaRPr lang="en-NZ" i="1" dirty="0" smtClean="0"/>
          </a:p>
          <a:p>
            <a:pPr>
              <a:buFontTx/>
              <a:buChar char="-"/>
            </a:pPr>
            <a:r>
              <a:rPr lang="en-NZ" dirty="0" err="1" smtClean="0"/>
              <a:t>Các</a:t>
            </a:r>
            <a:r>
              <a:rPr lang="en-NZ" dirty="0" smtClean="0"/>
              <a:t> </a:t>
            </a:r>
            <a:r>
              <a:rPr lang="en-NZ" dirty="0" err="1" smtClean="0"/>
              <a:t>yếu</a:t>
            </a:r>
            <a:r>
              <a:rPr lang="en-NZ" dirty="0" smtClean="0"/>
              <a:t> </a:t>
            </a:r>
            <a:r>
              <a:rPr lang="en-NZ" dirty="0" err="1" smtClean="0"/>
              <a:t>tố</a:t>
            </a:r>
            <a:r>
              <a:rPr lang="en-NZ" dirty="0" smtClean="0"/>
              <a:t> </a:t>
            </a:r>
            <a:r>
              <a:rPr lang="en-NZ" dirty="0" err="1" smtClean="0"/>
              <a:t>bên</a:t>
            </a:r>
            <a:r>
              <a:rPr lang="en-NZ" dirty="0" smtClean="0"/>
              <a:t> </a:t>
            </a:r>
            <a:r>
              <a:rPr lang="en-NZ" dirty="0" err="1" smtClean="0"/>
              <a:t>trong</a:t>
            </a:r>
            <a:r>
              <a:rPr lang="en-NZ" dirty="0" smtClean="0"/>
              <a:t> </a:t>
            </a:r>
            <a:r>
              <a:rPr lang="en-NZ" dirty="0" err="1" smtClean="0"/>
              <a:t>tổ</a:t>
            </a:r>
            <a:r>
              <a:rPr lang="en-NZ" dirty="0" smtClean="0"/>
              <a:t> </a:t>
            </a:r>
            <a:r>
              <a:rPr lang="en-NZ" dirty="0" err="1" smtClean="0"/>
              <a:t>chức</a:t>
            </a:r>
            <a:r>
              <a:rPr lang="en-NZ" dirty="0" smtClean="0"/>
              <a:t>: </a:t>
            </a:r>
            <a:r>
              <a:rPr lang="en-NZ" dirty="0" err="1" smtClean="0"/>
              <a:t>Tác</a:t>
            </a:r>
            <a:r>
              <a:rPr lang="en-NZ" dirty="0" smtClean="0"/>
              <a:t> </a:t>
            </a:r>
            <a:r>
              <a:rPr lang="en-NZ" dirty="0" err="1" smtClean="0"/>
              <a:t>động</a:t>
            </a:r>
            <a:r>
              <a:rPr lang="en-NZ" dirty="0" smtClean="0"/>
              <a:t> </a:t>
            </a:r>
            <a:r>
              <a:rPr lang="en-NZ" dirty="0" err="1" smtClean="0"/>
              <a:t>trực</a:t>
            </a:r>
            <a:r>
              <a:rPr lang="en-NZ" dirty="0" smtClean="0"/>
              <a:t> </a:t>
            </a:r>
            <a:r>
              <a:rPr lang="en-NZ" dirty="0" err="1" smtClean="0"/>
              <a:t>tiếp</a:t>
            </a:r>
            <a:endParaRPr lang="en-NZ" dirty="0" smtClean="0"/>
          </a:p>
          <a:p>
            <a:pPr lvl="1">
              <a:buFontTx/>
              <a:buChar char="-"/>
            </a:pPr>
            <a:r>
              <a:rPr lang="en-NZ" i="1" dirty="0" err="1" smtClean="0"/>
              <a:t>Mục</a:t>
            </a:r>
            <a:r>
              <a:rPr lang="en-NZ" i="1" dirty="0" smtClean="0"/>
              <a:t> </a:t>
            </a:r>
            <a:r>
              <a:rPr lang="en-NZ" i="1" dirty="0" err="1" smtClean="0"/>
              <a:t>tiêu</a:t>
            </a:r>
            <a:r>
              <a:rPr lang="en-NZ" i="1" dirty="0" smtClean="0"/>
              <a:t>, </a:t>
            </a:r>
            <a:r>
              <a:rPr lang="en-NZ" i="1" dirty="0" err="1" smtClean="0"/>
              <a:t>sứ</a:t>
            </a:r>
            <a:r>
              <a:rPr lang="en-NZ" i="1" dirty="0" smtClean="0"/>
              <a:t> </a:t>
            </a:r>
            <a:r>
              <a:rPr lang="en-NZ" i="1" dirty="0" err="1" smtClean="0"/>
              <a:t>mạng</a:t>
            </a:r>
            <a:r>
              <a:rPr lang="en-NZ" i="1" dirty="0" smtClean="0"/>
              <a:t> </a:t>
            </a:r>
            <a:r>
              <a:rPr lang="en-NZ" i="1" dirty="0" err="1" smtClean="0"/>
              <a:t>của</a:t>
            </a:r>
            <a:r>
              <a:rPr lang="en-NZ" i="1" dirty="0" smtClean="0"/>
              <a:t> </a:t>
            </a:r>
            <a:r>
              <a:rPr lang="en-NZ" i="1" dirty="0" err="1" smtClean="0"/>
              <a:t>tổ</a:t>
            </a:r>
            <a:r>
              <a:rPr lang="en-NZ" i="1" dirty="0" smtClean="0"/>
              <a:t> </a:t>
            </a:r>
            <a:r>
              <a:rPr lang="en-NZ" i="1" dirty="0" err="1" smtClean="0"/>
              <a:t>chức</a:t>
            </a:r>
            <a:endParaRPr lang="en-NZ" i="1" dirty="0" smtClean="0"/>
          </a:p>
          <a:p>
            <a:pPr lvl="1">
              <a:buFontTx/>
              <a:buChar char="-"/>
            </a:pPr>
            <a:r>
              <a:rPr lang="en-NZ" i="1" dirty="0" err="1" smtClean="0"/>
              <a:t>Văn</a:t>
            </a:r>
            <a:r>
              <a:rPr lang="en-NZ" i="1" dirty="0" smtClean="0"/>
              <a:t> </a:t>
            </a:r>
            <a:r>
              <a:rPr lang="en-NZ" i="1" dirty="0" err="1" smtClean="0"/>
              <a:t>hóa</a:t>
            </a:r>
            <a:r>
              <a:rPr lang="en-NZ" i="1" dirty="0" smtClean="0"/>
              <a:t> </a:t>
            </a:r>
            <a:r>
              <a:rPr lang="en-NZ" i="1" dirty="0" err="1" smtClean="0"/>
              <a:t>tổ</a:t>
            </a:r>
            <a:r>
              <a:rPr lang="en-NZ" i="1" dirty="0" smtClean="0"/>
              <a:t> </a:t>
            </a:r>
            <a:r>
              <a:rPr lang="en-NZ" i="1" dirty="0" err="1" smtClean="0"/>
              <a:t>chức</a:t>
            </a:r>
            <a:endParaRPr lang="en-NZ" i="1" dirty="0" smtClean="0"/>
          </a:p>
          <a:p>
            <a:pPr lvl="1">
              <a:buFontTx/>
              <a:buChar char="-"/>
            </a:pPr>
            <a:r>
              <a:rPr lang="en-NZ" i="1" dirty="0" err="1" smtClean="0"/>
              <a:t>Người</a:t>
            </a:r>
            <a:r>
              <a:rPr lang="en-NZ" i="1" dirty="0" smtClean="0"/>
              <a:t> </a:t>
            </a:r>
            <a:r>
              <a:rPr lang="en-NZ" i="1" dirty="0" err="1" smtClean="0"/>
              <a:t>lãnh</a:t>
            </a:r>
            <a:r>
              <a:rPr lang="en-NZ" i="1" dirty="0" smtClean="0"/>
              <a:t> </a:t>
            </a:r>
            <a:r>
              <a:rPr lang="en-NZ" i="1" dirty="0" err="1" smtClean="0"/>
              <a:t>đạo</a:t>
            </a:r>
            <a:r>
              <a:rPr lang="en-NZ" i="1" dirty="0" smtClean="0"/>
              <a:t> </a:t>
            </a:r>
            <a:r>
              <a:rPr lang="en-NZ" i="1" dirty="0" err="1" smtClean="0"/>
              <a:t>và</a:t>
            </a:r>
            <a:r>
              <a:rPr lang="en-NZ" i="1" dirty="0" smtClean="0"/>
              <a:t> </a:t>
            </a:r>
            <a:r>
              <a:rPr lang="en-NZ" i="1" dirty="0" err="1" smtClean="0"/>
              <a:t>phong</a:t>
            </a:r>
            <a:r>
              <a:rPr lang="en-NZ" i="1" dirty="0" smtClean="0"/>
              <a:t> </a:t>
            </a:r>
            <a:r>
              <a:rPr lang="en-NZ" i="1" dirty="0" err="1" smtClean="0"/>
              <a:t>cách</a:t>
            </a:r>
            <a:r>
              <a:rPr lang="en-NZ" i="1" dirty="0" smtClean="0"/>
              <a:t> </a:t>
            </a:r>
            <a:r>
              <a:rPr lang="en-NZ" i="1" dirty="0" err="1" smtClean="0"/>
              <a:t>lãnh</a:t>
            </a:r>
            <a:r>
              <a:rPr lang="en-NZ" i="1" dirty="0" smtClean="0"/>
              <a:t> </a:t>
            </a:r>
            <a:r>
              <a:rPr lang="en-NZ" i="1" dirty="0" err="1" smtClean="0"/>
              <a:t>đạo</a:t>
            </a:r>
            <a:endParaRPr lang="en-NZ" i="1" dirty="0" smtClean="0"/>
          </a:p>
          <a:p>
            <a:pPr lvl="1">
              <a:buFontTx/>
              <a:buChar char="-"/>
            </a:pPr>
            <a:r>
              <a:rPr lang="en-NZ" i="1" dirty="0" err="1" smtClean="0"/>
              <a:t>Cấu</a:t>
            </a:r>
            <a:r>
              <a:rPr lang="en-NZ" i="1" dirty="0" smtClean="0"/>
              <a:t> </a:t>
            </a:r>
            <a:r>
              <a:rPr lang="en-NZ" i="1" dirty="0" err="1" smtClean="0"/>
              <a:t>trúc</a:t>
            </a:r>
            <a:r>
              <a:rPr lang="en-NZ" i="1" dirty="0" smtClean="0"/>
              <a:t> </a:t>
            </a:r>
            <a:r>
              <a:rPr lang="en-NZ" i="1" dirty="0" err="1" smtClean="0"/>
              <a:t>tổ</a:t>
            </a:r>
            <a:r>
              <a:rPr lang="en-NZ" i="1" dirty="0" smtClean="0"/>
              <a:t> </a:t>
            </a:r>
            <a:r>
              <a:rPr lang="en-NZ" i="1" dirty="0" err="1" smtClean="0"/>
              <a:t>chức</a:t>
            </a:r>
            <a:endParaRPr lang="en-NZ" i="1" dirty="0" smtClean="0"/>
          </a:p>
          <a:p>
            <a:pPr lvl="1">
              <a:buFontTx/>
              <a:buChar char="-"/>
            </a:pPr>
            <a:r>
              <a:rPr lang="en-NZ" i="1" dirty="0" err="1" smtClean="0"/>
              <a:t>Các</a:t>
            </a:r>
            <a:r>
              <a:rPr lang="en-NZ" i="1" dirty="0" smtClean="0"/>
              <a:t> </a:t>
            </a:r>
            <a:r>
              <a:rPr lang="en-NZ" i="1" dirty="0" err="1" smtClean="0"/>
              <a:t>chính</a:t>
            </a:r>
            <a:r>
              <a:rPr lang="en-NZ" i="1" dirty="0" smtClean="0"/>
              <a:t> </a:t>
            </a:r>
            <a:r>
              <a:rPr lang="en-NZ" i="1" dirty="0" err="1" smtClean="0"/>
              <a:t>sách</a:t>
            </a:r>
            <a:r>
              <a:rPr lang="en-NZ" i="1" dirty="0" smtClean="0"/>
              <a:t> </a:t>
            </a:r>
            <a:r>
              <a:rPr lang="en-NZ" i="1" dirty="0" err="1" smtClean="0"/>
              <a:t>nhân</a:t>
            </a:r>
            <a:r>
              <a:rPr lang="en-NZ" i="1" dirty="0" smtClean="0"/>
              <a:t> </a:t>
            </a:r>
            <a:r>
              <a:rPr lang="en-NZ" i="1" dirty="0" err="1" smtClean="0"/>
              <a:t>sự</a:t>
            </a:r>
            <a:r>
              <a:rPr lang="en-NZ" i="1" dirty="0" smtClean="0"/>
              <a:t> </a:t>
            </a:r>
            <a:r>
              <a:rPr lang="en-NZ" i="1" dirty="0" err="1" smtClean="0"/>
              <a:t>và</a:t>
            </a:r>
            <a:r>
              <a:rPr lang="en-NZ" i="1" dirty="0" smtClean="0"/>
              <a:t> </a:t>
            </a:r>
            <a:r>
              <a:rPr lang="en-NZ" i="1" dirty="0" err="1" smtClean="0"/>
              <a:t>sự</a:t>
            </a:r>
            <a:r>
              <a:rPr lang="en-NZ" i="1" dirty="0" smtClean="0"/>
              <a:t> </a:t>
            </a:r>
            <a:r>
              <a:rPr lang="en-NZ" i="1" dirty="0" err="1" smtClean="0"/>
              <a:t>thực</a:t>
            </a:r>
            <a:r>
              <a:rPr lang="en-NZ" i="1" dirty="0" smtClean="0"/>
              <a:t> </a:t>
            </a:r>
            <a:r>
              <a:rPr lang="en-NZ" i="1" dirty="0" err="1" smtClean="0"/>
              <a:t>hiện</a:t>
            </a:r>
            <a:endParaRPr lang="en-NZ" i="1" dirty="0" smtClean="0"/>
          </a:p>
          <a:p>
            <a:pPr lvl="1">
              <a:buFontTx/>
              <a:buChar char="-"/>
            </a:pPr>
            <a:r>
              <a:rPr lang="en-NZ" i="1" dirty="0" err="1" smtClean="0"/>
              <a:t>Bản</a:t>
            </a:r>
            <a:r>
              <a:rPr lang="en-NZ" i="1" dirty="0" smtClean="0"/>
              <a:t> </a:t>
            </a:r>
            <a:r>
              <a:rPr lang="en-NZ" i="1" dirty="0" err="1" smtClean="0"/>
              <a:t>chất</a:t>
            </a:r>
            <a:r>
              <a:rPr lang="en-NZ" i="1" dirty="0" smtClean="0"/>
              <a:t> </a:t>
            </a:r>
            <a:r>
              <a:rPr lang="en-NZ" i="1" dirty="0" err="1" smtClean="0"/>
              <a:t>công</a:t>
            </a:r>
            <a:r>
              <a:rPr lang="en-NZ" i="1" dirty="0" smtClean="0"/>
              <a:t> </a:t>
            </a:r>
            <a:r>
              <a:rPr lang="en-NZ" i="1" dirty="0" err="1" smtClean="0"/>
              <a:t>việc</a:t>
            </a:r>
            <a:r>
              <a:rPr lang="en-NZ" i="1" dirty="0" smtClean="0"/>
              <a:t> </a:t>
            </a:r>
            <a:r>
              <a:rPr lang="en-NZ" i="1" dirty="0" err="1" smtClean="0"/>
              <a:t>trong</a:t>
            </a:r>
            <a:r>
              <a:rPr lang="en-NZ" i="1" dirty="0" smtClean="0"/>
              <a:t> </a:t>
            </a:r>
            <a:r>
              <a:rPr lang="en-NZ" i="1" dirty="0" err="1" smtClean="0"/>
              <a:t>tổ</a:t>
            </a:r>
            <a:r>
              <a:rPr lang="en-NZ" i="1" dirty="0" smtClean="0"/>
              <a:t> </a:t>
            </a:r>
            <a:r>
              <a:rPr lang="en-NZ" i="1" dirty="0" err="1" smtClean="0"/>
              <a:t>chức</a:t>
            </a:r>
            <a:endParaRPr lang="en-NZ" i="1" dirty="0" smtClean="0"/>
          </a:p>
          <a:p>
            <a:endParaRPr lang="en-NZ"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250" name="Title 1"/>
          <p:cNvSpPr>
            <a:spLocks noGrp="1"/>
          </p:cNvSpPr>
          <p:nvPr>
            <p:ph type="title"/>
          </p:nvPr>
        </p:nvSpPr>
        <p:spPr>
          <a:xfrm>
            <a:off x="457433" y="205620"/>
            <a:ext cx="8229134" cy="754441"/>
          </a:xfrm>
        </p:spPr>
        <p:txBody>
          <a:bodyPr lIns="88340" tIns="44170" rIns="88340">
            <a:normAutofit fontScale="90000"/>
          </a:bodyPr>
          <a:lstStyle/>
          <a:p>
            <a:r>
              <a:rPr lang="en-NZ" dirty="0" err="1" smtClean="0"/>
              <a:t>Bên</a:t>
            </a:r>
            <a:r>
              <a:rPr lang="en-NZ" dirty="0" smtClean="0"/>
              <a:t> </a:t>
            </a:r>
            <a:r>
              <a:rPr lang="en-NZ" dirty="0" err="1" smtClean="0"/>
              <a:t>ngoài</a:t>
            </a:r>
            <a:r>
              <a:rPr lang="en-NZ" dirty="0" smtClean="0"/>
              <a:t> </a:t>
            </a:r>
            <a:r>
              <a:rPr lang="en-NZ" dirty="0" err="1" smtClean="0"/>
              <a:t>tổ</a:t>
            </a:r>
            <a:r>
              <a:rPr lang="en-NZ" dirty="0" smtClean="0"/>
              <a:t> </a:t>
            </a:r>
            <a:r>
              <a:rPr lang="en-NZ" dirty="0" err="1" smtClean="0"/>
              <a:t>chức</a:t>
            </a:r>
            <a:endParaRPr lang="en-NZ" dirty="0" smtClean="0"/>
          </a:p>
        </p:txBody>
      </p:sp>
      <p:sp>
        <p:nvSpPr>
          <p:cNvPr id="53251" name="Content Placeholder 2"/>
          <p:cNvSpPr>
            <a:spLocks noGrp="1"/>
          </p:cNvSpPr>
          <p:nvPr>
            <p:ph idx="1"/>
          </p:nvPr>
        </p:nvSpPr>
        <p:spPr>
          <a:xfrm>
            <a:off x="457434" y="1028096"/>
            <a:ext cx="8686567" cy="5296203"/>
          </a:xfrm>
        </p:spPr>
        <p:txBody>
          <a:bodyPr lIns="88340" tIns="44170" rIns="88340" bIns="44170">
            <a:normAutofit lnSpcReduction="10000"/>
          </a:bodyPr>
          <a:lstStyle/>
          <a:p>
            <a:r>
              <a:rPr lang="en-NZ" sz="3100" b="1" dirty="0" smtClean="0">
                <a:solidFill>
                  <a:srgbClr val="FFFF00"/>
                </a:solidFill>
              </a:rPr>
              <a:t>MT </a:t>
            </a:r>
            <a:r>
              <a:rPr lang="en-NZ" sz="3100" b="1" dirty="0" err="1" smtClean="0">
                <a:solidFill>
                  <a:srgbClr val="FFFF00"/>
                </a:solidFill>
              </a:rPr>
              <a:t>Chính</a:t>
            </a:r>
            <a:r>
              <a:rPr lang="en-NZ" sz="3100" b="1" dirty="0" smtClean="0">
                <a:solidFill>
                  <a:srgbClr val="FFFF00"/>
                </a:solidFill>
              </a:rPr>
              <a:t> </a:t>
            </a:r>
            <a:r>
              <a:rPr lang="en-NZ" sz="3100" b="1" dirty="0" err="1" smtClean="0">
                <a:solidFill>
                  <a:srgbClr val="FFFF00"/>
                </a:solidFill>
              </a:rPr>
              <a:t>trị</a:t>
            </a:r>
            <a:r>
              <a:rPr lang="en-NZ" sz="3100" b="1" dirty="0" smtClean="0"/>
              <a:t>: </a:t>
            </a:r>
            <a:r>
              <a:rPr lang="en-NZ" sz="3100" dirty="0" err="1" smtClean="0"/>
              <a:t>tính</a:t>
            </a:r>
            <a:r>
              <a:rPr lang="en-NZ" sz="3100" dirty="0" smtClean="0"/>
              <a:t> </a:t>
            </a:r>
            <a:r>
              <a:rPr lang="en-NZ" sz="3100" dirty="0" err="1" smtClean="0"/>
              <a:t>chất</a:t>
            </a:r>
            <a:r>
              <a:rPr lang="en-NZ" sz="3100" dirty="0" smtClean="0"/>
              <a:t> </a:t>
            </a:r>
            <a:r>
              <a:rPr lang="en-NZ" sz="3100" dirty="0" err="1" smtClean="0"/>
              <a:t>của</a:t>
            </a:r>
            <a:r>
              <a:rPr lang="en-NZ" sz="3100" dirty="0" smtClean="0"/>
              <a:t> </a:t>
            </a:r>
            <a:r>
              <a:rPr lang="en-NZ" sz="3100" dirty="0" err="1" smtClean="0"/>
              <a:t>nền</a:t>
            </a:r>
            <a:r>
              <a:rPr lang="en-NZ" sz="3100" dirty="0" smtClean="0"/>
              <a:t> </a:t>
            </a:r>
            <a:r>
              <a:rPr lang="en-NZ" sz="3100" dirty="0" err="1" smtClean="0"/>
              <a:t>chính</a:t>
            </a:r>
            <a:r>
              <a:rPr lang="en-NZ" sz="3100" dirty="0" smtClean="0"/>
              <a:t> </a:t>
            </a:r>
            <a:r>
              <a:rPr lang="en-NZ" sz="3100" dirty="0" err="1" smtClean="0"/>
              <a:t>trị</a:t>
            </a:r>
            <a:r>
              <a:rPr lang="en-NZ" sz="3100" dirty="0" smtClean="0"/>
              <a:t> </a:t>
            </a:r>
            <a:r>
              <a:rPr lang="en-NZ" sz="3100" dirty="0" err="1" smtClean="0"/>
              <a:t>cũng</a:t>
            </a:r>
            <a:r>
              <a:rPr lang="en-NZ" sz="3100" dirty="0" smtClean="0"/>
              <a:t> </a:t>
            </a:r>
            <a:r>
              <a:rPr lang="en-NZ" sz="3100" dirty="0" err="1" smtClean="0"/>
              <a:t>với</a:t>
            </a:r>
            <a:r>
              <a:rPr lang="en-NZ" sz="3100" dirty="0" smtClean="0"/>
              <a:t> </a:t>
            </a:r>
            <a:r>
              <a:rPr lang="en-NZ" sz="3100" dirty="0" err="1" smtClean="0"/>
              <a:t>những</a:t>
            </a:r>
            <a:r>
              <a:rPr lang="en-NZ" sz="3100" dirty="0" smtClean="0"/>
              <a:t> </a:t>
            </a:r>
            <a:r>
              <a:rPr lang="en-NZ" sz="3100" dirty="0" err="1" smtClean="0"/>
              <a:t>pháp</a:t>
            </a:r>
            <a:r>
              <a:rPr lang="en-NZ" sz="3100" dirty="0" smtClean="0"/>
              <a:t> </a:t>
            </a:r>
            <a:r>
              <a:rPr lang="en-NZ" sz="3100" dirty="0" err="1" smtClean="0"/>
              <a:t>luật</a:t>
            </a:r>
            <a:r>
              <a:rPr lang="en-NZ" sz="3100" dirty="0" smtClean="0"/>
              <a:t> </a:t>
            </a:r>
            <a:r>
              <a:rPr lang="en-NZ" sz="3100" dirty="0" err="1" smtClean="0"/>
              <a:t>và</a:t>
            </a:r>
            <a:r>
              <a:rPr lang="en-NZ" sz="3100" dirty="0" smtClean="0"/>
              <a:t> </a:t>
            </a:r>
            <a:r>
              <a:rPr lang="en-NZ" sz="3100" dirty="0" err="1" smtClean="0"/>
              <a:t>chính</a:t>
            </a:r>
            <a:r>
              <a:rPr lang="en-NZ" sz="3100" dirty="0" smtClean="0"/>
              <a:t> </a:t>
            </a:r>
            <a:r>
              <a:rPr lang="en-NZ" sz="3100" dirty="0" err="1" smtClean="0"/>
              <a:t>sách</a:t>
            </a:r>
            <a:r>
              <a:rPr lang="en-NZ" sz="3100" dirty="0" smtClean="0"/>
              <a:t> </a:t>
            </a:r>
            <a:r>
              <a:rPr lang="en-NZ" sz="3100" dirty="0" err="1" smtClean="0"/>
              <a:t>của</a:t>
            </a:r>
            <a:r>
              <a:rPr lang="en-NZ" sz="3100" dirty="0" smtClean="0"/>
              <a:t> </a:t>
            </a:r>
            <a:r>
              <a:rPr lang="en-NZ" sz="3100" dirty="0" err="1" smtClean="0"/>
              <a:t>Nhà</a:t>
            </a:r>
            <a:r>
              <a:rPr lang="en-NZ" sz="3100" dirty="0" smtClean="0"/>
              <a:t> </a:t>
            </a:r>
            <a:r>
              <a:rPr lang="en-NZ" sz="3100" dirty="0" err="1" smtClean="0"/>
              <a:t>nước</a:t>
            </a:r>
            <a:r>
              <a:rPr lang="en-NZ" sz="3100" dirty="0" smtClean="0"/>
              <a:t> </a:t>
            </a:r>
            <a:r>
              <a:rPr lang="en-NZ" sz="3100" dirty="0" err="1" smtClean="0"/>
              <a:t>ảnh</a:t>
            </a:r>
            <a:r>
              <a:rPr lang="en-NZ" sz="3100" dirty="0" smtClean="0"/>
              <a:t> </a:t>
            </a:r>
            <a:r>
              <a:rPr lang="en-NZ" sz="3100" dirty="0" err="1" smtClean="0"/>
              <a:t>hưởng</a:t>
            </a:r>
            <a:r>
              <a:rPr lang="en-NZ" sz="3100" dirty="0" smtClean="0"/>
              <a:t> </a:t>
            </a:r>
            <a:r>
              <a:rPr lang="en-NZ" sz="3100" dirty="0" err="1" smtClean="0"/>
              <a:t>tới</a:t>
            </a:r>
            <a:r>
              <a:rPr lang="en-NZ" sz="3100" dirty="0" smtClean="0"/>
              <a:t> </a:t>
            </a:r>
            <a:r>
              <a:rPr lang="en-NZ" sz="3100" dirty="0" err="1" smtClean="0"/>
              <a:t>tất</a:t>
            </a:r>
            <a:r>
              <a:rPr lang="en-NZ" sz="3100" dirty="0" smtClean="0"/>
              <a:t> </a:t>
            </a:r>
            <a:r>
              <a:rPr lang="en-NZ" sz="3100" dirty="0" err="1" smtClean="0"/>
              <a:t>thảy</a:t>
            </a:r>
            <a:r>
              <a:rPr lang="en-NZ" sz="3100" dirty="0" smtClean="0"/>
              <a:t> </a:t>
            </a:r>
            <a:r>
              <a:rPr lang="en-NZ" sz="3100" dirty="0" err="1" smtClean="0"/>
              <a:t>các</a:t>
            </a:r>
            <a:r>
              <a:rPr lang="en-NZ" sz="3100" dirty="0" smtClean="0"/>
              <a:t> </a:t>
            </a:r>
            <a:r>
              <a:rPr lang="en-NZ" sz="3100" dirty="0" err="1" smtClean="0"/>
              <a:t>tổ</a:t>
            </a:r>
            <a:r>
              <a:rPr lang="en-NZ" sz="3100" dirty="0" smtClean="0"/>
              <a:t> </a:t>
            </a:r>
            <a:r>
              <a:rPr lang="en-NZ" sz="3100" dirty="0" err="1" smtClean="0"/>
              <a:t>chức</a:t>
            </a:r>
            <a:r>
              <a:rPr lang="en-NZ" sz="3100" dirty="0" smtClean="0"/>
              <a:t> </a:t>
            </a:r>
            <a:r>
              <a:rPr lang="en-NZ" sz="3100" dirty="0" err="1" smtClean="0"/>
              <a:t>và</a:t>
            </a:r>
            <a:r>
              <a:rPr lang="en-NZ" sz="3100" dirty="0" smtClean="0"/>
              <a:t> </a:t>
            </a:r>
            <a:r>
              <a:rPr lang="en-NZ" sz="3100" dirty="0" err="1" smtClean="0"/>
              <a:t>vấn</a:t>
            </a:r>
            <a:r>
              <a:rPr lang="en-NZ" sz="3100" dirty="0" smtClean="0"/>
              <a:t> </a:t>
            </a:r>
            <a:r>
              <a:rPr lang="en-NZ" sz="3100" dirty="0" err="1" smtClean="0"/>
              <a:t>đề</a:t>
            </a:r>
            <a:r>
              <a:rPr lang="en-NZ" sz="3100" dirty="0" smtClean="0"/>
              <a:t> con </a:t>
            </a:r>
            <a:r>
              <a:rPr lang="en-NZ" sz="3100" dirty="0" err="1" smtClean="0"/>
              <a:t>người</a:t>
            </a:r>
            <a:r>
              <a:rPr lang="en-NZ" sz="3100" dirty="0" smtClean="0"/>
              <a:t> </a:t>
            </a:r>
            <a:r>
              <a:rPr lang="en-NZ" sz="3100" dirty="0" err="1" smtClean="0"/>
              <a:t>trong</a:t>
            </a:r>
            <a:r>
              <a:rPr lang="en-NZ" sz="3100" dirty="0" smtClean="0"/>
              <a:t> </a:t>
            </a:r>
            <a:r>
              <a:rPr lang="en-NZ" sz="3100" dirty="0" err="1" smtClean="0"/>
              <a:t>tổ</a:t>
            </a:r>
            <a:r>
              <a:rPr lang="en-NZ" sz="3100" dirty="0" smtClean="0"/>
              <a:t> </a:t>
            </a:r>
            <a:r>
              <a:rPr lang="en-NZ" sz="3100" dirty="0" err="1" smtClean="0"/>
              <a:t>chức</a:t>
            </a:r>
            <a:r>
              <a:rPr lang="en-NZ" sz="3100" dirty="0" smtClean="0"/>
              <a:t>.</a:t>
            </a:r>
          </a:p>
          <a:p>
            <a:r>
              <a:rPr lang="en-NZ" sz="3100" b="1" dirty="0" smtClean="0">
                <a:solidFill>
                  <a:srgbClr val="FFFF00"/>
                </a:solidFill>
              </a:rPr>
              <a:t>MT </a:t>
            </a:r>
            <a:r>
              <a:rPr lang="en-NZ" sz="3100" b="1" dirty="0" err="1" smtClean="0">
                <a:solidFill>
                  <a:srgbClr val="FFFF00"/>
                </a:solidFill>
              </a:rPr>
              <a:t>vật</a:t>
            </a:r>
            <a:r>
              <a:rPr lang="en-NZ" sz="3100" b="1" dirty="0" smtClean="0">
                <a:solidFill>
                  <a:srgbClr val="FFFF00"/>
                </a:solidFill>
              </a:rPr>
              <a:t> </a:t>
            </a:r>
            <a:r>
              <a:rPr lang="en-NZ" sz="3100" b="1" dirty="0" err="1" smtClean="0">
                <a:solidFill>
                  <a:srgbClr val="FFFF00"/>
                </a:solidFill>
              </a:rPr>
              <a:t>chất</a:t>
            </a:r>
            <a:r>
              <a:rPr lang="en-NZ" sz="3100" b="1" dirty="0" smtClean="0">
                <a:solidFill>
                  <a:srgbClr val="FFFF00"/>
                </a:solidFill>
              </a:rPr>
              <a:t> </a:t>
            </a:r>
            <a:r>
              <a:rPr lang="en-NZ" sz="3100" b="1" dirty="0" err="1" smtClean="0">
                <a:solidFill>
                  <a:srgbClr val="FFFF00"/>
                </a:solidFill>
              </a:rPr>
              <a:t>và</a:t>
            </a:r>
            <a:r>
              <a:rPr lang="en-NZ" sz="3100" b="1" dirty="0" smtClean="0">
                <a:solidFill>
                  <a:srgbClr val="FFFF00"/>
                </a:solidFill>
              </a:rPr>
              <a:t> MT </a:t>
            </a:r>
            <a:r>
              <a:rPr lang="en-NZ" sz="3100" b="1" dirty="0" err="1" smtClean="0">
                <a:solidFill>
                  <a:srgbClr val="FFFF00"/>
                </a:solidFill>
              </a:rPr>
              <a:t>kinh</a:t>
            </a:r>
            <a:r>
              <a:rPr lang="en-NZ" sz="3100" b="1" dirty="0" smtClean="0">
                <a:solidFill>
                  <a:srgbClr val="FFFF00"/>
                </a:solidFill>
              </a:rPr>
              <a:t> </a:t>
            </a:r>
            <a:r>
              <a:rPr lang="en-NZ" sz="3100" b="1" dirty="0" err="1" smtClean="0">
                <a:solidFill>
                  <a:srgbClr val="FFFF00"/>
                </a:solidFill>
              </a:rPr>
              <a:t>tế</a:t>
            </a:r>
            <a:r>
              <a:rPr lang="en-NZ" sz="3100" b="1" dirty="0" smtClean="0"/>
              <a:t>: </a:t>
            </a:r>
            <a:r>
              <a:rPr lang="en-NZ" sz="3100" dirty="0" err="1" smtClean="0"/>
              <a:t>sự</a:t>
            </a:r>
            <a:r>
              <a:rPr lang="en-NZ" sz="3100" dirty="0" smtClean="0"/>
              <a:t> </a:t>
            </a:r>
            <a:r>
              <a:rPr lang="en-NZ" sz="3100" dirty="0" err="1" smtClean="0"/>
              <a:t>gia</a:t>
            </a:r>
            <a:r>
              <a:rPr lang="en-NZ" sz="3100" dirty="0" smtClean="0"/>
              <a:t> </a:t>
            </a:r>
            <a:r>
              <a:rPr lang="en-NZ" sz="3100" dirty="0" err="1" smtClean="0"/>
              <a:t>tăng</a:t>
            </a:r>
            <a:r>
              <a:rPr lang="en-NZ" sz="3100" dirty="0" smtClean="0"/>
              <a:t>/</a:t>
            </a:r>
            <a:r>
              <a:rPr lang="en-NZ" sz="3100" dirty="0" err="1" smtClean="0"/>
              <a:t>suy</a:t>
            </a:r>
            <a:r>
              <a:rPr lang="en-NZ" sz="3100" dirty="0" smtClean="0"/>
              <a:t> </a:t>
            </a:r>
            <a:r>
              <a:rPr lang="en-NZ" sz="3100" dirty="0" err="1" smtClean="0"/>
              <a:t>giảm</a:t>
            </a:r>
            <a:r>
              <a:rPr lang="en-NZ" sz="3100" dirty="0" smtClean="0"/>
              <a:t> </a:t>
            </a:r>
            <a:r>
              <a:rPr lang="en-NZ" sz="3100" dirty="0" err="1" smtClean="0"/>
              <a:t>dân</a:t>
            </a:r>
            <a:r>
              <a:rPr lang="en-NZ" sz="3100" dirty="0" smtClean="0"/>
              <a:t> </a:t>
            </a:r>
            <a:r>
              <a:rPr lang="en-NZ" sz="3100" dirty="0" err="1" smtClean="0"/>
              <a:t>số</a:t>
            </a:r>
            <a:r>
              <a:rPr lang="en-NZ" sz="3100" dirty="0" smtClean="0"/>
              <a:t>; </a:t>
            </a:r>
            <a:r>
              <a:rPr lang="en-NZ" sz="3100" dirty="0" err="1" smtClean="0"/>
              <a:t>sự</a:t>
            </a:r>
            <a:r>
              <a:rPr lang="en-NZ" sz="3100" dirty="0" smtClean="0"/>
              <a:t> </a:t>
            </a:r>
            <a:r>
              <a:rPr lang="en-NZ" sz="3100" dirty="0" err="1" smtClean="0"/>
              <a:t>chuyển</a:t>
            </a:r>
            <a:r>
              <a:rPr lang="en-NZ" sz="3100" dirty="0" smtClean="0"/>
              <a:t> </a:t>
            </a:r>
            <a:r>
              <a:rPr lang="en-NZ" sz="3100" dirty="0" err="1" smtClean="0"/>
              <a:t>dịch</a:t>
            </a:r>
            <a:r>
              <a:rPr lang="en-NZ" sz="3100" dirty="0" smtClean="0"/>
              <a:t> </a:t>
            </a:r>
            <a:r>
              <a:rPr lang="en-NZ" sz="3100" dirty="0" err="1" smtClean="0"/>
              <a:t>dân</a:t>
            </a:r>
            <a:r>
              <a:rPr lang="en-NZ" sz="3100" dirty="0" smtClean="0"/>
              <a:t> </a:t>
            </a:r>
            <a:r>
              <a:rPr lang="en-NZ" sz="3100" dirty="0" err="1" smtClean="0"/>
              <a:t>cư</a:t>
            </a:r>
            <a:r>
              <a:rPr lang="en-NZ" sz="3100" dirty="0" smtClean="0"/>
              <a:t>; </a:t>
            </a:r>
            <a:r>
              <a:rPr lang="en-NZ" sz="3100" dirty="0" err="1" smtClean="0"/>
              <a:t>cạn</a:t>
            </a:r>
            <a:r>
              <a:rPr lang="en-NZ" sz="3100" dirty="0" smtClean="0"/>
              <a:t> </a:t>
            </a:r>
            <a:r>
              <a:rPr lang="en-NZ" sz="3100" dirty="0" err="1" smtClean="0"/>
              <a:t>kiệt</a:t>
            </a:r>
            <a:r>
              <a:rPr lang="en-NZ" sz="3100" dirty="0" smtClean="0"/>
              <a:t> </a:t>
            </a:r>
            <a:r>
              <a:rPr lang="en-NZ" sz="3100" dirty="0" err="1" smtClean="0"/>
              <a:t>các</a:t>
            </a:r>
            <a:r>
              <a:rPr lang="en-NZ" sz="3100" dirty="0" smtClean="0"/>
              <a:t> </a:t>
            </a:r>
            <a:r>
              <a:rPr lang="en-NZ" sz="3100" dirty="0" err="1" smtClean="0"/>
              <a:t>nguồn</a:t>
            </a:r>
            <a:r>
              <a:rPr lang="en-NZ" sz="3100" dirty="0" smtClean="0"/>
              <a:t> </a:t>
            </a:r>
            <a:r>
              <a:rPr lang="en-NZ" sz="3100" dirty="0" err="1" smtClean="0"/>
              <a:t>tài</a:t>
            </a:r>
            <a:r>
              <a:rPr lang="en-NZ" sz="3100" dirty="0" smtClean="0"/>
              <a:t> </a:t>
            </a:r>
            <a:r>
              <a:rPr lang="en-NZ" sz="3100" dirty="0" err="1" smtClean="0"/>
              <a:t>nguyên</a:t>
            </a:r>
            <a:r>
              <a:rPr lang="en-NZ" sz="3100" dirty="0" smtClean="0"/>
              <a:t>, </a:t>
            </a:r>
            <a:r>
              <a:rPr lang="en-NZ" sz="3100" dirty="0" err="1" smtClean="0"/>
              <a:t>sự</a:t>
            </a:r>
            <a:r>
              <a:rPr lang="en-NZ" sz="3100" dirty="0" smtClean="0"/>
              <a:t> </a:t>
            </a:r>
            <a:r>
              <a:rPr lang="en-NZ" sz="3100" dirty="0" err="1" smtClean="0"/>
              <a:t>cạnh</a:t>
            </a:r>
            <a:r>
              <a:rPr lang="en-NZ" sz="3100" dirty="0" smtClean="0"/>
              <a:t> </a:t>
            </a:r>
            <a:r>
              <a:rPr lang="en-NZ" sz="3100" dirty="0" err="1" smtClean="0"/>
              <a:t>tranh</a:t>
            </a:r>
            <a:r>
              <a:rPr lang="en-NZ" sz="3100" dirty="0" smtClean="0"/>
              <a:t>, </a:t>
            </a:r>
            <a:r>
              <a:rPr lang="en-NZ" sz="3100" dirty="0" err="1" smtClean="0"/>
              <a:t>sự</a:t>
            </a:r>
            <a:r>
              <a:rPr lang="en-NZ" sz="3100" dirty="0" smtClean="0"/>
              <a:t> </a:t>
            </a:r>
            <a:r>
              <a:rPr lang="en-NZ" sz="3100" dirty="0" err="1" smtClean="0"/>
              <a:t>tăng</a:t>
            </a:r>
            <a:r>
              <a:rPr lang="en-NZ" sz="3100" dirty="0" smtClean="0"/>
              <a:t> </a:t>
            </a:r>
            <a:r>
              <a:rPr lang="en-NZ" sz="3100" dirty="0" err="1" smtClean="0"/>
              <a:t>trưởng</a:t>
            </a:r>
            <a:r>
              <a:rPr lang="en-NZ" sz="3100" dirty="0" smtClean="0"/>
              <a:t> </a:t>
            </a:r>
            <a:r>
              <a:rPr lang="en-NZ" sz="3100" dirty="0" err="1" smtClean="0"/>
              <a:t>hoặc</a:t>
            </a:r>
            <a:r>
              <a:rPr lang="en-NZ" sz="3100" dirty="0" smtClean="0"/>
              <a:t> </a:t>
            </a:r>
            <a:r>
              <a:rPr lang="en-NZ" sz="3100" dirty="0" err="1" smtClean="0"/>
              <a:t>suy</a:t>
            </a:r>
            <a:r>
              <a:rPr lang="en-NZ" sz="3100" dirty="0" smtClean="0"/>
              <a:t> </a:t>
            </a:r>
            <a:r>
              <a:rPr lang="en-NZ" sz="3100" dirty="0" err="1" smtClean="0"/>
              <a:t>thoái</a:t>
            </a:r>
            <a:r>
              <a:rPr lang="en-NZ" sz="3100" dirty="0" smtClean="0"/>
              <a:t> KT, </a:t>
            </a:r>
            <a:r>
              <a:rPr lang="en-NZ" sz="3100" dirty="0" err="1" smtClean="0"/>
              <a:t>biến</a:t>
            </a:r>
            <a:r>
              <a:rPr lang="en-NZ" sz="3100" dirty="0" smtClean="0"/>
              <a:t> </a:t>
            </a:r>
            <a:r>
              <a:rPr lang="en-NZ" sz="3100" dirty="0" err="1" smtClean="0"/>
              <a:t>động</a:t>
            </a:r>
            <a:r>
              <a:rPr lang="en-NZ" sz="3100" dirty="0" smtClean="0"/>
              <a:t> </a:t>
            </a:r>
            <a:r>
              <a:rPr lang="en-NZ" sz="3100" dirty="0" err="1" smtClean="0"/>
              <a:t>của</a:t>
            </a:r>
            <a:r>
              <a:rPr lang="en-NZ" sz="3100" dirty="0" smtClean="0"/>
              <a:t> </a:t>
            </a:r>
            <a:r>
              <a:rPr lang="en-NZ" sz="3100" dirty="0" err="1" smtClean="0"/>
              <a:t>thị</a:t>
            </a:r>
            <a:r>
              <a:rPr lang="en-NZ" sz="3100" dirty="0" smtClean="0"/>
              <a:t> </a:t>
            </a:r>
            <a:r>
              <a:rPr lang="en-NZ" sz="3100" dirty="0" err="1" smtClean="0"/>
              <a:t>trường</a:t>
            </a:r>
            <a:r>
              <a:rPr lang="en-NZ" sz="3100" dirty="0" smtClean="0"/>
              <a:t> </a:t>
            </a:r>
            <a:r>
              <a:rPr lang="en-NZ" sz="3100" dirty="0" err="1" smtClean="0"/>
              <a:t>lao</a:t>
            </a:r>
            <a:r>
              <a:rPr lang="en-NZ" sz="3100" dirty="0" smtClean="0"/>
              <a:t> </a:t>
            </a:r>
            <a:r>
              <a:rPr lang="en-NZ" sz="3100" dirty="0" err="1" smtClean="0"/>
              <a:t>động</a:t>
            </a:r>
            <a:r>
              <a:rPr lang="en-NZ" sz="3100" dirty="0" smtClean="0"/>
              <a:t>, v.v. </a:t>
            </a:r>
            <a:r>
              <a:rPr lang="en-NZ" sz="3100" dirty="0" err="1" smtClean="0"/>
              <a:t>đều</a:t>
            </a:r>
            <a:r>
              <a:rPr lang="en-NZ" sz="3100" dirty="0" smtClean="0"/>
              <a:t> </a:t>
            </a:r>
            <a:r>
              <a:rPr lang="en-NZ" sz="3100" dirty="0" err="1" smtClean="0"/>
              <a:t>ảnh</a:t>
            </a:r>
            <a:r>
              <a:rPr lang="en-NZ" sz="3100" dirty="0" smtClean="0"/>
              <a:t> </a:t>
            </a:r>
            <a:r>
              <a:rPr lang="en-NZ" sz="3100" dirty="0" err="1" smtClean="0"/>
              <a:t>hưởng</a:t>
            </a:r>
            <a:r>
              <a:rPr lang="en-NZ" sz="3100" dirty="0" smtClean="0"/>
              <a:t> </a:t>
            </a:r>
            <a:r>
              <a:rPr lang="en-NZ" sz="3100" dirty="0" err="1" smtClean="0"/>
              <a:t>tới</a:t>
            </a:r>
            <a:r>
              <a:rPr lang="en-NZ" sz="3100" dirty="0" smtClean="0"/>
              <a:t> </a:t>
            </a:r>
            <a:r>
              <a:rPr lang="en-NZ" sz="3100" dirty="0" err="1" smtClean="0"/>
              <a:t>người</a:t>
            </a:r>
            <a:r>
              <a:rPr lang="en-NZ" sz="3100" dirty="0" smtClean="0"/>
              <a:t> </a:t>
            </a:r>
            <a:r>
              <a:rPr lang="en-NZ" sz="3100" dirty="0" err="1" smtClean="0"/>
              <a:t>lao</a:t>
            </a:r>
            <a:r>
              <a:rPr lang="en-NZ" sz="3100" dirty="0" smtClean="0"/>
              <a:t> </a:t>
            </a:r>
            <a:r>
              <a:rPr lang="en-NZ" sz="3100" dirty="0" err="1" smtClean="0"/>
              <a:t>động</a:t>
            </a:r>
            <a:r>
              <a:rPr lang="en-NZ" sz="3100" dirty="0" smtClean="0"/>
              <a:t>, </a:t>
            </a:r>
            <a:r>
              <a:rPr lang="en-NZ" sz="3100" dirty="0" err="1" smtClean="0"/>
              <a:t>trong</a:t>
            </a:r>
            <a:r>
              <a:rPr lang="en-NZ" sz="3100" dirty="0" smtClean="0"/>
              <a:t> </a:t>
            </a:r>
            <a:r>
              <a:rPr lang="en-NZ" sz="3100" dirty="0" err="1" smtClean="0"/>
              <a:t>đó</a:t>
            </a:r>
            <a:r>
              <a:rPr lang="en-NZ" sz="3100" dirty="0" smtClean="0"/>
              <a:t> </a:t>
            </a:r>
            <a:r>
              <a:rPr lang="en-NZ" sz="3100" dirty="0" err="1" smtClean="0"/>
              <a:t>có</a:t>
            </a:r>
            <a:r>
              <a:rPr lang="en-NZ" sz="3100" dirty="0" smtClean="0"/>
              <a:t> </a:t>
            </a:r>
            <a:r>
              <a:rPr lang="en-NZ" sz="3100" dirty="0" err="1" smtClean="0"/>
              <a:t>vấn</a:t>
            </a:r>
            <a:r>
              <a:rPr lang="en-NZ" sz="3100" dirty="0" smtClean="0"/>
              <a:t> </a:t>
            </a:r>
            <a:r>
              <a:rPr lang="en-NZ" sz="3100" dirty="0" err="1" smtClean="0"/>
              <a:t>đề</a:t>
            </a:r>
            <a:r>
              <a:rPr lang="en-NZ" sz="3100" dirty="0" smtClean="0"/>
              <a:t> </a:t>
            </a:r>
            <a:r>
              <a:rPr lang="en-NZ" sz="3100" dirty="0" err="1" smtClean="0"/>
              <a:t>động</a:t>
            </a:r>
            <a:r>
              <a:rPr lang="en-NZ" sz="3100" dirty="0" smtClean="0"/>
              <a:t> </a:t>
            </a:r>
            <a:r>
              <a:rPr lang="en-NZ" sz="3100" dirty="0" err="1" smtClean="0"/>
              <a:t>lực</a:t>
            </a:r>
            <a:r>
              <a:rPr lang="en-NZ" sz="3100" dirty="0" smtClean="0"/>
              <a:t> </a:t>
            </a:r>
            <a:r>
              <a:rPr lang="en-NZ" sz="3100" dirty="0" err="1" smtClean="0"/>
              <a:t>làm</a:t>
            </a:r>
            <a:r>
              <a:rPr lang="en-NZ" sz="3100" dirty="0" smtClean="0"/>
              <a:t> </a:t>
            </a:r>
            <a:r>
              <a:rPr lang="en-NZ" sz="3100" dirty="0" err="1" smtClean="0"/>
              <a:t>việc</a:t>
            </a:r>
            <a:r>
              <a:rPr lang="en-NZ" sz="3100" dirty="0" smtClean="0"/>
              <a:t> </a:t>
            </a:r>
            <a:r>
              <a:rPr lang="en-NZ" sz="3100" dirty="0" err="1" smtClean="0"/>
              <a:t>của</a:t>
            </a:r>
            <a:r>
              <a:rPr lang="en-NZ" sz="3100" dirty="0" smtClean="0"/>
              <a:t> </a:t>
            </a:r>
            <a:r>
              <a:rPr lang="en-NZ" sz="3100" dirty="0" err="1" smtClean="0"/>
              <a:t>họ</a:t>
            </a:r>
            <a:endParaRPr lang="en-NZ" sz="3100" dirty="0" smtClean="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Title 1"/>
          <p:cNvSpPr>
            <a:spLocks noGrp="1"/>
          </p:cNvSpPr>
          <p:nvPr>
            <p:ph type="title"/>
          </p:nvPr>
        </p:nvSpPr>
        <p:spPr>
          <a:xfrm>
            <a:off x="457433" y="273656"/>
            <a:ext cx="8229134" cy="823988"/>
          </a:xfrm>
        </p:spPr>
        <p:txBody>
          <a:bodyPr lIns="88340" tIns="44170" rIns="88340"/>
          <a:lstStyle/>
          <a:p>
            <a:r>
              <a:rPr lang="en-NZ" dirty="0" err="1" smtClean="0"/>
              <a:t>Bên</a:t>
            </a:r>
            <a:r>
              <a:rPr lang="en-NZ" dirty="0" smtClean="0"/>
              <a:t> </a:t>
            </a:r>
            <a:r>
              <a:rPr lang="en-NZ" dirty="0" err="1" smtClean="0"/>
              <a:t>ngoài</a:t>
            </a:r>
            <a:r>
              <a:rPr lang="en-NZ" dirty="0" smtClean="0"/>
              <a:t> </a:t>
            </a:r>
            <a:r>
              <a:rPr lang="en-NZ" dirty="0" err="1" smtClean="0"/>
              <a:t>tổ</a:t>
            </a:r>
            <a:r>
              <a:rPr lang="en-NZ" dirty="0" smtClean="0"/>
              <a:t> </a:t>
            </a:r>
            <a:r>
              <a:rPr lang="en-NZ" dirty="0" err="1" smtClean="0"/>
              <a:t>chức</a:t>
            </a:r>
            <a:endParaRPr lang="en-NZ" dirty="0" smtClean="0"/>
          </a:p>
        </p:txBody>
      </p:sp>
      <p:sp>
        <p:nvSpPr>
          <p:cNvPr id="54275" name="Content Placeholder 2"/>
          <p:cNvSpPr>
            <a:spLocks noGrp="1"/>
          </p:cNvSpPr>
          <p:nvPr>
            <p:ph idx="1"/>
          </p:nvPr>
        </p:nvSpPr>
        <p:spPr>
          <a:xfrm>
            <a:off x="457433" y="1165679"/>
            <a:ext cx="8229134" cy="5158619"/>
          </a:xfrm>
        </p:spPr>
        <p:txBody>
          <a:bodyPr lIns="88340" tIns="44170" rIns="88340" bIns="44170">
            <a:normAutofit/>
          </a:bodyPr>
          <a:lstStyle/>
          <a:p>
            <a:r>
              <a:rPr lang="en-NZ" sz="3100" b="1" dirty="0" smtClean="0">
                <a:solidFill>
                  <a:srgbClr val="FFFF00"/>
                </a:solidFill>
              </a:rPr>
              <a:t>MT </a:t>
            </a:r>
            <a:r>
              <a:rPr lang="en-NZ" sz="3100" b="1" dirty="0" err="1" smtClean="0">
                <a:solidFill>
                  <a:srgbClr val="FFFF00"/>
                </a:solidFill>
              </a:rPr>
              <a:t>công</a:t>
            </a:r>
            <a:r>
              <a:rPr lang="en-NZ" sz="3100" b="1" dirty="0" smtClean="0">
                <a:solidFill>
                  <a:srgbClr val="FFFF00"/>
                </a:solidFill>
              </a:rPr>
              <a:t> </a:t>
            </a:r>
            <a:r>
              <a:rPr lang="en-NZ" sz="3100" b="1" dirty="0" err="1" smtClean="0">
                <a:solidFill>
                  <a:srgbClr val="FFFF00"/>
                </a:solidFill>
              </a:rPr>
              <a:t>nghệ</a:t>
            </a:r>
            <a:r>
              <a:rPr lang="en-NZ" sz="3100" b="1" dirty="0" smtClean="0">
                <a:solidFill>
                  <a:srgbClr val="FFFF00"/>
                </a:solidFill>
              </a:rPr>
              <a:t> </a:t>
            </a:r>
            <a:r>
              <a:rPr lang="en-NZ" sz="3100" b="1" dirty="0" err="1" smtClean="0">
                <a:solidFill>
                  <a:srgbClr val="FFFF00"/>
                </a:solidFill>
              </a:rPr>
              <a:t>và</a:t>
            </a:r>
            <a:r>
              <a:rPr lang="en-NZ" sz="3100" b="1" dirty="0" smtClean="0">
                <a:solidFill>
                  <a:srgbClr val="FFFF00"/>
                </a:solidFill>
              </a:rPr>
              <a:t> </a:t>
            </a:r>
            <a:r>
              <a:rPr lang="en-NZ" sz="3100" b="1" dirty="0" err="1" smtClean="0">
                <a:solidFill>
                  <a:srgbClr val="FFFF00"/>
                </a:solidFill>
              </a:rPr>
              <a:t>kỹ</a:t>
            </a:r>
            <a:r>
              <a:rPr lang="en-NZ" sz="3100" b="1" dirty="0" smtClean="0">
                <a:solidFill>
                  <a:srgbClr val="FFFF00"/>
                </a:solidFill>
              </a:rPr>
              <a:t> </a:t>
            </a:r>
            <a:r>
              <a:rPr lang="en-NZ" sz="3100" b="1" dirty="0" err="1" smtClean="0">
                <a:solidFill>
                  <a:srgbClr val="FFFF00"/>
                </a:solidFill>
              </a:rPr>
              <a:t>thuật</a:t>
            </a:r>
            <a:r>
              <a:rPr lang="en-NZ" sz="3100" b="1" dirty="0" smtClean="0"/>
              <a:t>: </a:t>
            </a:r>
            <a:r>
              <a:rPr lang="en-NZ" sz="3100" dirty="0" err="1" smtClean="0"/>
              <a:t>đòi</a:t>
            </a:r>
            <a:r>
              <a:rPr lang="en-NZ" sz="3100" dirty="0" smtClean="0"/>
              <a:t> </a:t>
            </a:r>
            <a:r>
              <a:rPr lang="en-NZ" sz="3100" dirty="0" err="1" smtClean="0"/>
              <a:t>hỏi</a:t>
            </a:r>
            <a:r>
              <a:rPr lang="en-NZ" sz="3100" dirty="0" smtClean="0"/>
              <a:t> </a:t>
            </a:r>
            <a:r>
              <a:rPr lang="en-NZ" sz="3100" dirty="0" err="1" smtClean="0"/>
              <a:t>lao</a:t>
            </a:r>
            <a:r>
              <a:rPr lang="en-NZ" sz="3100" dirty="0" smtClean="0"/>
              <a:t> </a:t>
            </a:r>
            <a:r>
              <a:rPr lang="en-NZ" sz="3100" dirty="0" err="1" smtClean="0"/>
              <a:t>động</a:t>
            </a:r>
            <a:r>
              <a:rPr lang="en-NZ" sz="3100" dirty="0" smtClean="0"/>
              <a:t> </a:t>
            </a:r>
            <a:r>
              <a:rPr lang="en-NZ" sz="3100" dirty="0" err="1" smtClean="0"/>
              <a:t>tay</a:t>
            </a:r>
            <a:r>
              <a:rPr lang="en-NZ" sz="3100" dirty="0" smtClean="0"/>
              <a:t> </a:t>
            </a:r>
            <a:r>
              <a:rPr lang="en-NZ" sz="3100" dirty="0" err="1" smtClean="0"/>
              <a:t>nghề</a:t>
            </a:r>
            <a:r>
              <a:rPr lang="en-NZ" sz="3100" dirty="0" smtClean="0"/>
              <a:t> </a:t>
            </a:r>
            <a:r>
              <a:rPr lang="en-NZ" sz="3100" dirty="0" err="1" smtClean="0"/>
              <a:t>cao</a:t>
            </a:r>
            <a:r>
              <a:rPr lang="en-NZ" sz="3100" dirty="0" smtClean="0"/>
              <a:t>, </a:t>
            </a:r>
            <a:r>
              <a:rPr lang="en-NZ" sz="3100" dirty="0" err="1" smtClean="0"/>
              <a:t>chấp</a:t>
            </a:r>
            <a:r>
              <a:rPr lang="en-NZ" sz="3100" dirty="0" smtClean="0"/>
              <a:t> </a:t>
            </a:r>
            <a:r>
              <a:rPr lang="en-NZ" sz="3100" dirty="0" err="1" smtClean="0"/>
              <a:t>nhận</a:t>
            </a:r>
            <a:r>
              <a:rPr lang="en-NZ" sz="3100" dirty="0" smtClean="0"/>
              <a:t> </a:t>
            </a:r>
            <a:r>
              <a:rPr lang="en-NZ" sz="3100" dirty="0" err="1" smtClean="0"/>
              <a:t>sự</a:t>
            </a:r>
            <a:r>
              <a:rPr lang="en-NZ" sz="3100" dirty="0" smtClean="0"/>
              <a:t> </a:t>
            </a:r>
            <a:r>
              <a:rPr lang="en-NZ" sz="3100" dirty="0" err="1" smtClean="0"/>
              <a:t>thay</a:t>
            </a:r>
            <a:r>
              <a:rPr lang="en-NZ" sz="3100" dirty="0" smtClean="0"/>
              <a:t> </a:t>
            </a:r>
            <a:r>
              <a:rPr lang="en-NZ" sz="3100" dirty="0" err="1" smtClean="0"/>
              <a:t>đổi</a:t>
            </a:r>
            <a:r>
              <a:rPr lang="en-NZ" sz="3100" dirty="0" smtClean="0"/>
              <a:t> </a:t>
            </a:r>
            <a:r>
              <a:rPr lang="en-NZ" sz="3100" dirty="0" err="1" smtClean="0"/>
              <a:t>và</a:t>
            </a:r>
            <a:r>
              <a:rPr lang="en-NZ" sz="3100" dirty="0" smtClean="0"/>
              <a:t> </a:t>
            </a:r>
            <a:r>
              <a:rPr lang="en-NZ" sz="3100" dirty="0" err="1" smtClean="0"/>
              <a:t>di</a:t>
            </a:r>
            <a:r>
              <a:rPr lang="en-NZ" sz="3100" dirty="0" smtClean="0"/>
              <a:t> </a:t>
            </a:r>
            <a:r>
              <a:rPr lang="en-NZ" sz="3100" dirty="0" err="1" smtClean="0"/>
              <a:t>chuyển</a:t>
            </a:r>
            <a:r>
              <a:rPr lang="en-NZ" sz="3100" dirty="0" smtClean="0"/>
              <a:t>.</a:t>
            </a:r>
          </a:p>
          <a:p>
            <a:r>
              <a:rPr lang="en-NZ" sz="3100" b="1" dirty="0" smtClean="0">
                <a:solidFill>
                  <a:srgbClr val="FFFF00"/>
                </a:solidFill>
              </a:rPr>
              <a:t>MT </a:t>
            </a:r>
            <a:r>
              <a:rPr lang="en-NZ" sz="3100" b="1" dirty="0" err="1" smtClean="0">
                <a:solidFill>
                  <a:srgbClr val="FFFF00"/>
                </a:solidFill>
              </a:rPr>
              <a:t>văn</a:t>
            </a:r>
            <a:r>
              <a:rPr lang="en-NZ" sz="3100" b="1" dirty="0" smtClean="0">
                <a:solidFill>
                  <a:srgbClr val="FFFF00"/>
                </a:solidFill>
              </a:rPr>
              <a:t> </a:t>
            </a:r>
            <a:r>
              <a:rPr lang="en-NZ" sz="3100" b="1" dirty="0" err="1" smtClean="0">
                <a:solidFill>
                  <a:srgbClr val="FFFF00"/>
                </a:solidFill>
              </a:rPr>
              <a:t>hóa</a:t>
            </a:r>
            <a:r>
              <a:rPr lang="en-NZ" sz="3100" b="1" dirty="0" smtClean="0">
                <a:solidFill>
                  <a:srgbClr val="FFFF00"/>
                </a:solidFill>
              </a:rPr>
              <a:t> </a:t>
            </a:r>
            <a:r>
              <a:rPr lang="en-NZ" sz="3100" b="1" dirty="0" err="1" smtClean="0">
                <a:solidFill>
                  <a:srgbClr val="FFFF00"/>
                </a:solidFill>
              </a:rPr>
              <a:t>xã</a:t>
            </a:r>
            <a:r>
              <a:rPr lang="en-NZ" sz="3100" b="1" dirty="0" smtClean="0">
                <a:solidFill>
                  <a:srgbClr val="FFFF00"/>
                </a:solidFill>
              </a:rPr>
              <a:t> </a:t>
            </a:r>
            <a:r>
              <a:rPr lang="en-NZ" sz="3100" b="1" dirty="0" err="1" smtClean="0">
                <a:solidFill>
                  <a:srgbClr val="FFFF00"/>
                </a:solidFill>
              </a:rPr>
              <a:t>hội</a:t>
            </a:r>
            <a:r>
              <a:rPr lang="en-NZ" sz="3100" dirty="0" smtClean="0"/>
              <a:t>: </a:t>
            </a:r>
            <a:r>
              <a:rPr lang="en-NZ" sz="3100" dirty="0" err="1" smtClean="0"/>
              <a:t>thói</a:t>
            </a:r>
            <a:r>
              <a:rPr lang="en-NZ" sz="3100" dirty="0" smtClean="0"/>
              <a:t> </a:t>
            </a:r>
            <a:r>
              <a:rPr lang="en-NZ" sz="3100" dirty="0" err="1" smtClean="0"/>
              <a:t>quen</a:t>
            </a:r>
            <a:r>
              <a:rPr lang="en-NZ" sz="3100" dirty="0" smtClean="0"/>
              <a:t>, </a:t>
            </a:r>
            <a:r>
              <a:rPr lang="en-NZ" sz="3100" dirty="0" err="1" smtClean="0"/>
              <a:t>lối</a:t>
            </a:r>
            <a:r>
              <a:rPr lang="en-NZ" sz="3100" dirty="0" smtClean="0"/>
              <a:t> </a:t>
            </a:r>
            <a:r>
              <a:rPr lang="en-NZ" sz="3100" dirty="0" err="1" smtClean="0"/>
              <a:t>sống</a:t>
            </a:r>
            <a:r>
              <a:rPr lang="en-NZ" sz="3100" dirty="0" smtClean="0"/>
              <a:t>, </a:t>
            </a:r>
            <a:r>
              <a:rPr lang="en-NZ" sz="3100" dirty="0" err="1" smtClean="0"/>
              <a:t>hệ</a:t>
            </a:r>
            <a:r>
              <a:rPr lang="en-NZ" sz="3100" dirty="0" smtClean="0"/>
              <a:t> </a:t>
            </a:r>
            <a:r>
              <a:rPr lang="en-NZ" sz="3100" dirty="0" err="1" smtClean="0"/>
              <a:t>giá</a:t>
            </a:r>
            <a:r>
              <a:rPr lang="en-NZ" sz="3100" dirty="0" smtClean="0"/>
              <a:t> </a:t>
            </a:r>
            <a:r>
              <a:rPr lang="en-NZ" sz="3100" dirty="0" err="1" smtClean="0"/>
              <a:t>trị</a:t>
            </a:r>
            <a:r>
              <a:rPr lang="en-NZ" sz="3100" dirty="0" smtClean="0"/>
              <a:t>, </a:t>
            </a:r>
            <a:r>
              <a:rPr lang="en-NZ" sz="3100" dirty="0" err="1" smtClean="0"/>
              <a:t>nếp</a:t>
            </a:r>
            <a:r>
              <a:rPr lang="en-NZ" sz="3100" dirty="0" smtClean="0"/>
              <a:t> </a:t>
            </a:r>
            <a:r>
              <a:rPr lang="en-NZ" sz="3100" dirty="0" err="1" smtClean="0"/>
              <a:t>tư</a:t>
            </a:r>
            <a:r>
              <a:rPr lang="en-NZ" sz="3100" dirty="0" smtClean="0"/>
              <a:t> </a:t>
            </a:r>
            <a:r>
              <a:rPr lang="en-NZ" sz="3100" dirty="0" err="1" smtClean="0"/>
              <a:t>duy</a:t>
            </a:r>
            <a:r>
              <a:rPr lang="en-NZ" sz="3100" dirty="0" smtClean="0"/>
              <a:t> </a:t>
            </a:r>
            <a:r>
              <a:rPr lang="en-NZ" sz="3100" dirty="0" err="1" smtClean="0"/>
              <a:t>của</a:t>
            </a:r>
            <a:r>
              <a:rPr lang="en-NZ" sz="3100" dirty="0" smtClean="0"/>
              <a:t> </a:t>
            </a:r>
            <a:r>
              <a:rPr lang="en-NZ" sz="3100" dirty="0" err="1" smtClean="0"/>
              <a:t>địa</a:t>
            </a:r>
            <a:r>
              <a:rPr lang="en-NZ" sz="3100" dirty="0" smtClean="0"/>
              <a:t> </a:t>
            </a:r>
            <a:r>
              <a:rPr lang="en-NZ" sz="3100" dirty="0" err="1" smtClean="0"/>
              <a:t>phương</a:t>
            </a:r>
            <a:r>
              <a:rPr lang="en-NZ" sz="3100" dirty="0" smtClean="0"/>
              <a:t>/</a:t>
            </a:r>
            <a:r>
              <a:rPr lang="en-NZ" sz="3100" dirty="0" err="1" smtClean="0"/>
              <a:t>quốc</a:t>
            </a:r>
            <a:r>
              <a:rPr lang="en-NZ" sz="3100" dirty="0" smtClean="0"/>
              <a:t> </a:t>
            </a:r>
            <a:r>
              <a:rPr lang="en-NZ" sz="3100" dirty="0" err="1" smtClean="0"/>
              <a:t>gia</a:t>
            </a:r>
            <a:r>
              <a:rPr lang="en-NZ" sz="3100" dirty="0" smtClean="0"/>
              <a:t> </a:t>
            </a:r>
            <a:r>
              <a:rPr lang="en-NZ" sz="3100" dirty="0" err="1" smtClean="0"/>
              <a:t>sẽ</a:t>
            </a:r>
            <a:r>
              <a:rPr lang="en-NZ" sz="3100" dirty="0" smtClean="0"/>
              <a:t> </a:t>
            </a:r>
            <a:r>
              <a:rPr lang="en-NZ" sz="3100" dirty="0" err="1" smtClean="0"/>
              <a:t>tác</a:t>
            </a:r>
            <a:r>
              <a:rPr lang="en-NZ" sz="3100" dirty="0" smtClean="0"/>
              <a:t> </a:t>
            </a:r>
            <a:r>
              <a:rPr lang="en-NZ" sz="3100" dirty="0" err="1" smtClean="0"/>
              <a:t>động</a:t>
            </a:r>
            <a:r>
              <a:rPr lang="en-NZ" sz="3100" dirty="0" smtClean="0"/>
              <a:t> </a:t>
            </a:r>
            <a:r>
              <a:rPr lang="en-NZ" sz="3100" dirty="0" err="1" smtClean="0"/>
              <a:t>tới</a:t>
            </a:r>
            <a:r>
              <a:rPr lang="en-NZ" sz="3100" dirty="0" smtClean="0"/>
              <a:t> </a:t>
            </a:r>
            <a:r>
              <a:rPr lang="en-NZ" sz="3100" dirty="0" err="1" smtClean="0"/>
              <a:t>cách</a:t>
            </a:r>
            <a:r>
              <a:rPr lang="en-NZ" sz="3100" dirty="0" smtClean="0"/>
              <a:t> </a:t>
            </a:r>
            <a:r>
              <a:rPr lang="en-NZ" sz="3100" dirty="0" err="1" smtClean="0"/>
              <a:t>thức</a:t>
            </a:r>
            <a:r>
              <a:rPr lang="en-NZ" sz="3100" dirty="0" smtClean="0"/>
              <a:t> </a:t>
            </a:r>
            <a:r>
              <a:rPr lang="en-NZ" sz="3100" dirty="0" err="1" smtClean="0"/>
              <a:t>làm</a:t>
            </a:r>
            <a:r>
              <a:rPr lang="en-NZ" sz="3100" dirty="0" smtClean="0"/>
              <a:t> </a:t>
            </a:r>
            <a:r>
              <a:rPr lang="en-NZ" sz="3100" dirty="0" err="1" smtClean="0"/>
              <a:t>việc</a:t>
            </a:r>
            <a:r>
              <a:rPr lang="en-NZ" sz="3100" dirty="0" smtClean="0"/>
              <a:t> </a:t>
            </a:r>
            <a:r>
              <a:rPr lang="en-NZ" sz="3100" dirty="0" err="1" smtClean="0"/>
              <a:t>của</a:t>
            </a:r>
            <a:r>
              <a:rPr lang="en-NZ" sz="3100" dirty="0" smtClean="0"/>
              <a:t> </a:t>
            </a:r>
            <a:r>
              <a:rPr lang="en-NZ" sz="3100" dirty="0" err="1" smtClean="0"/>
              <a:t>tổ</a:t>
            </a:r>
            <a:r>
              <a:rPr lang="en-NZ" sz="3100" dirty="0" smtClean="0"/>
              <a:t> </a:t>
            </a:r>
            <a:r>
              <a:rPr lang="en-NZ" sz="3100" dirty="0" err="1" smtClean="0"/>
              <a:t>chức</a:t>
            </a:r>
            <a:r>
              <a:rPr lang="en-NZ" sz="3100" dirty="0" smtClean="0"/>
              <a:t> </a:t>
            </a:r>
            <a:r>
              <a:rPr lang="en-NZ" sz="3100" dirty="0" err="1" smtClean="0"/>
              <a:t>và</a:t>
            </a:r>
            <a:r>
              <a:rPr lang="en-NZ" sz="3100" dirty="0" smtClean="0"/>
              <a:t> qua </a:t>
            </a:r>
            <a:r>
              <a:rPr lang="en-NZ" sz="3100" dirty="0" err="1" smtClean="0"/>
              <a:t>đó</a:t>
            </a:r>
            <a:r>
              <a:rPr lang="en-NZ" sz="3100" dirty="0" smtClean="0"/>
              <a:t> </a:t>
            </a:r>
            <a:r>
              <a:rPr lang="en-NZ" sz="3100" dirty="0" err="1" smtClean="0"/>
              <a:t>tác</a:t>
            </a:r>
            <a:r>
              <a:rPr lang="en-NZ" sz="3100" dirty="0" smtClean="0"/>
              <a:t> </a:t>
            </a:r>
            <a:r>
              <a:rPr lang="en-NZ" sz="3100" dirty="0" err="1" smtClean="0"/>
              <a:t>động</a:t>
            </a:r>
            <a:r>
              <a:rPr lang="en-NZ" sz="3100" dirty="0" smtClean="0"/>
              <a:t> </a:t>
            </a:r>
            <a:r>
              <a:rPr lang="en-NZ" sz="3100" dirty="0" err="1" smtClean="0"/>
              <a:t>tới</a:t>
            </a:r>
            <a:r>
              <a:rPr lang="en-NZ" sz="3100" dirty="0" smtClean="0"/>
              <a:t> </a:t>
            </a:r>
            <a:r>
              <a:rPr lang="en-NZ" sz="3100" dirty="0" err="1" smtClean="0"/>
              <a:t>người</a:t>
            </a:r>
            <a:r>
              <a:rPr lang="en-NZ" sz="3100" dirty="0" smtClean="0"/>
              <a:t> LĐ.</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36680"/>
          </a:xfrm>
        </p:spPr>
        <p:txBody>
          <a:bodyPr>
            <a:normAutofit fontScale="90000"/>
          </a:bodyPr>
          <a:lstStyle/>
          <a:p>
            <a:endParaRPr lang="en-NZ" dirty="0"/>
          </a:p>
        </p:txBody>
      </p:sp>
      <p:sp>
        <p:nvSpPr>
          <p:cNvPr id="3" name="Content Placeholder 2"/>
          <p:cNvSpPr>
            <a:spLocks noGrp="1"/>
          </p:cNvSpPr>
          <p:nvPr>
            <p:ph idx="1"/>
          </p:nvPr>
        </p:nvSpPr>
        <p:spPr>
          <a:xfrm>
            <a:off x="457200" y="1556792"/>
            <a:ext cx="8229600" cy="4767808"/>
          </a:xfrm>
        </p:spPr>
        <p:txBody>
          <a:bodyPr>
            <a:normAutofit/>
          </a:bodyPr>
          <a:lstStyle/>
          <a:p>
            <a:r>
              <a:rPr lang="en-NZ" dirty="0" err="1" smtClean="0"/>
              <a:t>Từ</a:t>
            </a:r>
            <a:r>
              <a:rPr lang="en-NZ" dirty="0" smtClean="0"/>
              <a:t> </a:t>
            </a:r>
            <a:r>
              <a:rPr lang="en-NZ" dirty="0" err="1" smtClean="0"/>
              <a:t>góc</a:t>
            </a:r>
            <a:r>
              <a:rPr lang="en-NZ" dirty="0" smtClean="0"/>
              <a:t> </a:t>
            </a:r>
            <a:r>
              <a:rPr lang="en-NZ" dirty="0" err="1" smtClean="0"/>
              <a:t>độ</a:t>
            </a:r>
            <a:r>
              <a:rPr lang="en-NZ" dirty="0" smtClean="0"/>
              <a:t> </a:t>
            </a:r>
            <a:r>
              <a:rPr lang="en-NZ" dirty="0" err="1" smtClean="0"/>
              <a:t>pháp</a:t>
            </a:r>
            <a:r>
              <a:rPr lang="en-NZ" dirty="0" smtClean="0"/>
              <a:t> </a:t>
            </a:r>
            <a:r>
              <a:rPr lang="en-NZ" dirty="0" err="1" smtClean="0"/>
              <a:t>lý</a:t>
            </a:r>
            <a:r>
              <a:rPr lang="en-NZ" dirty="0" smtClean="0"/>
              <a:t>, </a:t>
            </a:r>
            <a:r>
              <a:rPr lang="vi-VN" dirty="0" smtClean="0"/>
              <a:t>Người lao động là những người trong độ tuổi lao động theo pháp luật quy định – là điểm chung của nhiều định nghĩa. Họ có cam kết lao động với chủ sử dụng lao động, thường là nhận yêu cầu công việc, nhận lương và chịu sự quản lý của chủ lao động trong thời gian làm việc cam kết. </a:t>
            </a:r>
            <a:endParaRPr lang="en-NZ" dirty="0" smtClean="0"/>
          </a:p>
          <a:p>
            <a:r>
              <a:rPr lang="vi-VN" dirty="0" smtClean="0"/>
              <a:t>Kết quả lao động của họ là sản phẩm dành cho </a:t>
            </a:r>
            <a:r>
              <a:rPr lang="en-NZ" dirty="0" err="1" smtClean="0"/>
              <a:t>xã</a:t>
            </a:r>
            <a:r>
              <a:rPr lang="en-NZ" dirty="0" smtClean="0"/>
              <a:t> </a:t>
            </a:r>
            <a:r>
              <a:rPr lang="en-NZ" dirty="0" err="1" smtClean="0"/>
              <a:t>hội</a:t>
            </a:r>
            <a:r>
              <a:rPr lang="en-NZ" dirty="0" smtClean="0"/>
              <a:t> </a:t>
            </a:r>
            <a:r>
              <a:rPr lang="vi-VN" dirty="0" smtClean="0"/>
              <a:t>sử dụng và được trao đổi trên thị trường hàng hóa</a:t>
            </a:r>
            <a:r>
              <a:rPr lang="en-NZ" dirty="0" smtClean="0"/>
              <a:t> </a:t>
            </a:r>
            <a:r>
              <a:rPr lang="en-NZ" dirty="0" err="1" smtClean="0"/>
              <a:t>với</a:t>
            </a:r>
            <a:r>
              <a:rPr lang="en-NZ" dirty="0" smtClean="0"/>
              <a:t> </a:t>
            </a:r>
            <a:r>
              <a:rPr lang="en-NZ" dirty="0" err="1" smtClean="0"/>
              <a:t>giá</a:t>
            </a:r>
            <a:r>
              <a:rPr lang="en-NZ" dirty="0" smtClean="0"/>
              <a:t> </a:t>
            </a:r>
            <a:r>
              <a:rPr lang="en-NZ" dirty="0" err="1" smtClean="0"/>
              <a:t>trị</a:t>
            </a:r>
            <a:r>
              <a:rPr lang="en-NZ" dirty="0" smtClean="0"/>
              <a:t> </a:t>
            </a:r>
            <a:r>
              <a:rPr lang="en-NZ" dirty="0" err="1" smtClean="0"/>
              <a:t>trao</a:t>
            </a:r>
            <a:r>
              <a:rPr lang="en-NZ" dirty="0" smtClean="0"/>
              <a:t> </a:t>
            </a:r>
            <a:r>
              <a:rPr lang="en-NZ" dirty="0" err="1" smtClean="0"/>
              <a:t>đổi</a:t>
            </a:r>
            <a:r>
              <a:rPr lang="en-NZ" dirty="0" smtClean="0"/>
              <a:t> </a:t>
            </a:r>
            <a:r>
              <a:rPr lang="en-NZ" dirty="0" err="1" smtClean="0"/>
              <a:t>khác</a:t>
            </a:r>
            <a:r>
              <a:rPr lang="en-NZ" dirty="0" smtClean="0"/>
              <a:t> </a:t>
            </a:r>
            <a:r>
              <a:rPr lang="en-NZ" dirty="0" err="1" smtClean="0"/>
              <a:t>nhau</a:t>
            </a:r>
            <a:r>
              <a:rPr lang="en-NZ" dirty="0" smtClean="0"/>
              <a:t>. </a:t>
            </a:r>
            <a:endParaRPr lang="vi-VN" dirty="0" smtClean="0"/>
          </a:p>
          <a:p>
            <a:endParaRPr lang="en-NZ"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NZ" dirty="0" err="1" smtClean="0"/>
              <a:t>Bên</a:t>
            </a:r>
            <a:r>
              <a:rPr lang="en-NZ" dirty="0" smtClean="0"/>
              <a:t> </a:t>
            </a:r>
            <a:r>
              <a:rPr lang="en-NZ" dirty="0" err="1" smtClean="0"/>
              <a:t>trong</a:t>
            </a:r>
            <a:r>
              <a:rPr lang="en-NZ" dirty="0" smtClean="0"/>
              <a:t> </a:t>
            </a:r>
            <a:r>
              <a:rPr lang="en-NZ" dirty="0" err="1" smtClean="0"/>
              <a:t>tổ</a:t>
            </a:r>
            <a:r>
              <a:rPr lang="en-NZ" dirty="0" smtClean="0"/>
              <a:t> </a:t>
            </a:r>
            <a:r>
              <a:rPr lang="en-NZ" dirty="0" err="1" smtClean="0"/>
              <a:t>chức</a:t>
            </a:r>
            <a:r>
              <a:rPr lang="en-NZ" dirty="0" smtClean="0"/>
              <a:t>: </a:t>
            </a:r>
            <a:r>
              <a:rPr lang="en-NZ" dirty="0" err="1" smtClean="0"/>
              <a:t>Mục</a:t>
            </a:r>
            <a:r>
              <a:rPr lang="en-NZ" dirty="0" smtClean="0"/>
              <a:t> </a:t>
            </a:r>
            <a:r>
              <a:rPr lang="en-NZ" dirty="0" err="1" smtClean="0"/>
              <a:t>tiêu</a:t>
            </a:r>
            <a:r>
              <a:rPr lang="en-NZ" dirty="0" smtClean="0"/>
              <a:t>, VH</a:t>
            </a:r>
            <a:endParaRPr lang="en-NZ" dirty="0"/>
          </a:p>
        </p:txBody>
      </p:sp>
      <p:sp>
        <p:nvSpPr>
          <p:cNvPr id="3" name="Content Placeholder 2"/>
          <p:cNvSpPr>
            <a:spLocks noGrp="1"/>
          </p:cNvSpPr>
          <p:nvPr>
            <p:ph idx="1"/>
          </p:nvPr>
        </p:nvSpPr>
        <p:spPr/>
        <p:txBody>
          <a:bodyPr/>
          <a:lstStyle/>
          <a:p>
            <a:r>
              <a:rPr lang="en-NZ" sz="2800" dirty="0" err="1" smtClean="0"/>
              <a:t>Mục</a:t>
            </a:r>
            <a:r>
              <a:rPr lang="en-NZ" sz="2800" dirty="0" smtClean="0"/>
              <a:t> </a:t>
            </a:r>
            <a:r>
              <a:rPr lang="en-NZ" sz="2800" dirty="0" err="1" smtClean="0"/>
              <a:t>tiêu</a:t>
            </a:r>
            <a:r>
              <a:rPr lang="en-NZ" sz="2800" dirty="0" smtClean="0"/>
              <a:t> </a:t>
            </a:r>
            <a:r>
              <a:rPr lang="en-NZ" sz="2800" dirty="0" err="1" smtClean="0"/>
              <a:t>và</a:t>
            </a:r>
            <a:r>
              <a:rPr lang="en-NZ" sz="2800" dirty="0" smtClean="0"/>
              <a:t> </a:t>
            </a:r>
            <a:r>
              <a:rPr lang="en-NZ" sz="2800" dirty="0" err="1" smtClean="0"/>
              <a:t>sứ</a:t>
            </a:r>
            <a:r>
              <a:rPr lang="en-NZ" sz="2800" dirty="0" smtClean="0"/>
              <a:t> </a:t>
            </a:r>
            <a:r>
              <a:rPr lang="en-NZ" sz="2800" dirty="0" err="1" smtClean="0"/>
              <a:t>mạng</a:t>
            </a:r>
            <a:r>
              <a:rPr lang="en-NZ" sz="2800" dirty="0" smtClean="0"/>
              <a:t> </a:t>
            </a:r>
            <a:r>
              <a:rPr lang="en-NZ" sz="2800" dirty="0" err="1" smtClean="0"/>
              <a:t>của</a:t>
            </a:r>
            <a:r>
              <a:rPr lang="en-NZ" sz="2800" dirty="0" smtClean="0"/>
              <a:t> </a:t>
            </a:r>
            <a:r>
              <a:rPr lang="en-NZ" sz="2800" dirty="0" err="1" smtClean="0"/>
              <a:t>tổ</a:t>
            </a:r>
            <a:r>
              <a:rPr lang="en-NZ" sz="2800" dirty="0" smtClean="0"/>
              <a:t> </a:t>
            </a:r>
            <a:r>
              <a:rPr lang="en-NZ" sz="2800" dirty="0" err="1" smtClean="0"/>
              <a:t>chức</a:t>
            </a:r>
            <a:r>
              <a:rPr lang="en-NZ" sz="2800" dirty="0" smtClean="0"/>
              <a:t>: </a:t>
            </a:r>
            <a:r>
              <a:rPr lang="en-NZ" sz="2800" dirty="0" err="1" smtClean="0"/>
              <a:t>là“ngôi</a:t>
            </a:r>
            <a:r>
              <a:rPr lang="en-NZ" sz="2800" dirty="0" smtClean="0"/>
              <a:t> </a:t>
            </a:r>
            <a:r>
              <a:rPr lang="en-NZ" sz="2800" dirty="0" err="1" smtClean="0"/>
              <a:t>sao</a:t>
            </a:r>
            <a:r>
              <a:rPr lang="en-NZ" sz="2800" dirty="0" smtClean="0"/>
              <a:t> </a:t>
            </a:r>
            <a:r>
              <a:rPr lang="en-NZ" sz="2800" dirty="0" err="1" smtClean="0"/>
              <a:t>chỉ</a:t>
            </a:r>
            <a:r>
              <a:rPr lang="en-NZ" sz="2800" dirty="0" smtClean="0"/>
              <a:t> </a:t>
            </a:r>
            <a:r>
              <a:rPr lang="en-NZ" sz="2800" dirty="0" err="1" smtClean="0"/>
              <a:t>lối</a:t>
            </a:r>
            <a:r>
              <a:rPr lang="en-NZ" sz="2800" dirty="0" smtClean="0"/>
              <a:t>” </a:t>
            </a:r>
            <a:r>
              <a:rPr lang="en-NZ" sz="2800" dirty="0" err="1" smtClean="0"/>
              <a:t>có</a:t>
            </a:r>
            <a:r>
              <a:rPr lang="en-NZ" sz="2800" dirty="0" smtClean="0"/>
              <a:t> </a:t>
            </a:r>
            <a:r>
              <a:rPr lang="en-NZ" sz="2800" dirty="0" err="1" smtClean="0"/>
              <a:t>tác</a:t>
            </a:r>
            <a:r>
              <a:rPr lang="en-NZ" sz="2800" dirty="0" smtClean="0"/>
              <a:t> </a:t>
            </a:r>
            <a:r>
              <a:rPr lang="en-NZ" sz="2800" dirty="0" err="1" smtClean="0"/>
              <a:t>dụng</a:t>
            </a:r>
            <a:r>
              <a:rPr lang="en-NZ" sz="2800" dirty="0" smtClean="0"/>
              <a:t> </a:t>
            </a:r>
            <a:r>
              <a:rPr lang="en-NZ" sz="2800" dirty="0" err="1" smtClean="0"/>
              <a:t>định</a:t>
            </a:r>
            <a:r>
              <a:rPr lang="en-NZ" sz="2800" dirty="0" smtClean="0"/>
              <a:t> </a:t>
            </a:r>
            <a:r>
              <a:rPr lang="en-NZ" sz="2800" dirty="0" err="1" smtClean="0"/>
              <a:t>hướng</a:t>
            </a:r>
            <a:r>
              <a:rPr lang="en-NZ" sz="2800" dirty="0" smtClean="0"/>
              <a:t> </a:t>
            </a:r>
            <a:r>
              <a:rPr lang="en-NZ" sz="2800" dirty="0" err="1" smtClean="0"/>
              <a:t>cho</a:t>
            </a:r>
            <a:r>
              <a:rPr lang="en-NZ" sz="2800" dirty="0" smtClean="0"/>
              <a:t> </a:t>
            </a:r>
            <a:r>
              <a:rPr lang="en-NZ" sz="2800" dirty="0" err="1" smtClean="0"/>
              <a:t>tất</a:t>
            </a:r>
            <a:r>
              <a:rPr lang="en-NZ" sz="2800" dirty="0" smtClean="0"/>
              <a:t> </a:t>
            </a:r>
            <a:r>
              <a:rPr lang="en-NZ" sz="2800" dirty="0" err="1" smtClean="0"/>
              <a:t>cả</a:t>
            </a:r>
            <a:r>
              <a:rPr lang="en-NZ" sz="2800" dirty="0" smtClean="0"/>
              <a:t> </a:t>
            </a:r>
            <a:r>
              <a:rPr lang="en-NZ" sz="2800" dirty="0" err="1" smtClean="0"/>
              <a:t>các</a:t>
            </a:r>
            <a:r>
              <a:rPr lang="en-NZ" sz="2800" dirty="0" smtClean="0"/>
              <a:t> </a:t>
            </a:r>
            <a:r>
              <a:rPr lang="en-NZ" sz="2800" dirty="0" err="1" smtClean="0"/>
              <a:t>hoạt</a:t>
            </a:r>
            <a:r>
              <a:rPr lang="en-NZ" sz="2800" dirty="0" smtClean="0"/>
              <a:t> </a:t>
            </a:r>
            <a:r>
              <a:rPr lang="en-NZ" sz="2800" dirty="0" err="1" smtClean="0"/>
              <a:t>động</a:t>
            </a:r>
            <a:r>
              <a:rPr lang="en-NZ" sz="2800" dirty="0" smtClean="0"/>
              <a:t> </a:t>
            </a:r>
            <a:r>
              <a:rPr lang="en-NZ" sz="2800" dirty="0" err="1" smtClean="0"/>
              <a:t>của</a:t>
            </a:r>
            <a:r>
              <a:rPr lang="en-NZ" sz="2800" dirty="0" smtClean="0"/>
              <a:t> </a:t>
            </a:r>
            <a:r>
              <a:rPr lang="en-NZ" sz="2800" dirty="0" err="1" smtClean="0"/>
              <a:t>tổ</a:t>
            </a:r>
            <a:r>
              <a:rPr lang="en-NZ" sz="2800" dirty="0" smtClean="0"/>
              <a:t> </a:t>
            </a:r>
            <a:r>
              <a:rPr lang="en-NZ" sz="2800" dirty="0" err="1" smtClean="0"/>
              <a:t>chức</a:t>
            </a:r>
            <a:r>
              <a:rPr lang="en-NZ" sz="2800" dirty="0" smtClean="0"/>
              <a:t> </a:t>
            </a:r>
            <a:r>
              <a:rPr lang="en-NZ" sz="2800" dirty="0" err="1" smtClean="0"/>
              <a:t>và</a:t>
            </a:r>
            <a:r>
              <a:rPr lang="en-NZ" sz="2800" dirty="0" smtClean="0"/>
              <a:t> con </a:t>
            </a:r>
            <a:r>
              <a:rPr lang="en-NZ" sz="2800" dirty="0" err="1" smtClean="0"/>
              <a:t>người</a:t>
            </a:r>
            <a:r>
              <a:rPr lang="en-NZ" sz="2800" dirty="0" smtClean="0"/>
              <a:t> </a:t>
            </a:r>
            <a:r>
              <a:rPr lang="en-NZ" sz="2800" dirty="0" err="1" smtClean="0"/>
              <a:t>trong</a:t>
            </a:r>
            <a:r>
              <a:rPr lang="en-NZ" sz="2800" dirty="0" smtClean="0"/>
              <a:t> </a:t>
            </a:r>
            <a:r>
              <a:rPr lang="en-NZ" sz="2800" dirty="0" err="1" smtClean="0"/>
              <a:t>tổ</a:t>
            </a:r>
            <a:r>
              <a:rPr lang="en-NZ" sz="2800" dirty="0" smtClean="0"/>
              <a:t> </a:t>
            </a:r>
            <a:r>
              <a:rPr lang="en-NZ" sz="2800" dirty="0" err="1" smtClean="0"/>
              <a:t>chức</a:t>
            </a:r>
            <a:r>
              <a:rPr lang="en-NZ" sz="2800" dirty="0" smtClean="0"/>
              <a:t>.</a:t>
            </a:r>
          </a:p>
          <a:p>
            <a:r>
              <a:rPr lang="en-NZ" sz="2800" dirty="0" err="1" smtClean="0"/>
              <a:t>Văn</a:t>
            </a:r>
            <a:r>
              <a:rPr lang="en-NZ" sz="2800" dirty="0" smtClean="0"/>
              <a:t> </a:t>
            </a:r>
            <a:r>
              <a:rPr lang="en-NZ" sz="2800" dirty="0" err="1" smtClean="0"/>
              <a:t>hóa</a:t>
            </a:r>
            <a:r>
              <a:rPr lang="en-NZ" sz="2800" dirty="0" smtClean="0"/>
              <a:t> </a:t>
            </a:r>
            <a:r>
              <a:rPr lang="en-NZ" sz="2800" dirty="0" err="1" smtClean="0"/>
              <a:t>tổ</a:t>
            </a:r>
            <a:r>
              <a:rPr lang="en-NZ" sz="2800" dirty="0" smtClean="0"/>
              <a:t> </a:t>
            </a:r>
            <a:r>
              <a:rPr lang="en-NZ" sz="2800" dirty="0" err="1" smtClean="0"/>
              <a:t>chức</a:t>
            </a:r>
            <a:r>
              <a:rPr lang="en-NZ" sz="2800" dirty="0" smtClean="0"/>
              <a:t>: </a:t>
            </a:r>
            <a:r>
              <a:rPr lang="en-NZ" sz="2800" dirty="0" err="1" smtClean="0"/>
              <a:t>Văn</a:t>
            </a:r>
            <a:r>
              <a:rPr lang="en-NZ" sz="2800" dirty="0" smtClean="0"/>
              <a:t> </a:t>
            </a:r>
            <a:r>
              <a:rPr lang="en-NZ" sz="2800" dirty="0" err="1" smtClean="0"/>
              <a:t>hóa</a:t>
            </a:r>
            <a:r>
              <a:rPr lang="en-NZ" sz="2800" dirty="0" smtClean="0"/>
              <a:t> </a:t>
            </a:r>
            <a:r>
              <a:rPr lang="en-NZ" sz="2800" dirty="0" err="1" smtClean="0"/>
              <a:t>tổ</a:t>
            </a:r>
            <a:r>
              <a:rPr lang="en-NZ" sz="2800" dirty="0" smtClean="0"/>
              <a:t> </a:t>
            </a:r>
            <a:r>
              <a:rPr lang="en-NZ" sz="2800" dirty="0" err="1" smtClean="0"/>
              <a:t>chức</a:t>
            </a:r>
            <a:r>
              <a:rPr lang="en-NZ" sz="2800" dirty="0" smtClean="0"/>
              <a:t> </a:t>
            </a:r>
            <a:r>
              <a:rPr lang="en-NZ" sz="2800" dirty="0" err="1" smtClean="0"/>
              <a:t>là</a:t>
            </a:r>
            <a:r>
              <a:rPr lang="en-NZ" sz="2800" dirty="0" smtClean="0"/>
              <a:t> </a:t>
            </a:r>
            <a:r>
              <a:rPr lang="en-NZ" sz="2800" dirty="0" err="1" smtClean="0"/>
              <a:t>toàn</a:t>
            </a:r>
            <a:r>
              <a:rPr lang="en-NZ" sz="2800" dirty="0" smtClean="0"/>
              <a:t> </a:t>
            </a:r>
            <a:r>
              <a:rPr lang="en-NZ" sz="2800" dirty="0" err="1" smtClean="0"/>
              <a:t>bộ</a:t>
            </a:r>
            <a:r>
              <a:rPr lang="en-NZ" sz="2800" dirty="0" smtClean="0"/>
              <a:t> </a:t>
            </a:r>
            <a:r>
              <a:rPr lang="en-NZ" sz="2800" dirty="0" err="1" smtClean="0"/>
              <a:t>những</a:t>
            </a:r>
            <a:r>
              <a:rPr lang="en-NZ" sz="2800" dirty="0" smtClean="0"/>
              <a:t> </a:t>
            </a:r>
            <a:r>
              <a:rPr lang="en-NZ" sz="2800" dirty="0" err="1" smtClean="0"/>
              <a:t>nhân</a:t>
            </a:r>
            <a:r>
              <a:rPr lang="en-NZ" sz="2800" dirty="0" smtClean="0"/>
              <a:t> </a:t>
            </a:r>
            <a:r>
              <a:rPr lang="en-NZ" sz="2800" dirty="0" err="1" smtClean="0"/>
              <a:t>tố</a:t>
            </a:r>
            <a:r>
              <a:rPr lang="en-NZ" sz="2800" dirty="0" smtClean="0"/>
              <a:t> </a:t>
            </a:r>
            <a:r>
              <a:rPr lang="en-NZ" sz="2800" dirty="0" err="1" smtClean="0"/>
              <a:t>văn</a:t>
            </a:r>
            <a:r>
              <a:rPr lang="en-NZ" sz="2800" dirty="0" smtClean="0"/>
              <a:t> </a:t>
            </a:r>
            <a:r>
              <a:rPr lang="en-NZ" sz="2800" dirty="0" err="1" smtClean="0"/>
              <a:t>hóa</a:t>
            </a:r>
            <a:r>
              <a:rPr lang="en-NZ" sz="2800" dirty="0" smtClean="0"/>
              <a:t> </a:t>
            </a:r>
            <a:r>
              <a:rPr lang="en-NZ" sz="2800" dirty="0" err="1" smtClean="0"/>
              <a:t>được</a:t>
            </a:r>
            <a:r>
              <a:rPr lang="en-NZ" sz="2800" dirty="0" smtClean="0"/>
              <a:t> </a:t>
            </a:r>
            <a:r>
              <a:rPr lang="en-NZ" sz="2800" dirty="0" err="1" smtClean="0"/>
              <a:t>tổ</a:t>
            </a:r>
            <a:r>
              <a:rPr lang="en-NZ" sz="2800" dirty="0" smtClean="0"/>
              <a:t> </a:t>
            </a:r>
            <a:r>
              <a:rPr lang="en-NZ" sz="2800" dirty="0" err="1" smtClean="0"/>
              <a:t>chức</a:t>
            </a:r>
            <a:r>
              <a:rPr lang="en-NZ" sz="2800" dirty="0" smtClean="0"/>
              <a:t> </a:t>
            </a:r>
            <a:r>
              <a:rPr lang="en-NZ" sz="2800" dirty="0" err="1" smtClean="0"/>
              <a:t>chọn</a:t>
            </a:r>
            <a:r>
              <a:rPr lang="en-NZ" sz="2800" dirty="0" smtClean="0"/>
              <a:t> </a:t>
            </a:r>
            <a:r>
              <a:rPr lang="en-NZ" sz="2800" dirty="0" err="1" smtClean="0"/>
              <a:t>lọc</a:t>
            </a:r>
            <a:r>
              <a:rPr lang="en-NZ" sz="2800" dirty="0" smtClean="0"/>
              <a:t>, </a:t>
            </a:r>
            <a:r>
              <a:rPr lang="en-NZ" sz="2800" dirty="0" err="1" smtClean="0"/>
              <a:t>tạo</a:t>
            </a:r>
            <a:r>
              <a:rPr lang="en-NZ" sz="2800" dirty="0" smtClean="0"/>
              <a:t> </a:t>
            </a:r>
            <a:r>
              <a:rPr lang="en-NZ" sz="2800" dirty="0" err="1" smtClean="0"/>
              <a:t>ra</a:t>
            </a:r>
            <a:r>
              <a:rPr lang="en-NZ" sz="2800" dirty="0" smtClean="0"/>
              <a:t>, </a:t>
            </a:r>
            <a:r>
              <a:rPr lang="en-NZ" sz="2800" dirty="0" err="1" smtClean="0"/>
              <a:t>sử</a:t>
            </a:r>
            <a:r>
              <a:rPr lang="en-NZ" sz="2800" dirty="0" smtClean="0"/>
              <a:t> </a:t>
            </a:r>
            <a:r>
              <a:rPr lang="en-NZ" sz="2800" dirty="0" err="1" smtClean="0"/>
              <a:t>dụng</a:t>
            </a:r>
            <a:r>
              <a:rPr lang="en-NZ" sz="2800" dirty="0" smtClean="0"/>
              <a:t> </a:t>
            </a:r>
            <a:r>
              <a:rPr lang="en-NZ" sz="2800" dirty="0" err="1" smtClean="0"/>
              <a:t>và</a:t>
            </a:r>
            <a:r>
              <a:rPr lang="en-NZ" sz="2800" dirty="0" smtClean="0"/>
              <a:t> </a:t>
            </a:r>
            <a:r>
              <a:rPr lang="en-NZ" sz="2800" dirty="0" err="1" smtClean="0"/>
              <a:t>thể</a:t>
            </a:r>
            <a:r>
              <a:rPr lang="en-NZ" sz="2800" dirty="0" smtClean="0"/>
              <a:t> </a:t>
            </a:r>
            <a:r>
              <a:rPr lang="en-NZ" sz="2800" dirty="0" err="1" smtClean="0"/>
              <a:t>hiện</a:t>
            </a:r>
            <a:r>
              <a:rPr lang="en-NZ" sz="2800" dirty="0" smtClean="0"/>
              <a:t> </a:t>
            </a:r>
            <a:r>
              <a:rPr lang="en-NZ" sz="2800" dirty="0" err="1" smtClean="0"/>
              <a:t>trong</a:t>
            </a:r>
            <a:r>
              <a:rPr lang="en-NZ" sz="2800" dirty="0" smtClean="0"/>
              <a:t> </a:t>
            </a:r>
            <a:r>
              <a:rPr lang="en-NZ" sz="2800" dirty="0" err="1" smtClean="0"/>
              <a:t>hoạt</a:t>
            </a:r>
            <a:r>
              <a:rPr lang="en-NZ" sz="2800" dirty="0" smtClean="0"/>
              <a:t> </a:t>
            </a:r>
            <a:r>
              <a:rPr lang="en-NZ" sz="2800" dirty="0" err="1" smtClean="0"/>
              <a:t>động</a:t>
            </a:r>
            <a:r>
              <a:rPr lang="en-NZ" sz="2800" dirty="0" smtClean="0"/>
              <a:t> </a:t>
            </a:r>
            <a:r>
              <a:rPr lang="en-NZ" sz="2800" dirty="0" err="1" smtClean="0"/>
              <a:t>của</a:t>
            </a:r>
            <a:r>
              <a:rPr lang="en-NZ" sz="2800" dirty="0" smtClean="0"/>
              <a:t> </a:t>
            </a:r>
            <a:r>
              <a:rPr lang="en-NZ" sz="2800" dirty="0" err="1" smtClean="0"/>
              <a:t>mình</a:t>
            </a:r>
            <a:r>
              <a:rPr lang="en-NZ" sz="2800" dirty="0" smtClean="0"/>
              <a:t>, </a:t>
            </a:r>
            <a:r>
              <a:rPr lang="en-NZ" sz="2800" dirty="0" err="1" smtClean="0"/>
              <a:t>tạo</a:t>
            </a:r>
            <a:r>
              <a:rPr lang="en-NZ" sz="2800" dirty="0" smtClean="0"/>
              <a:t> </a:t>
            </a:r>
            <a:r>
              <a:rPr lang="en-NZ" sz="2800" dirty="0" err="1" smtClean="0"/>
              <a:t>nên</a:t>
            </a:r>
            <a:r>
              <a:rPr lang="en-NZ" sz="2800" dirty="0" smtClean="0"/>
              <a:t> </a:t>
            </a:r>
            <a:r>
              <a:rPr lang="en-NZ" sz="2800" dirty="0" err="1" smtClean="0"/>
              <a:t>bản</a:t>
            </a:r>
            <a:r>
              <a:rPr lang="en-NZ" sz="2800" dirty="0" smtClean="0"/>
              <a:t> </a:t>
            </a:r>
            <a:r>
              <a:rPr lang="en-NZ" sz="2800" dirty="0" err="1" smtClean="0"/>
              <a:t>sắc</a:t>
            </a:r>
            <a:r>
              <a:rPr lang="en-NZ" sz="2800" dirty="0" smtClean="0"/>
              <a:t> </a:t>
            </a:r>
            <a:r>
              <a:rPr lang="en-NZ" sz="2800" dirty="0" err="1" smtClean="0"/>
              <a:t>của</a:t>
            </a:r>
            <a:r>
              <a:rPr lang="en-NZ" sz="2800" dirty="0" smtClean="0"/>
              <a:t> </a:t>
            </a:r>
            <a:r>
              <a:rPr lang="en-NZ" sz="2800" dirty="0" err="1" smtClean="0"/>
              <a:t>tổ</a:t>
            </a:r>
            <a:r>
              <a:rPr lang="en-NZ" sz="2800" dirty="0" smtClean="0"/>
              <a:t> </a:t>
            </a:r>
            <a:r>
              <a:rPr lang="en-NZ" sz="2800" dirty="0" err="1" smtClean="0"/>
              <a:t>chức</a:t>
            </a:r>
            <a:r>
              <a:rPr lang="en-NZ" sz="2800" dirty="0" smtClean="0"/>
              <a:t> </a:t>
            </a:r>
            <a:r>
              <a:rPr lang="en-NZ" sz="2800" dirty="0" err="1" smtClean="0"/>
              <a:t>đó</a:t>
            </a:r>
            <a:r>
              <a:rPr lang="en-NZ" sz="2800" dirty="0" smtClean="0"/>
              <a:t>.</a:t>
            </a:r>
          </a:p>
          <a:p>
            <a:endParaRPr lang="en-NZ"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Bên</a:t>
            </a:r>
            <a:r>
              <a:rPr lang="en-NZ" dirty="0" smtClean="0"/>
              <a:t> </a:t>
            </a:r>
            <a:r>
              <a:rPr lang="en-NZ" dirty="0" err="1" smtClean="0"/>
              <a:t>trong</a:t>
            </a:r>
            <a:r>
              <a:rPr lang="en-NZ" dirty="0" smtClean="0"/>
              <a:t>: </a:t>
            </a:r>
            <a:r>
              <a:rPr lang="en-NZ" dirty="0" err="1" smtClean="0"/>
              <a:t>Lãnh</a:t>
            </a:r>
            <a:r>
              <a:rPr lang="en-NZ" dirty="0" smtClean="0"/>
              <a:t> </a:t>
            </a:r>
            <a:r>
              <a:rPr lang="en-NZ" dirty="0" err="1" smtClean="0"/>
              <a:t>đạo</a:t>
            </a:r>
            <a:endParaRPr lang="en-NZ" dirty="0"/>
          </a:p>
        </p:txBody>
      </p:sp>
      <p:sp>
        <p:nvSpPr>
          <p:cNvPr id="3" name="Content Placeholder 2"/>
          <p:cNvSpPr>
            <a:spLocks noGrp="1"/>
          </p:cNvSpPr>
          <p:nvPr>
            <p:ph idx="1"/>
          </p:nvPr>
        </p:nvSpPr>
        <p:spPr/>
        <p:txBody>
          <a:bodyPr/>
          <a:lstStyle/>
          <a:p>
            <a:r>
              <a:rPr lang="en-NZ" dirty="0" err="1" smtClean="0"/>
              <a:t>Tạo</a:t>
            </a:r>
            <a:r>
              <a:rPr lang="en-NZ" dirty="0" smtClean="0"/>
              <a:t> </a:t>
            </a:r>
            <a:r>
              <a:rPr lang="en-NZ" dirty="0" err="1" smtClean="0"/>
              <a:t>động</a:t>
            </a:r>
            <a:r>
              <a:rPr lang="en-NZ" dirty="0" smtClean="0"/>
              <a:t> </a:t>
            </a:r>
            <a:r>
              <a:rPr lang="en-NZ" dirty="0" err="1" smtClean="0"/>
              <a:t>lực</a:t>
            </a:r>
            <a:r>
              <a:rPr lang="en-NZ" dirty="0" smtClean="0"/>
              <a:t>: </a:t>
            </a:r>
            <a:r>
              <a:rPr lang="en-NZ" dirty="0" err="1" smtClean="0"/>
              <a:t>trách</a:t>
            </a:r>
            <a:r>
              <a:rPr lang="en-NZ" dirty="0" smtClean="0"/>
              <a:t> </a:t>
            </a:r>
            <a:r>
              <a:rPr lang="en-NZ" dirty="0" err="1" smtClean="0"/>
              <a:t>nhiệm</a:t>
            </a:r>
            <a:r>
              <a:rPr lang="en-NZ" dirty="0" smtClean="0"/>
              <a:t> </a:t>
            </a:r>
            <a:r>
              <a:rPr lang="en-NZ" dirty="0" err="1" smtClean="0"/>
              <a:t>thuộc</a:t>
            </a:r>
            <a:r>
              <a:rPr lang="en-NZ" dirty="0" smtClean="0"/>
              <a:t> </a:t>
            </a:r>
            <a:r>
              <a:rPr lang="en-NZ" dirty="0" err="1" smtClean="0"/>
              <a:t>về</a:t>
            </a:r>
            <a:r>
              <a:rPr lang="en-NZ" dirty="0" smtClean="0"/>
              <a:t> </a:t>
            </a:r>
            <a:r>
              <a:rPr lang="en-NZ" dirty="0" err="1" smtClean="0"/>
              <a:t>lãnh</a:t>
            </a:r>
            <a:r>
              <a:rPr lang="en-NZ" dirty="0" smtClean="0"/>
              <a:t> </a:t>
            </a:r>
            <a:r>
              <a:rPr lang="en-NZ" dirty="0" err="1" smtClean="0"/>
              <a:t>đạo</a:t>
            </a:r>
            <a:endParaRPr lang="en-NZ" dirty="0" smtClean="0"/>
          </a:p>
          <a:p>
            <a:r>
              <a:rPr lang="en-NZ" dirty="0" err="1" smtClean="0"/>
              <a:t>Tạo</a:t>
            </a:r>
            <a:r>
              <a:rPr lang="en-NZ" dirty="0" smtClean="0"/>
              <a:t> </a:t>
            </a:r>
            <a:r>
              <a:rPr lang="en-NZ" dirty="0" err="1" smtClean="0"/>
              <a:t>động</a:t>
            </a:r>
            <a:r>
              <a:rPr lang="en-NZ" dirty="0" smtClean="0"/>
              <a:t> </a:t>
            </a:r>
            <a:r>
              <a:rPr lang="en-NZ" dirty="0" err="1" smtClean="0"/>
              <a:t>lực</a:t>
            </a:r>
            <a:r>
              <a:rPr lang="en-NZ" dirty="0" smtClean="0"/>
              <a:t>: </a:t>
            </a:r>
            <a:r>
              <a:rPr lang="en-NZ" dirty="0" err="1" smtClean="0"/>
              <a:t>nhiệm</a:t>
            </a:r>
            <a:r>
              <a:rPr lang="en-NZ" dirty="0" smtClean="0"/>
              <a:t> </a:t>
            </a:r>
            <a:r>
              <a:rPr lang="en-NZ" dirty="0" err="1" smtClean="0"/>
              <a:t>vụ</a:t>
            </a:r>
            <a:r>
              <a:rPr lang="en-NZ" dirty="0" smtClean="0"/>
              <a:t> </a:t>
            </a:r>
            <a:r>
              <a:rPr lang="en-NZ" dirty="0" err="1" smtClean="0"/>
              <a:t>của</a:t>
            </a:r>
            <a:r>
              <a:rPr lang="en-NZ" dirty="0" smtClean="0"/>
              <a:t> </a:t>
            </a:r>
            <a:r>
              <a:rPr lang="en-NZ" dirty="0" err="1" smtClean="0"/>
              <a:t>người</a:t>
            </a:r>
            <a:r>
              <a:rPr lang="en-NZ" dirty="0" smtClean="0"/>
              <a:t> </a:t>
            </a:r>
            <a:r>
              <a:rPr lang="en-NZ" dirty="0" err="1" smtClean="0"/>
              <a:t>lãnh</a:t>
            </a:r>
            <a:r>
              <a:rPr lang="en-NZ" dirty="0" smtClean="0"/>
              <a:t> </a:t>
            </a:r>
            <a:r>
              <a:rPr lang="en-NZ" dirty="0" err="1" smtClean="0"/>
              <a:t>đạo</a:t>
            </a:r>
            <a:endParaRPr lang="en-NZ"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924712"/>
          </a:xfrm>
        </p:spPr>
        <p:txBody>
          <a:bodyPr/>
          <a:lstStyle/>
          <a:p>
            <a:r>
              <a:rPr lang="en-NZ" dirty="0" err="1" smtClean="0"/>
              <a:t>Lãnh</a:t>
            </a:r>
            <a:r>
              <a:rPr lang="en-NZ" dirty="0" smtClean="0"/>
              <a:t> </a:t>
            </a:r>
            <a:r>
              <a:rPr lang="en-NZ" dirty="0" err="1" smtClean="0"/>
              <a:t>đạo</a:t>
            </a:r>
            <a:r>
              <a:rPr lang="en-NZ" dirty="0" smtClean="0"/>
              <a:t> </a:t>
            </a:r>
            <a:r>
              <a:rPr lang="en-NZ" dirty="0" err="1" smtClean="0"/>
              <a:t>và</a:t>
            </a:r>
            <a:r>
              <a:rPr lang="en-NZ" dirty="0" smtClean="0"/>
              <a:t> </a:t>
            </a:r>
            <a:r>
              <a:rPr lang="en-NZ" dirty="0" err="1" smtClean="0"/>
              <a:t>Quản</a:t>
            </a:r>
            <a:r>
              <a:rPr lang="en-NZ" dirty="0" smtClean="0"/>
              <a:t> </a:t>
            </a:r>
            <a:r>
              <a:rPr lang="en-NZ" dirty="0" err="1" smtClean="0"/>
              <a:t>lý</a:t>
            </a:r>
            <a:endParaRPr lang="en-NZ" dirty="0"/>
          </a:p>
        </p:txBody>
      </p:sp>
      <p:sp>
        <p:nvSpPr>
          <p:cNvPr id="3" name="Content Placeholder 2"/>
          <p:cNvSpPr>
            <a:spLocks noGrp="1"/>
          </p:cNvSpPr>
          <p:nvPr>
            <p:ph idx="1"/>
          </p:nvPr>
        </p:nvSpPr>
        <p:spPr>
          <a:xfrm>
            <a:off x="323528" y="2204864"/>
            <a:ext cx="8820472" cy="4119736"/>
          </a:xfrm>
        </p:spPr>
        <p:txBody>
          <a:bodyPr>
            <a:normAutofit/>
          </a:bodyPr>
          <a:lstStyle/>
          <a:p>
            <a:r>
              <a:rPr lang="en-NZ" sz="2800" dirty="0" err="1" smtClean="0"/>
              <a:t>Quản</a:t>
            </a:r>
            <a:r>
              <a:rPr lang="en-NZ" sz="2800" dirty="0" smtClean="0"/>
              <a:t> </a:t>
            </a:r>
            <a:r>
              <a:rPr lang="en-NZ" sz="2800" dirty="0" err="1" smtClean="0"/>
              <a:t>lý</a:t>
            </a:r>
            <a:r>
              <a:rPr lang="en-NZ" sz="2800" dirty="0" smtClean="0"/>
              <a:t>:  </a:t>
            </a:r>
            <a:r>
              <a:rPr lang="en-NZ" sz="2800" dirty="0" err="1" smtClean="0"/>
              <a:t>cai</a:t>
            </a:r>
            <a:r>
              <a:rPr lang="en-NZ" sz="2800" dirty="0" smtClean="0"/>
              <a:t> </a:t>
            </a:r>
            <a:r>
              <a:rPr lang="en-NZ" sz="2800" dirty="0" err="1" smtClean="0"/>
              <a:t>quản,chỉ</a:t>
            </a:r>
            <a:r>
              <a:rPr lang="en-NZ" sz="2800" dirty="0" smtClean="0"/>
              <a:t> </a:t>
            </a:r>
            <a:r>
              <a:rPr lang="en-NZ" sz="2800" dirty="0" err="1" smtClean="0"/>
              <a:t>huy</a:t>
            </a:r>
            <a:r>
              <a:rPr lang="en-NZ" sz="2800" dirty="0" smtClean="0"/>
              <a:t>, </a:t>
            </a:r>
            <a:r>
              <a:rPr lang="en-NZ" sz="2800" dirty="0" err="1" smtClean="0"/>
              <a:t>điều</a:t>
            </a:r>
            <a:r>
              <a:rPr lang="en-NZ" sz="2800" dirty="0" smtClean="0"/>
              <a:t> </a:t>
            </a:r>
            <a:r>
              <a:rPr lang="en-NZ" sz="2800" dirty="0" err="1" smtClean="0"/>
              <a:t>hành</a:t>
            </a:r>
            <a:r>
              <a:rPr lang="en-NZ" sz="2800" dirty="0" smtClean="0"/>
              <a:t>, </a:t>
            </a:r>
            <a:r>
              <a:rPr lang="en-NZ" sz="2800" dirty="0" err="1" smtClean="0"/>
              <a:t>giám</a:t>
            </a:r>
            <a:r>
              <a:rPr lang="en-NZ" sz="2800" dirty="0" smtClean="0"/>
              <a:t> </a:t>
            </a:r>
            <a:r>
              <a:rPr lang="en-NZ" sz="2800" dirty="0" err="1" smtClean="0"/>
              <a:t>sát</a:t>
            </a:r>
            <a:r>
              <a:rPr lang="en-NZ" sz="2800" dirty="0" smtClean="0"/>
              <a:t>, </a:t>
            </a:r>
            <a:r>
              <a:rPr lang="en-NZ" sz="2800" dirty="0" err="1" smtClean="0"/>
              <a:t>kiểm</a:t>
            </a:r>
            <a:r>
              <a:rPr lang="en-NZ" sz="2800" dirty="0" smtClean="0"/>
              <a:t> </a:t>
            </a:r>
            <a:r>
              <a:rPr lang="en-NZ" sz="2800" dirty="0" err="1" smtClean="0"/>
              <a:t>tra</a:t>
            </a:r>
            <a:r>
              <a:rPr lang="en-NZ" sz="2800" dirty="0" smtClean="0"/>
              <a:t>, </a:t>
            </a:r>
            <a:r>
              <a:rPr lang="en-NZ" sz="2800" dirty="0" err="1" smtClean="0"/>
              <a:t>đánh</a:t>
            </a:r>
            <a:r>
              <a:rPr lang="en-NZ" sz="2800" dirty="0" smtClean="0"/>
              <a:t> </a:t>
            </a:r>
            <a:r>
              <a:rPr lang="en-NZ" sz="2800" dirty="0" err="1" smtClean="0"/>
              <a:t>giá</a:t>
            </a:r>
            <a:endParaRPr lang="en-NZ" sz="2800" dirty="0" smtClean="0"/>
          </a:p>
          <a:p>
            <a:pPr>
              <a:buNone/>
            </a:pPr>
            <a:endParaRPr lang="en-NZ" sz="2800" dirty="0" smtClean="0"/>
          </a:p>
          <a:p>
            <a:r>
              <a:rPr lang="en-NZ" sz="2800" dirty="0" err="1" smtClean="0"/>
              <a:t>Lãnh</a:t>
            </a:r>
            <a:r>
              <a:rPr lang="en-NZ" sz="2800" dirty="0" smtClean="0"/>
              <a:t> </a:t>
            </a:r>
            <a:r>
              <a:rPr lang="en-NZ" sz="2800" dirty="0" err="1" smtClean="0"/>
              <a:t>đạo</a:t>
            </a:r>
            <a:r>
              <a:rPr lang="en-NZ" sz="2800" dirty="0" smtClean="0"/>
              <a:t> : </a:t>
            </a:r>
            <a:r>
              <a:rPr lang="en-NZ" sz="2800" dirty="0" err="1" smtClean="0"/>
              <a:t>định</a:t>
            </a:r>
            <a:r>
              <a:rPr lang="en-NZ" sz="2800" dirty="0" smtClean="0"/>
              <a:t> </a:t>
            </a:r>
            <a:r>
              <a:rPr lang="en-NZ" sz="2800" dirty="0" err="1" smtClean="0"/>
              <a:t>hướng</a:t>
            </a:r>
            <a:r>
              <a:rPr lang="en-NZ" sz="2800" dirty="0" smtClean="0"/>
              <a:t>, </a:t>
            </a:r>
            <a:r>
              <a:rPr lang="en-NZ" sz="2800" dirty="0" err="1" smtClean="0"/>
              <a:t>tạo</a:t>
            </a:r>
            <a:r>
              <a:rPr lang="en-NZ" sz="2800" dirty="0" smtClean="0"/>
              <a:t> </a:t>
            </a:r>
            <a:r>
              <a:rPr lang="en-NZ" sz="2800" dirty="0" err="1" smtClean="0"/>
              <a:t>cảm</a:t>
            </a:r>
            <a:r>
              <a:rPr lang="en-NZ" sz="2800" dirty="0" smtClean="0"/>
              <a:t> </a:t>
            </a:r>
            <a:r>
              <a:rPr lang="en-NZ" sz="2800" dirty="0" err="1" smtClean="0"/>
              <a:t>hứng</a:t>
            </a:r>
            <a:r>
              <a:rPr lang="en-NZ" sz="2800" dirty="0" smtClean="0"/>
              <a:t>, </a:t>
            </a:r>
            <a:r>
              <a:rPr lang="en-NZ" sz="2800" dirty="0" err="1" smtClean="0"/>
              <a:t>truyền</a:t>
            </a:r>
            <a:r>
              <a:rPr lang="en-NZ" sz="2800" dirty="0" smtClean="0"/>
              <a:t> </a:t>
            </a:r>
            <a:r>
              <a:rPr lang="en-NZ" sz="2800" dirty="0" err="1" smtClean="0"/>
              <a:t>bá</a:t>
            </a:r>
            <a:r>
              <a:rPr lang="en-NZ" sz="2800" dirty="0" smtClean="0"/>
              <a:t> </a:t>
            </a:r>
            <a:r>
              <a:rPr lang="en-NZ" sz="2800" dirty="0" err="1" smtClean="0"/>
              <a:t>giá</a:t>
            </a:r>
            <a:r>
              <a:rPr lang="en-NZ" sz="2800" dirty="0" smtClean="0"/>
              <a:t> </a:t>
            </a:r>
            <a:r>
              <a:rPr lang="en-NZ" sz="2800" dirty="0" err="1" smtClean="0"/>
              <a:t>trị</a:t>
            </a:r>
            <a:r>
              <a:rPr lang="en-NZ" sz="2800" dirty="0" smtClean="0"/>
              <a:t>, </a:t>
            </a:r>
            <a:r>
              <a:rPr lang="en-NZ" sz="2800" dirty="0" err="1" smtClean="0"/>
              <a:t>tạo</a:t>
            </a:r>
            <a:r>
              <a:rPr lang="en-NZ" sz="2800" dirty="0" smtClean="0"/>
              <a:t> </a:t>
            </a:r>
            <a:r>
              <a:rPr lang="en-NZ" sz="2800" dirty="0" err="1" smtClean="0"/>
              <a:t>động</a:t>
            </a:r>
            <a:r>
              <a:rPr lang="en-NZ" sz="2800" dirty="0" smtClean="0"/>
              <a:t> </a:t>
            </a:r>
            <a:r>
              <a:rPr lang="en-NZ" sz="2800" dirty="0" err="1" smtClean="0"/>
              <a:t>lực</a:t>
            </a:r>
            <a:r>
              <a:rPr lang="en-NZ" sz="2800" dirty="0" smtClean="0"/>
              <a:t>, </a:t>
            </a:r>
            <a:r>
              <a:rPr lang="en-NZ" sz="2800" dirty="0" err="1" smtClean="0"/>
              <a:t>và</a:t>
            </a:r>
            <a:r>
              <a:rPr lang="en-NZ" sz="2800" dirty="0" smtClean="0"/>
              <a:t> </a:t>
            </a:r>
            <a:r>
              <a:rPr lang="en-NZ" sz="2800" dirty="0" err="1" smtClean="0"/>
              <a:t>tạo</a:t>
            </a:r>
            <a:r>
              <a:rPr lang="en-NZ" sz="2800" dirty="0" smtClean="0"/>
              <a:t> </a:t>
            </a:r>
            <a:r>
              <a:rPr lang="en-NZ" sz="2800" dirty="0" err="1" smtClean="0"/>
              <a:t>ra</a:t>
            </a:r>
            <a:r>
              <a:rPr lang="en-NZ" sz="2800" dirty="0" smtClean="0"/>
              <a:t> </a:t>
            </a:r>
            <a:r>
              <a:rPr lang="en-NZ" sz="2800" dirty="0" err="1" smtClean="0"/>
              <a:t>sự</a:t>
            </a:r>
            <a:r>
              <a:rPr lang="en-NZ" sz="2800" dirty="0" smtClean="0"/>
              <a:t> </a:t>
            </a:r>
            <a:r>
              <a:rPr lang="en-NZ" sz="2800" dirty="0" err="1" smtClean="0"/>
              <a:t>thay</a:t>
            </a:r>
            <a:r>
              <a:rPr lang="en-NZ" sz="2800" dirty="0" smtClean="0"/>
              <a:t> </a:t>
            </a:r>
            <a:r>
              <a:rPr lang="en-NZ" sz="2800" dirty="0" err="1" smtClean="0"/>
              <a:t>đổi</a:t>
            </a:r>
            <a:r>
              <a:rPr lang="en-NZ" sz="2800" dirty="0" smtClean="0"/>
              <a:t>:</a:t>
            </a:r>
          </a:p>
          <a:p>
            <a:pPr>
              <a:buNone/>
            </a:pPr>
            <a:r>
              <a:rPr lang="en-NZ" sz="2800" dirty="0" smtClean="0"/>
              <a:t>	- </a:t>
            </a:r>
            <a:r>
              <a:rPr lang="en-NZ" sz="2800" i="1" dirty="0" err="1" smtClean="0"/>
              <a:t>truyền</a:t>
            </a:r>
            <a:r>
              <a:rPr lang="en-NZ" sz="2800" i="1" dirty="0" smtClean="0"/>
              <a:t> </a:t>
            </a:r>
            <a:r>
              <a:rPr lang="en-NZ" sz="2800" i="1" dirty="0" err="1" smtClean="0"/>
              <a:t>bá</a:t>
            </a:r>
            <a:r>
              <a:rPr lang="en-NZ" sz="2800" i="1" dirty="0" smtClean="0"/>
              <a:t> </a:t>
            </a:r>
            <a:r>
              <a:rPr lang="en-NZ" sz="2800" i="1" dirty="0" err="1" smtClean="0"/>
              <a:t>là</a:t>
            </a:r>
            <a:r>
              <a:rPr lang="en-NZ" sz="2800" i="1" dirty="0" smtClean="0"/>
              <a:t> </a:t>
            </a:r>
            <a:r>
              <a:rPr lang="en-NZ" sz="2800" i="1" dirty="0" err="1" smtClean="0"/>
              <a:t>để</a:t>
            </a:r>
            <a:r>
              <a:rPr lang="en-NZ" sz="2800" i="1" dirty="0" smtClean="0"/>
              <a:t> </a:t>
            </a:r>
            <a:r>
              <a:rPr lang="en-NZ" sz="2800" i="1" dirty="0" err="1" smtClean="0"/>
              <a:t>thuyết</a:t>
            </a:r>
            <a:r>
              <a:rPr lang="en-NZ" sz="2800" i="1" dirty="0" smtClean="0"/>
              <a:t> </a:t>
            </a:r>
            <a:r>
              <a:rPr lang="en-NZ" sz="2800" i="1" dirty="0" err="1" smtClean="0"/>
              <a:t>phục</a:t>
            </a:r>
            <a:r>
              <a:rPr lang="en-NZ" sz="2800" i="1" dirty="0" smtClean="0"/>
              <a:t>, </a:t>
            </a:r>
            <a:r>
              <a:rPr lang="en-NZ" sz="2800" i="1" dirty="0" err="1" smtClean="0"/>
              <a:t>gieo</a:t>
            </a:r>
            <a:r>
              <a:rPr lang="en-NZ" sz="2800" i="1" dirty="0" smtClean="0"/>
              <a:t> </a:t>
            </a:r>
            <a:r>
              <a:rPr lang="en-NZ" sz="2800" i="1" dirty="0" err="1" smtClean="0"/>
              <a:t>niềm</a:t>
            </a:r>
            <a:r>
              <a:rPr lang="en-NZ" sz="2800" i="1" dirty="0" smtClean="0"/>
              <a:t> tin, </a:t>
            </a:r>
            <a:r>
              <a:rPr lang="en-NZ" sz="2800" i="1" dirty="0" err="1" smtClean="0"/>
              <a:t>gợi</a:t>
            </a:r>
            <a:r>
              <a:rPr lang="en-NZ" sz="2800" i="1" dirty="0" smtClean="0"/>
              <a:t> </a:t>
            </a:r>
            <a:r>
              <a:rPr lang="en-NZ" sz="2800" i="1" dirty="0" err="1" smtClean="0"/>
              <a:t>mở</a:t>
            </a:r>
            <a:endParaRPr lang="en-NZ" sz="2800" i="1" dirty="0" smtClean="0"/>
          </a:p>
          <a:p>
            <a:pPr>
              <a:buNone/>
            </a:pPr>
            <a:r>
              <a:rPr lang="en-NZ" sz="2800" i="1" dirty="0" smtClean="0"/>
              <a:t>	- </a:t>
            </a:r>
            <a:r>
              <a:rPr lang="en-NZ" sz="2800" i="1" dirty="0" err="1" smtClean="0"/>
              <a:t>tạo</a:t>
            </a:r>
            <a:r>
              <a:rPr lang="en-NZ" sz="2800" i="1" dirty="0" smtClean="0"/>
              <a:t> </a:t>
            </a:r>
            <a:r>
              <a:rPr lang="en-NZ" sz="2800" i="1" dirty="0" err="1" smtClean="0"/>
              <a:t>động</a:t>
            </a:r>
            <a:r>
              <a:rPr lang="en-NZ" sz="2800" i="1" dirty="0" smtClean="0"/>
              <a:t> </a:t>
            </a:r>
            <a:r>
              <a:rPr lang="en-NZ" sz="2800" i="1" dirty="0" err="1" smtClean="0"/>
              <a:t>lực</a:t>
            </a:r>
            <a:r>
              <a:rPr lang="en-NZ" sz="2800" i="1" dirty="0" smtClean="0"/>
              <a:t> </a:t>
            </a:r>
            <a:r>
              <a:rPr lang="en-NZ" sz="2800" i="1" dirty="0" err="1" smtClean="0"/>
              <a:t>là</a:t>
            </a:r>
            <a:r>
              <a:rPr lang="en-NZ" sz="2800" i="1" dirty="0" smtClean="0"/>
              <a:t> </a:t>
            </a:r>
            <a:r>
              <a:rPr lang="en-NZ" sz="2800" i="1" dirty="0" err="1" smtClean="0"/>
              <a:t>để</a:t>
            </a:r>
            <a:r>
              <a:rPr lang="en-NZ" sz="2800" i="1" dirty="0" smtClean="0"/>
              <a:t> </a:t>
            </a:r>
            <a:r>
              <a:rPr lang="en-NZ" sz="2800" i="1" dirty="0" err="1" smtClean="0"/>
              <a:t>thúc</a:t>
            </a:r>
            <a:r>
              <a:rPr lang="en-NZ" sz="2800" i="1" dirty="0" smtClean="0"/>
              <a:t> </a:t>
            </a:r>
            <a:r>
              <a:rPr lang="en-NZ" sz="2800" i="1" dirty="0" err="1" smtClean="0"/>
              <a:t>đẩy</a:t>
            </a:r>
            <a:r>
              <a:rPr lang="en-NZ" sz="2800" i="1" dirty="0" smtClean="0"/>
              <a:t>, </a:t>
            </a:r>
            <a:r>
              <a:rPr lang="en-NZ" sz="2800" i="1" dirty="0" err="1" smtClean="0"/>
              <a:t>khuyến</a:t>
            </a:r>
            <a:r>
              <a:rPr lang="en-NZ" sz="2800" i="1" dirty="0" smtClean="0"/>
              <a:t> </a:t>
            </a:r>
            <a:r>
              <a:rPr lang="en-NZ" sz="2800" i="1" dirty="0" err="1" smtClean="0"/>
              <a:t>khích</a:t>
            </a:r>
            <a:r>
              <a:rPr lang="en-NZ" sz="2800" i="1" dirty="0" smtClean="0"/>
              <a:t> </a:t>
            </a:r>
            <a:r>
              <a:rPr lang="en-NZ" sz="2800" i="1" dirty="0" err="1" smtClean="0"/>
              <a:t>hành</a:t>
            </a:r>
            <a:r>
              <a:rPr lang="en-NZ" sz="2800" i="1" dirty="0" smtClean="0"/>
              <a:t> </a:t>
            </a:r>
            <a:r>
              <a:rPr lang="en-NZ" sz="2800" i="1" dirty="0" err="1" smtClean="0"/>
              <a:t>động</a:t>
            </a:r>
            <a:endParaRPr lang="en-NZ" sz="2800" i="1" dirty="0" smtClean="0"/>
          </a:p>
          <a:p>
            <a:endParaRPr lang="en-NZ" sz="2800" dirty="0" smtClean="0"/>
          </a:p>
          <a:p>
            <a:pPr>
              <a:buNone/>
            </a:pPr>
            <a:endParaRPr lang="en-NZ" sz="2800" dirty="0"/>
          </a:p>
        </p:txBody>
      </p:sp>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924712"/>
          </a:xfrm>
        </p:spPr>
        <p:txBody>
          <a:bodyPr>
            <a:normAutofit/>
          </a:bodyPr>
          <a:lstStyle/>
          <a:p>
            <a:r>
              <a:rPr lang="en-NZ" dirty="0" err="1" smtClean="0"/>
              <a:t>Lãnh</a:t>
            </a:r>
            <a:r>
              <a:rPr lang="en-NZ" dirty="0" smtClean="0"/>
              <a:t> </a:t>
            </a:r>
            <a:r>
              <a:rPr lang="en-NZ" dirty="0" err="1" smtClean="0"/>
              <a:t>đạo</a:t>
            </a:r>
            <a:r>
              <a:rPr lang="en-NZ" dirty="0" smtClean="0"/>
              <a:t> &gt; &lt; </a:t>
            </a:r>
            <a:r>
              <a:rPr lang="en-NZ" dirty="0" err="1" smtClean="0"/>
              <a:t>Quản</a:t>
            </a:r>
            <a:r>
              <a:rPr lang="en-NZ" dirty="0" smtClean="0"/>
              <a:t> </a:t>
            </a:r>
            <a:r>
              <a:rPr lang="en-NZ" dirty="0" err="1" smtClean="0"/>
              <a:t>lý</a:t>
            </a:r>
            <a:endParaRPr lang="en-NZ" dirty="0"/>
          </a:p>
        </p:txBody>
      </p:sp>
      <p:sp>
        <p:nvSpPr>
          <p:cNvPr id="3" name="Content Placeholder 2"/>
          <p:cNvSpPr>
            <a:spLocks noGrp="1"/>
          </p:cNvSpPr>
          <p:nvPr>
            <p:ph idx="1"/>
          </p:nvPr>
        </p:nvSpPr>
        <p:spPr>
          <a:xfrm>
            <a:off x="457200" y="1935480"/>
            <a:ext cx="8686800" cy="4389120"/>
          </a:xfrm>
        </p:spPr>
        <p:txBody>
          <a:bodyPr>
            <a:normAutofit/>
          </a:bodyPr>
          <a:lstStyle/>
          <a:p>
            <a:r>
              <a:rPr lang="en-NZ" dirty="0" err="1" smtClean="0"/>
              <a:t>Quản</a:t>
            </a:r>
            <a:r>
              <a:rPr lang="en-NZ" dirty="0" smtClean="0"/>
              <a:t> </a:t>
            </a:r>
            <a:r>
              <a:rPr lang="en-NZ" dirty="0" err="1" smtClean="0"/>
              <a:t>lý</a:t>
            </a:r>
            <a:r>
              <a:rPr lang="en-NZ" dirty="0" smtClean="0"/>
              <a:t> </a:t>
            </a:r>
            <a:r>
              <a:rPr lang="en-NZ" dirty="0" err="1" smtClean="0"/>
              <a:t>là</a:t>
            </a:r>
            <a:r>
              <a:rPr lang="en-NZ" dirty="0" smtClean="0"/>
              <a:t> </a:t>
            </a:r>
            <a:r>
              <a:rPr lang="en-NZ" dirty="0" err="1" smtClean="0"/>
              <a:t>nhằm</a:t>
            </a:r>
            <a:r>
              <a:rPr lang="en-NZ" dirty="0" smtClean="0"/>
              <a:t> </a:t>
            </a:r>
            <a:r>
              <a:rPr lang="en-NZ" dirty="0" err="1" smtClean="0"/>
              <a:t>vào</a:t>
            </a:r>
            <a:r>
              <a:rPr lang="en-NZ" dirty="0" smtClean="0"/>
              <a:t> </a:t>
            </a:r>
            <a:r>
              <a:rPr lang="en-NZ" dirty="0" err="1" smtClean="0"/>
              <a:t>duy</a:t>
            </a:r>
            <a:r>
              <a:rPr lang="en-NZ" dirty="0" smtClean="0"/>
              <a:t> </a:t>
            </a:r>
            <a:r>
              <a:rPr lang="en-NZ" dirty="0" err="1" smtClean="0"/>
              <a:t>trì</a:t>
            </a:r>
            <a:r>
              <a:rPr lang="en-NZ" dirty="0" smtClean="0"/>
              <a:t> </a:t>
            </a:r>
            <a:r>
              <a:rPr lang="en-NZ" dirty="0" err="1" smtClean="0"/>
              <a:t>sự</a:t>
            </a:r>
            <a:r>
              <a:rPr lang="en-NZ" dirty="0" smtClean="0"/>
              <a:t> </a:t>
            </a:r>
            <a:r>
              <a:rPr lang="en-NZ" dirty="0" err="1" smtClean="0"/>
              <a:t>ổn</a:t>
            </a:r>
            <a:r>
              <a:rPr lang="en-NZ" dirty="0" smtClean="0"/>
              <a:t> </a:t>
            </a:r>
            <a:r>
              <a:rPr lang="en-NZ" dirty="0" err="1" smtClean="0"/>
              <a:t>định</a:t>
            </a:r>
            <a:r>
              <a:rPr lang="en-NZ" dirty="0" smtClean="0"/>
              <a:t> </a:t>
            </a:r>
            <a:r>
              <a:rPr lang="en-NZ" dirty="0" err="1" smtClean="0"/>
              <a:t>còn</a:t>
            </a:r>
            <a:r>
              <a:rPr lang="en-NZ" dirty="0" smtClean="0"/>
              <a:t> </a:t>
            </a:r>
            <a:r>
              <a:rPr lang="en-NZ" dirty="0" err="1" smtClean="0"/>
              <a:t>lãnh</a:t>
            </a:r>
            <a:r>
              <a:rPr lang="en-NZ" dirty="0" smtClean="0"/>
              <a:t> </a:t>
            </a:r>
            <a:r>
              <a:rPr lang="en-NZ" dirty="0" err="1" smtClean="0"/>
              <a:t>đạo</a:t>
            </a:r>
            <a:r>
              <a:rPr lang="en-NZ" dirty="0" smtClean="0"/>
              <a:t> </a:t>
            </a:r>
            <a:r>
              <a:rPr lang="en-NZ" dirty="0" err="1" smtClean="0"/>
              <a:t>là</a:t>
            </a:r>
            <a:r>
              <a:rPr lang="en-NZ" dirty="0" smtClean="0"/>
              <a:t> </a:t>
            </a:r>
            <a:r>
              <a:rPr lang="en-NZ" dirty="0" err="1" smtClean="0"/>
              <a:t>nhằm</a:t>
            </a:r>
            <a:r>
              <a:rPr lang="en-NZ" dirty="0" smtClean="0"/>
              <a:t> </a:t>
            </a:r>
            <a:r>
              <a:rPr lang="en-NZ" dirty="0" err="1" smtClean="0"/>
              <a:t>tạo</a:t>
            </a:r>
            <a:r>
              <a:rPr lang="en-NZ" dirty="0" smtClean="0"/>
              <a:t> </a:t>
            </a:r>
            <a:r>
              <a:rPr lang="en-NZ" dirty="0" err="1" smtClean="0"/>
              <a:t>lực</a:t>
            </a:r>
            <a:r>
              <a:rPr lang="en-NZ" dirty="0" smtClean="0"/>
              <a:t> </a:t>
            </a:r>
            <a:r>
              <a:rPr lang="en-NZ" dirty="0" err="1" smtClean="0"/>
              <a:t>để</a:t>
            </a:r>
            <a:r>
              <a:rPr lang="en-NZ" dirty="0" smtClean="0"/>
              <a:t> </a:t>
            </a:r>
            <a:r>
              <a:rPr lang="en-NZ" dirty="0" err="1" smtClean="0"/>
              <a:t>thay</a:t>
            </a:r>
            <a:r>
              <a:rPr lang="en-NZ" dirty="0" smtClean="0"/>
              <a:t> </a:t>
            </a:r>
            <a:r>
              <a:rPr lang="en-NZ" dirty="0" err="1" smtClean="0"/>
              <a:t>đổi</a:t>
            </a:r>
            <a:r>
              <a:rPr lang="en-NZ" dirty="0" smtClean="0"/>
              <a:t>. </a:t>
            </a:r>
          </a:p>
          <a:p>
            <a:r>
              <a:rPr lang="en-NZ" dirty="0" err="1" smtClean="0"/>
              <a:t>Quản</a:t>
            </a:r>
            <a:r>
              <a:rPr lang="en-NZ" dirty="0" smtClean="0"/>
              <a:t> </a:t>
            </a:r>
            <a:r>
              <a:rPr lang="en-NZ" dirty="0" err="1" smtClean="0"/>
              <a:t>lý</a:t>
            </a:r>
            <a:r>
              <a:rPr lang="en-NZ" dirty="0" smtClean="0"/>
              <a:t> </a:t>
            </a:r>
            <a:r>
              <a:rPr lang="en-NZ" dirty="0" err="1" smtClean="0"/>
              <a:t>lập</a:t>
            </a:r>
            <a:r>
              <a:rPr lang="en-NZ" dirty="0" smtClean="0"/>
              <a:t> </a:t>
            </a:r>
            <a:r>
              <a:rPr lang="en-NZ" dirty="0" err="1" smtClean="0"/>
              <a:t>kế</a:t>
            </a:r>
            <a:r>
              <a:rPr lang="en-NZ" dirty="0" smtClean="0"/>
              <a:t> </a:t>
            </a:r>
            <a:r>
              <a:rPr lang="en-NZ" dirty="0" err="1" smtClean="0"/>
              <a:t>hoạch</a:t>
            </a:r>
            <a:r>
              <a:rPr lang="en-NZ" dirty="0" smtClean="0"/>
              <a:t> </a:t>
            </a:r>
            <a:r>
              <a:rPr lang="en-NZ" dirty="0" err="1" smtClean="0"/>
              <a:t>và</a:t>
            </a:r>
            <a:r>
              <a:rPr lang="en-NZ" dirty="0" smtClean="0"/>
              <a:t> </a:t>
            </a:r>
            <a:r>
              <a:rPr lang="en-NZ" dirty="0" err="1" smtClean="0"/>
              <a:t>tổ</a:t>
            </a:r>
            <a:r>
              <a:rPr lang="en-NZ" dirty="0" smtClean="0"/>
              <a:t> </a:t>
            </a:r>
            <a:r>
              <a:rPr lang="en-NZ" dirty="0" err="1" smtClean="0"/>
              <a:t>chức</a:t>
            </a:r>
            <a:r>
              <a:rPr lang="en-NZ" dirty="0" smtClean="0"/>
              <a:t> </a:t>
            </a:r>
            <a:r>
              <a:rPr lang="en-NZ" dirty="0" err="1" smtClean="0"/>
              <a:t>thực</a:t>
            </a:r>
            <a:r>
              <a:rPr lang="en-NZ" dirty="0" smtClean="0"/>
              <a:t> </a:t>
            </a:r>
            <a:r>
              <a:rPr lang="en-NZ" dirty="0" err="1" smtClean="0"/>
              <a:t>hiện</a:t>
            </a:r>
            <a:r>
              <a:rPr lang="en-NZ" dirty="0" smtClean="0"/>
              <a:t>, </a:t>
            </a:r>
            <a:r>
              <a:rPr lang="en-NZ" dirty="0" err="1" smtClean="0"/>
              <a:t>ứng</a:t>
            </a:r>
            <a:r>
              <a:rPr lang="en-NZ" dirty="0" smtClean="0"/>
              <a:t> </a:t>
            </a:r>
            <a:r>
              <a:rPr lang="en-NZ" dirty="0" err="1" smtClean="0"/>
              <a:t>phó</a:t>
            </a:r>
            <a:r>
              <a:rPr lang="en-NZ" dirty="0" smtClean="0"/>
              <a:t> </a:t>
            </a:r>
            <a:r>
              <a:rPr lang="en-NZ" dirty="0" err="1" smtClean="0"/>
              <a:t>với</a:t>
            </a:r>
            <a:r>
              <a:rPr lang="en-NZ" dirty="0" smtClean="0"/>
              <a:t> </a:t>
            </a:r>
            <a:r>
              <a:rPr lang="en-NZ" dirty="0" err="1" smtClean="0"/>
              <a:t>thủ</a:t>
            </a:r>
            <a:r>
              <a:rPr lang="en-NZ" dirty="0" smtClean="0"/>
              <a:t> </a:t>
            </a:r>
            <a:r>
              <a:rPr lang="en-NZ" dirty="0" err="1" smtClean="0"/>
              <a:t>tục</a:t>
            </a:r>
            <a:r>
              <a:rPr lang="en-NZ" dirty="0" smtClean="0"/>
              <a:t> </a:t>
            </a:r>
            <a:r>
              <a:rPr lang="en-NZ" dirty="0" err="1" smtClean="0"/>
              <a:t>và</a:t>
            </a:r>
            <a:r>
              <a:rPr lang="en-NZ" dirty="0" smtClean="0"/>
              <a:t> </a:t>
            </a:r>
            <a:r>
              <a:rPr lang="en-NZ" dirty="0" err="1" smtClean="0"/>
              <a:t>quy</a:t>
            </a:r>
            <a:r>
              <a:rPr lang="en-NZ" dirty="0" smtClean="0"/>
              <a:t> </a:t>
            </a:r>
            <a:r>
              <a:rPr lang="en-NZ" dirty="0" err="1" smtClean="0"/>
              <a:t>trình</a:t>
            </a:r>
            <a:r>
              <a:rPr lang="en-NZ" dirty="0" smtClean="0"/>
              <a:t> </a:t>
            </a:r>
            <a:r>
              <a:rPr lang="en-NZ" dirty="0" err="1" smtClean="0"/>
              <a:t>và</a:t>
            </a:r>
            <a:r>
              <a:rPr lang="en-NZ" dirty="0" smtClean="0"/>
              <a:t> </a:t>
            </a:r>
            <a:r>
              <a:rPr lang="en-NZ" dirty="0" err="1" smtClean="0"/>
              <a:t>công</a:t>
            </a:r>
            <a:r>
              <a:rPr lang="en-NZ" dirty="0" smtClean="0"/>
              <a:t> </a:t>
            </a:r>
            <a:r>
              <a:rPr lang="en-NZ" dirty="0" err="1" smtClean="0"/>
              <a:t>việc</a:t>
            </a:r>
            <a:r>
              <a:rPr lang="en-NZ" dirty="0" smtClean="0"/>
              <a:t> </a:t>
            </a:r>
            <a:r>
              <a:rPr lang="en-NZ" dirty="0" err="1" smtClean="0"/>
              <a:t>hàng</a:t>
            </a:r>
            <a:r>
              <a:rPr lang="en-NZ" dirty="0" smtClean="0"/>
              <a:t> </a:t>
            </a:r>
            <a:r>
              <a:rPr lang="en-NZ" dirty="0" err="1" smtClean="0"/>
              <a:t>ngày;còn</a:t>
            </a:r>
            <a:r>
              <a:rPr lang="en-NZ" dirty="0" smtClean="0"/>
              <a:t> </a:t>
            </a:r>
            <a:r>
              <a:rPr lang="en-NZ" dirty="0" err="1" smtClean="0"/>
              <a:t>Lãnh</a:t>
            </a:r>
            <a:r>
              <a:rPr lang="en-NZ" dirty="0" smtClean="0"/>
              <a:t> </a:t>
            </a:r>
            <a:r>
              <a:rPr lang="en-NZ" dirty="0" err="1" smtClean="0"/>
              <a:t>đạo</a:t>
            </a:r>
            <a:r>
              <a:rPr lang="en-NZ" dirty="0" smtClean="0"/>
              <a:t> </a:t>
            </a:r>
            <a:r>
              <a:rPr lang="en-NZ" dirty="0" err="1" smtClean="0"/>
              <a:t>là</a:t>
            </a:r>
            <a:r>
              <a:rPr lang="en-NZ" dirty="0" smtClean="0"/>
              <a:t> </a:t>
            </a:r>
            <a:r>
              <a:rPr lang="en-NZ" dirty="0" err="1" smtClean="0"/>
              <a:t>sáng</a:t>
            </a:r>
            <a:r>
              <a:rPr lang="en-NZ" dirty="0" smtClean="0"/>
              <a:t> </a:t>
            </a:r>
            <a:r>
              <a:rPr lang="en-NZ" dirty="0" err="1" smtClean="0"/>
              <a:t>tạo</a:t>
            </a:r>
            <a:r>
              <a:rPr lang="en-NZ" dirty="0" smtClean="0"/>
              <a:t>; </a:t>
            </a:r>
            <a:r>
              <a:rPr lang="en-NZ" dirty="0" err="1" smtClean="0"/>
              <a:t>là</a:t>
            </a:r>
            <a:r>
              <a:rPr lang="en-NZ" dirty="0" smtClean="0"/>
              <a:t> </a:t>
            </a:r>
            <a:r>
              <a:rPr lang="en-NZ" dirty="0" err="1" smtClean="0"/>
              <a:t>để</a:t>
            </a:r>
            <a:r>
              <a:rPr lang="en-NZ" dirty="0" smtClean="0"/>
              <a:t> </a:t>
            </a:r>
            <a:r>
              <a:rPr lang="en-NZ" dirty="0" err="1" smtClean="0"/>
              <a:t>ứng</a:t>
            </a:r>
            <a:r>
              <a:rPr lang="en-NZ" dirty="0" smtClean="0"/>
              <a:t> </a:t>
            </a:r>
            <a:r>
              <a:rPr lang="en-NZ" dirty="0" err="1" smtClean="0"/>
              <a:t>phó</a:t>
            </a:r>
            <a:r>
              <a:rPr lang="en-NZ" dirty="0" smtClean="0"/>
              <a:t> </a:t>
            </a:r>
            <a:r>
              <a:rPr lang="en-NZ" dirty="0" err="1" smtClean="0"/>
              <a:t>với</a:t>
            </a:r>
            <a:r>
              <a:rPr lang="en-NZ" dirty="0" smtClean="0"/>
              <a:t> </a:t>
            </a:r>
            <a:r>
              <a:rPr lang="en-NZ" dirty="0" err="1" smtClean="0"/>
              <a:t>sự</a:t>
            </a:r>
            <a:r>
              <a:rPr lang="en-NZ" dirty="0" smtClean="0"/>
              <a:t> </a:t>
            </a:r>
            <a:r>
              <a:rPr lang="en-NZ" dirty="0" err="1" smtClean="0"/>
              <a:t>thay</a:t>
            </a:r>
            <a:r>
              <a:rPr lang="en-NZ" dirty="0" smtClean="0"/>
              <a:t> </a:t>
            </a:r>
            <a:r>
              <a:rPr lang="en-NZ" dirty="0" err="1" smtClean="0"/>
              <a:t>đổi</a:t>
            </a:r>
            <a:r>
              <a:rPr lang="en-NZ" dirty="0" smtClean="0"/>
              <a:t> </a:t>
            </a:r>
            <a:r>
              <a:rPr lang="en-NZ" dirty="0" err="1" smtClean="0"/>
              <a:t>và</a:t>
            </a:r>
            <a:r>
              <a:rPr lang="en-NZ" dirty="0" smtClean="0"/>
              <a:t> </a:t>
            </a:r>
            <a:r>
              <a:rPr lang="en-NZ" dirty="0" err="1" smtClean="0"/>
              <a:t>trợ</a:t>
            </a:r>
            <a:r>
              <a:rPr lang="en-NZ" dirty="0" smtClean="0"/>
              <a:t> </a:t>
            </a:r>
            <a:r>
              <a:rPr lang="en-NZ" dirty="0" err="1" smtClean="0"/>
              <a:t>giúp</a:t>
            </a:r>
            <a:r>
              <a:rPr lang="en-NZ" dirty="0" smtClean="0"/>
              <a:t> </a:t>
            </a:r>
            <a:r>
              <a:rPr lang="en-NZ" dirty="0" err="1" smtClean="0"/>
              <a:t>những</a:t>
            </a:r>
            <a:r>
              <a:rPr lang="en-NZ" dirty="0" smtClean="0"/>
              <a:t> </a:t>
            </a:r>
            <a:r>
              <a:rPr lang="en-NZ" dirty="0" err="1" smtClean="0"/>
              <a:t>người</a:t>
            </a:r>
            <a:r>
              <a:rPr lang="en-NZ" dirty="0" smtClean="0"/>
              <a:t> </a:t>
            </a:r>
            <a:r>
              <a:rPr lang="en-NZ" dirty="0" err="1" smtClean="0"/>
              <a:t>khác</a:t>
            </a:r>
            <a:r>
              <a:rPr lang="en-NZ" dirty="0" smtClean="0"/>
              <a:t> </a:t>
            </a:r>
            <a:r>
              <a:rPr lang="en-NZ" dirty="0" err="1" smtClean="0"/>
              <a:t>thích</a:t>
            </a:r>
            <a:r>
              <a:rPr lang="en-NZ" dirty="0" smtClean="0"/>
              <a:t> </a:t>
            </a:r>
            <a:r>
              <a:rPr lang="en-NZ" dirty="0" err="1" smtClean="0"/>
              <a:t>nghi</a:t>
            </a:r>
            <a:r>
              <a:rPr lang="en-NZ" dirty="0" smtClean="0"/>
              <a:t> </a:t>
            </a:r>
            <a:r>
              <a:rPr lang="en-NZ" dirty="0" err="1" smtClean="0"/>
              <a:t>với</a:t>
            </a:r>
            <a:r>
              <a:rPr lang="en-NZ" dirty="0" smtClean="0"/>
              <a:t> </a:t>
            </a:r>
            <a:r>
              <a:rPr lang="en-NZ" dirty="0" err="1" smtClean="0"/>
              <a:t>sự</a:t>
            </a:r>
            <a:r>
              <a:rPr lang="en-NZ" dirty="0" smtClean="0"/>
              <a:t> </a:t>
            </a:r>
            <a:r>
              <a:rPr lang="en-NZ" dirty="0" err="1" smtClean="0"/>
              <a:t>thay</a:t>
            </a:r>
            <a:r>
              <a:rPr lang="en-NZ" dirty="0" smtClean="0"/>
              <a:t> </a:t>
            </a:r>
            <a:r>
              <a:rPr lang="en-NZ" dirty="0" err="1" smtClean="0"/>
              <a:t>đổi</a:t>
            </a:r>
            <a:r>
              <a:rPr lang="en-NZ" dirty="0" smtClean="0"/>
              <a:t>; </a:t>
            </a:r>
          </a:p>
          <a:p>
            <a:r>
              <a:rPr lang="en-NZ" dirty="0" err="1" smtClean="0"/>
              <a:t>Quản</a:t>
            </a:r>
            <a:r>
              <a:rPr lang="en-NZ" dirty="0" smtClean="0"/>
              <a:t> </a:t>
            </a:r>
            <a:r>
              <a:rPr lang="en-NZ" dirty="0" err="1" smtClean="0"/>
              <a:t>lý</a:t>
            </a:r>
            <a:r>
              <a:rPr lang="en-NZ" dirty="0" smtClean="0"/>
              <a:t> </a:t>
            </a:r>
            <a:r>
              <a:rPr lang="en-NZ" dirty="0" err="1" smtClean="0"/>
              <a:t>giữ</a:t>
            </a:r>
            <a:r>
              <a:rPr lang="en-NZ" dirty="0" smtClean="0"/>
              <a:t> </a:t>
            </a:r>
            <a:r>
              <a:rPr lang="en-NZ" dirty="0" err="1" smtClean="0"/>
              <a:t>gìn</a:t>
            </a:r>
            <a:r>
              <a:rPr lang="en-NZ" dirty="0" smtClean="0"/>
              <a:t> </a:t>
            </a:r>
            <a:r>
              <a:rPr lang="en-NZ" dirty="0" err="1" smtClean="0"/>
              <a:t>văn</a:t>
            </a:r>
            <a:r>
              <a:rPr lang="en-NZ" dirty="0" smtClean="0"/>
              <a:t> </a:t>
            </a:r>
            <a:r>
              <a:rPr lang="en-NZ" dirty="0" err="1" smtClean="0"/>
              <a:t>hóa</a:t>
            </a:r>
            <a:r>
              <a:rPr lang="en-NZ" dirty="0" smtClean="0"/>
              <a:t> </a:t>
            </a:r>
            <a:r>
              <a:rPr lang="en-NZ" dirty="0" err="1" smtClean="0"/>
              <a:t>của</a:t>
            </a:r>
            <a:r>
              <a:rPr lang="en-NZ" dirty="0" smtClean="0"/>
              <a:t> </a:t>
            </a:r>
            <a:r>
              <a:rPr lang="en-NZ" dirty="0" err="1" smtClean="0"/>
              <a:t>tổ</a:t>
            </a:r>
            <a:r>
              <a:rPr lang="en-NZ" dirty="0" smtClean="0"/>
              <a:t> </a:t>
            </a:r>
            <a:r>
              <a:rPr lang="en-NZ" dirty="0" err="1" smtClean="0"/>
              <a:t>chức</a:t>
            </a:r>
            <a:r>
              <a:rPr lang="en-NZ" dirty="0" smtClean="0"/>
              <a:t>; </a:t>
            </a:r>
            <a:r>
              <a:rPr lang="en-NZ" dirty="0" err="1" smtClean="0"/>
              <a:t>còn</a:t>
            </a:r>
            <a:r>
              <a:rPr lang="en-NZ" dirty="0" smtClean="0"/>
              <a:t> </a:t>
            </a:r>
            <a:r>
              <a:rPr lang="en-NZ" dirty="0" err="1" smtClean="0"/>
              <a:t>lãnh</a:t>
            </a:r>
            <a:r>
              <a:rPr lang="en-NZ" dirty="0" smtClean="0"/>
              <a:t> </a:t>
            </a:r>
            <a:r>
              <a:rPr lang="en-NZ" dirty="0" err="1" smtClean="0"/>
              <a:t>đạo</a:t>
            </a:r>
            <a:r>
              <a:rPr lang="en-NZ" dirty="0" smtClean="0"/>
              <a:t> </a:t>
            </a:r>
            <a:r>
              <a:rPr lang="en-NZ" dirty="0" err="1" smtClean="0"/>
              <a:t>định</a:t>
            </a:r>
            <a:r>
              <a:rPr lang="en-NZ" dirty="0" smtClean="0"/>
              <a:t> </a:t>
            </a:r>
            <a:r>
              <a:rPr lang="en-NZ" dirty="0" err="1" smtClean="0"/>
              <a:t>hình</a:t>
            </a:r>
            <a:r>
              <a:rPr lang="en-NZ" dirty="0" smtClean="0"/>
              <a:t> </a:t>
            </a:r>
            <a:r>
              <a:rPr lang="en-NZ" dirty="0" err="1" smtClean="0"/>
              <a:t>cho</a:t>
            </a:r>
            <a:r>
              <a:rPr lang="en-NZ" dirty="0" smtClean="0"/>
              <a:t> </a:t>
            </a:r>
            <a:r>
              <a:rPr lang="en-NZ" dirty="0" err="1" smtClean="0"/>
              <a:t>văn</a:t>
            </a:r>
            <a:r>
              <a:rPr lang="en-NZ" dirty="0" smtClean="0"/>
              <a:t> </a:t>
            </a:r>
            <a:r>
              <a:rPr lang="en-NZ" dirty="0" err="1" smtClean="0"/>
              <a:t>hóa</a:t>
            </a:r>
            <a:r>
              <a:rPr lang="en-NZ" dirty="0" smtClean="0"/>
              <a:t> </a:t>
            </a:r>
            <a:r>
              <a:rPr lang="en-NZ" dirty="0" err="1" smtClean="0"/>
              <a:t>tổ</a:t>
            </a:r>
            <a:r>
              <a:rPr lang="en-NZ" dirty="0" smtClean="0"/>
              <a:t> </a:t>
            </a:r>
            <a:r>
              <a:rPr lang="en-NZ" dirty="0" err="1" smtClean="0"/>
              <a:t>chức</a:t>
            </a:r>
            <a:r>
              <a:rPr lang="en-NZ" dirty="0" smtClean="0"/>
              <a:t>. </a:t>
            </a:r>
          </a:p>
          <a:p>
            <a:pPr>
              <a:buNone/>
            </a:pPr>
            <a:r>
              <a:rPr lang="en-NZ" dirty="0" smtClean="0"/>
              <a:t>							John </a:t>
            </a:r>
            <a:r>
              <a:rPr lang="en-NZ" dirty="0" err="1" smtClean="0"/>
              <a:t>Kotter</a:t>
            </a:r>
            <a:endParaRPr lang="en-NZ"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Bên</a:t>
            </a:r>
            <a:r>
              <a:rPr lang="en-NZ" dirty="0" smtClean="0"/>
              <a:t> </a:t>
            </a:r>
            <a:r>
              <a:rPr lang="en-NZ" dirty="0" err="1" smtClean="0"/>
              <a:t>trong</a:t>
            </a:r>
            <a:r>
              <a:rPr lang="en-NZ" dirty="0" smtClean="0"/>
              <a:t>: </a:t>
            </a:r>
            <a:r>
              <a:rPr lang="en-NZ" dirty="0" err="1" smtClean="0"/>
              <a:t>Cấu</a:t>
            </a:r>
            <a:r>
              <a:rPr lang="en-NZ" dirty="0" smtClean="0"/>
              <a:t> </a:t>
            </a:r>
            <a:r>
              <a:rPr lang="en-NZ" dirty="0" err="1" smtClean="0"/>
              <a:t>trúc</a:t>
            </a:r>
            <a:endParaRPr lang="en-NZ" dirty="0"/>
          </a:p>
        </p:txBody>
      </p:sp>
      <p:sp>
        <p:nvSpPr>
          <p:cNvPr id="3" name="Content Placeholder 2"/>
          <p:cNvSpPr>
            <a:spLocks noGrp="1"/>
          </p:cNvSpPr>
          <p:nvPr>
            <p:ph idx="1"/>
          </p:nvPr>
        </p:nvSpPr>
        <p:spPr/>
        <p:txBody>
          <a:bodyPr/>
          <a:lstStyle/>
          <a:p>
            <a:r>
              <a:rPr lang="en-NZ" dirty="0" err="1" smtClean="0"/>
              <a:t>Cấu</a:t>
            </a:r>
            <a:r>
              <a:rPr lang="en-NZ" dirty="0" smtClean="0"/>
              <a:t> </a:t>
            </a:r>
            <a:r>
              <a:rPr lang="en-NZ" dirty="0" err="1" smtClean="0"/>
              <a:t>trúc</a:t>
            </a:r>
            <a:r>
              <a:rPr lang="en-NZ" dirty="0" smtClean="0"/>
              <a:t> </a:t>
            </a:r>
            <a:r>
              <a:rPr lang="en-NZ" dirty="0" err="1" smtClean="0"/>
              <a:t>phản</a:t>
            </a:r>
            <a:r>
              <a:rPr lang="en-NZ" dirty="0" smtClean="0"/>
              <a:t> </a:t>
            </a:r>
            <a:r>
              <a:rPr lang="en-NZ" dirty="0" err="1" smtClean="0"/>
              <a:t>ánh</a:t>
            </a:r>
            <a:r>
              <a:rPr lang="en-NZ" dirty="0" smtClean="0"/>
              <a:t> </a:t>
            </a:r>
            <a:r>
              <a:rPr lang="en-NZ" dirty="0" err="1" smtClean="0"/>
              <a:t>tính</a:t>
            </a:r>
            <a:r>
              <a:rPr lang="en-NZ" dirty="0" smtClean="0"/>
              <a:t> </a:t>
            </a:r>
            <a:r>
              <a:rPr lang="en-NZ" dirty="0" err="1" smtClean="0"/>
              <a:t>chất</a:t>
            </a:r>
            <a:r>
              <a:rPr lang="en-NZ" dirty="0" smtClean="0"/>
              <a:t> </a:t>
            </a:r>
            <a:r>
              <a:rPr lang="en-NZ" dirty="0" err="1" smtClean="0"/>
              <a:t>mối</a:t>
            </a:r>
            <a:r>
              <a:rPr lang="en-NZ" dirty="0" smtClean="0"/>
              <a:t> </a:t>
            </a:r>
            <a:r>
              <a:rPr lang="en-NZ" dirty="0" err="1" smtClean="0"/>
              <a:t>quan</a:t>
            </a:r>
            <a:r>
              <a:rPr lang="en-NZ" dirty="0" smtClean="0"/>
              <a:t> </a:t>
            </a:r>
            <a:r>
              <a:rPr lang="en-NZ" dirty="0" err="1" smtClean="0"/>
              <a:t>hệ</a:t>
            </a:r>
            <a:r>
              <a:rPr lang="en-NZ" dirty="0" smtClean="0"/>
              <a:t> </a:t>
            </a:r>
            <a:r>
              <a:rPr lang="en-NZ" dirty="0" err="1" smtClean="0"/>
              <a:t>trong</a:t>
            </a:r>
            <a:r>
              <a:rPr lang="en-NZ" dirty="0" smtClean="0"/>
              <a:t> </a:t>
            </a:r>
            <a:r>
              <a:rPr lang="en-NZ" dirty="0" err="1" smtClean="0"/>
              <a:t>tổ</a:t>
            </a:r>
            <a:r>
              <a:rPr lang="en-NZ" dirty="0" smtClean="0"/>
              <a:t> </a:t>
            </a:r>
            <a:r>
              <a:rPr lang="en-NZ" dirty="0" err="1" smtClean="0"/>
              <a:t>chức</a:t>
            </a:r>
            <a:r>
              <a:rPr lang="en-NZ" dirty="0" smtClean="0"/>
              <a:t> </a:t>
            </a:r>
            <a:r>
              <a:rPr lang="en-NZ" dirty="0" err="1" smtClean="0"/>
              <a:t>thể</a:t>
            </a:r>
            <a:r>
              <a:rPr lang="en-NZ" dirty="0" smtClean="0"/>
              <a:t> </a:t>
            </a:r>
            <a:r>
              <a:rPr lang="en-NZ" dirty="0" err="1" smtClean="0"/>
              <a:t>hiện</a:t>
            </a:r>
            <a:r>
              <a:rPr lang="en-NZ" dirty="0" smtClean="0"/>
              <a:t> qua </a:t>
            </a:r>
            <a:r>
              <a:rPr lang="en-NZ" dirty="0" err="1" smtClean="0"/>
              <a:t>các</a:t>
            </a:r>
            <a:r>
              <a:rPr lang="en-NZ" dirty="0" smtClean="0"/>
              <a:t> </a:t>
            </a:r>
            <a:r>
              <a:rPr lang="en-NZ" dirty="0" err="1" smtClean="0"/>
              <a:t>yếu</a:t>
            </a:r>
            <a:r>
              <a:rPr lang="en-NZ" dirty="0" smtClean="0"/>
              <a:t> </a:t>
            </a:r>
            <a:r>
              <a:rPr lang="en-NZ" dirty="0" err="1" smtClean="0"/>
              <a:t>tố</a:t>
            </a:r>
            <a:r>
              <a:rPr lang="en-NZ" dirty="0" smtClean="0"/>
              <a:t> </a:t>
            </a:r>
            <a:r>
              <a:rPr lang="en-NZ" dirty="0" err="1" smtClean="0"/>
              <a:t>như</a:t>
            </a:r>
            <a:r>
              <a:rPr lang="en-NZ" dirty="0" smtClean="0"/>
              <a:t> </a:t>
            </a:r>
            <a:r>
              <a:rPr lang="en-NZ" dirty="0" err="1" smtClean="0"/>
              <a:t>quyền</a:t>
            </a:r>
            <a:r>
              <a:rPr lang="en-NZ" dirty="0" smtClean="0"/>
              <a:t> </a:t>
            </a:r>
            <a:r>
              <a:rPr lang="en-NZ" dirty="0" err="1" smtClean="0"/>
              <a:t>lực</a:t>
            </a:r>
            <a:r>
              <a:rPr lang="en-NZ" dirty="0" smtClean="0"/>
              <a:t>, </a:t>
            </a:r>
            <a:r>
              <a:rPr lang="en-NZ" dirty="0" err="1" smtClean="0"/>
              <a:t>sự</a:t>
            </a:r>
            <a:r>
              <a:rPr lang="en-NZ" dirty="0" smtClean="0"/>
              <a:t> </a:t>
            </a:r>
            <a:r>
              <a:rPr lang="en-NZ" dirty="0" err="1" smtClean="0"/>
              <a:t>giám</a:t>
            </a:r>
            <a:r>
              <a:rPr lang="en-NZ" dirty="0" smtClean="0"/>
              <a:t> </a:t>
            </a:r>
            <a:r>
              <a:rPr lang="en-NZ" dirty="0" err="1" smtClean="0"/>
              <a:t>sát</a:t>
            </a:r>
            <a:r>
              <a:rPr lang="en-NZ" dirty="0" smtClean="0"/>
              <a:t>, </a:t>
            </a:r>
            <a:r>
              <a:rPr lang="en-NZ" dirty="0" err="1" smtClean="0"/>
              <a:t>thông</a:t>
            </a:r>
            <a:r>
              <a:rPr lang="en-NZ" dirty="0" smtClean="0"/>
              <a:t> tin (</a:t>
            </a:r>
            <a:r>
              <a:rPr lang="en-NZ" dirty="0" err="1" smtClean="0"/>
              <a:t>chia</a:t>
            </a:r>
            <a:r>
              <a:rPr lang="en-NZ" dirty="0" smtClean="0"/>
              <a:t> </a:t>
            </a:r>
            <a:r>
              <a:rPr lang="en-NZ" dirty="0" err="1" smtClean="0"/>
              <a:t>sẻ</a:t>
            </a:r>
            <a:r>
              <a:rPr lang="en-NZ" dirty="0" smtClean="0"/>
              <a:t> hay </a:t>
            </a:r>
            <a:r>
              <a:rPr lang="en-NZ" dirty="0" err="1" smtClean="0"/>
              <a:t>độc</a:t>
            </a:r>
            <a:r>
              <a:rPr lang="en-NZ" dirty="0" smtClean="0"/>
              <a:t> </a:t>
            </a:r>
            <a:r>
              <a:rPr lang="en-NZ" dirty="0" err="1" smtClean="0"/>
              <a:t>quyền</a:t>
            </a:r>
            <a:r>
              <a:rPr lang="en-NZ" dirty="0" smtClean="0"/>
              <a:t>), v.v. </a:t>
            </a:r>
            <a:r>
              <a:rPr lang="en-NZ" dirty="0" err="1" smtClean="0"/>
              <a:t>Ví</a:t>
            </a:r>
            <a:r>
              <a:rPr lang="en-NZ" dirty="0" smtClean="0"/>
              <a:t> </a:t>
            </a:r>
            <a:r>
              <a:rPr lang="en-NZ" dirty="0" err="1" smtClean="0"/>
              <a:t>dụ</a:t>
            </a:r>
            <a:r>
              <a:rPr lang="en-NZ" dirty="0" smtClean="0"/>
              <a:t>: </a:t>
            </a:r>
            <a:r>
              <a:rPr lang="en-NZ" dirty="0" err="1" smtClean="0"/>
              <a:t>Cấu</a:t>
            </a:r>
            <a:r>
              <a:rPr lang="en-NZ" dirty="0" smtClean="0"/>
              <a:t> </a:t>
            </a:r>
            <a:r>
              <a:rPr lang="en-NZ" dirty="0" err="1" smtClean="0"/>
              <a:t>trúc</a:t>
            </a:r>
            <a:r>
              <a:rPr lang="en-NZ" dirty="0" smtClean="0"/>
              <a:t> </a:t>
            </a:r>
            <a:r>
              <a:rPr lang="en-NZ" dirty="0" err="1" smtClean="0"/>
              <a:t>nhiều</a:t>
            </a:r>
            <a:r>
              <a:rPr lang="en-NZ" dirty="0" smtClean="0"/>
              <a:t> </a:t>
            </a:r>
            <a:r>
              <a:rPr lang="en-NZ" dirty="0" err="1" smtClean="0"/>
              <a:t>tầng</a:t>
            </a:r>
            <a:r>
              <a:rPr lang="en-NZ" dirty="0" smtClean="0"/>
              <a:t> </a:t>
            </a:r>
            <a:r>
              <a:rPr lang="en-NZ" dirty="0" err="1" smtClean="0"/>
              <a:t>nấc</a:t>
            </a:r>
            <a:r>
              <a:rPr lang="en-NZ" dirty="0" smtClean="0"/>
              <a:t> </a:t>
            </a:r>
            <a:r>
              <a:rPr lang="en-NZ" dirty="0" err="1" smtClean="0"/>
              <a:t>trên</a:t>
            </a:r>
            <a:r>
              <a:rPr lang="en-NZ" dirty="0" smtClean="0"/>
              <a:t> </a:t>
            </a:r>
            <a:r>
              <a:rPr lang="en-NZ" dirty="0" err="1" smtClean="0"/>
              <a:t>dưới</a:t>
            </a:r>
            <a:r>
              <a:rPr lang="en-NZ" dirty="0" smtClean="0"/>
              <a:t>: </a:t>
            </a:r>
            <a:r>
              <a:rPr lang="en-NZ" dirty="0" err="1" smtClean="0"/>
              <a:t>quan</a:t>
            </a:r>
            <a:r>
              <a:rPr lang="en-NZ" dirty="0" smtClean="0"/>
              <a:t> </a:t>
            </a:r>
            <a:r>
              <a:rPr lang="en-NZ" dirty="0" err="1" smtClean="0"/>
              <a:t>hệ</a:t>
            </a:r>
            <a:r>
              <a:rPr lang="en-NZ" dirty="0" smtClean="0"/>
              <a:t> </a:t>
            </a:r>
            <a:r>
              <a:rPr lang="en-NZ" dirty="0" err="1" smtClean="0"/>
              <a:t>mệnh</a:t>
            </a:r>
            <a:r>
              <a:rPr lang="en-NZ" dirty="0" smtClean="0"/>
              <a:t> </a:t>
            </a:r>
            <a:r>
              <a:rPr lang="en-NZ" dirty="0" err="1" smtClean="0"/>
              <a:t>lệnh</a:t>
            </a:r>
            <a:r>
              <a:rPr lang="en-NZ" dirty="0" smtClean="0"/>
              <a:t> – </a:t>
            </a:r>
            <a:r>
              <a:rPr lang="en-NZ" dirty="0" err="1" smtClean="0"/>
              <a:t>phục</a:t>
            </a:r>
            <a:r>
              <a:rPr lang="en-NZ" dirty="0" smtClean="0"/>
              <a:t> </a:t>
            </a:r>
            <a:r>
              <a:rPr lang="en-NZ" dirty="0" err="1" smtClean="0"/>
              <a:t>tùng</a:t>
            </a:r>
            <a:r>
              <a:rPr lang="en-NZ" dirty="0" smtClean="0"/>
              <a:t>, </a:t>
            </a:r>
            <a:r>
              <a:rPr lang="en-NZ" dirty="0" err="1" smtClean="0"/>
              <a:t>trọng</a:t>
            </a:r>
            <a:r>
              <a:rPr lang="en-NZ" dirty="0" smtClean="0"/>
              <a:t> </a:t>
            </a:r>
            <a:r>
              <a:rPr lang="en-NZ" dirty="0" err="1" smtClean="0"/>
              <a:t>thứ</a:t>
            </a:r>
            <a:r>
              <a:rPr lang="en-NZ" dirty="0" smtClean="0"/>
              <a:t> </a:t>
            </a:r>
            <a:r>
              <a:rPr lang="en-NZ" dirty="0" err="1" smtClean="0"/>
              <a:t>bậc</a:t>
            </a:r>
            <a:r>
              <a:rPr lang="en-NZ" dirty="0" smtClean="0"/>
              <a:t>, </a:t>
            </a:r>
            <a:r>
              <a:rPr lang="en-NZ" dirty="0" err="1" smtClean="0"/>
              <a:t>xa</a:t>
            </a:r>
            <a:r>
              <a:rPr lang="en-NZ" dirty="0" smtClean="0"/>
              <a:t> </a:t>
            </a:r>
            <a:r>
              <a:rPr lang="en-NZ" dirty="0" err="1" smtClean="0"/>
              <a:t>cách;Cấu</a:t>
            </a:r>
            <a:r>
              <a:rPr lang="en-NZ" dirty="0" smtClean="0"/>
              <a:t> </a:t>
            </a:r>
            <a:r>
              <a:rPr lang="en-NZ" dirty="0" err="1" smtClean="0"/>
              <a:t>trúc</a:t>
            </a:r>
            <a:r>
              <a:rPr lang="en-NZ" dirty="0" smtClean="0"/>
              <a:t> </a:t>
            </a:r>
            <a:r>
              <a:rPr lang="en-NZ" dirty="0" err="1" smtClean="0"/>
              <a:t>mạng</a:t>
            </a:r>
            <a:r>
              <a:rPr lang="en-NZ" dirty="0" smtClean="0"/>
              <a:t>: </a:t>
            </a:r>
            <a:r>
              <a:rPr lang="en-NZ" dirty="0" err="1" smtClean="0"/>
              <a:t>quan</a:t>
            </a:r>
            <a:r>
              <a:rPr lang="en-NZ" dirty="0" smtClean="0"/>
              <a:t> </a:t>
            </a:r>
            <a:r>
              <a:rPr lang="en-NZ" dirty="0" err="1" smtClean="0"/>
              <a:t>hệ</a:t>
            </a:r>
            <a:r>
              <a:rPr lang="en-NZ" dirty="0" smtClean="0"/>
              <a:t> </a:t>
            </a:r>
            <a:r>
              <a:rPr lang="en-NZ" dirty="0" err="1" smtClean="0"/>
              <a:t>phối</a:t>
            </a:r>
            <a:r>
              <a:rPr lang="en-NZ" dirty="0" smtClean="0"/>
              <a:t> </a:t>
            </a:r>
            <a:r>
              <a:rPr lang="en-NZ" dirty="0" err="1" smtClean="0"/>
              <a:t>hợp</a:t>
            </a:r>
            <a:r>
              <a:rPr lang="en-NZ" dirty="0" smtClean="0"/>
              <a:t>, </a:t>
            </a:r>
            <a:r>
              <a:rPr lang="en-NZ" dirty="0" err="1" smtClean="0"/>
              <a:t>trao</a:t>
            </a:r>
            <a:r>
              <a:rPr lang="en-NZ" dirty="0" smtClean="0"/>
              <a:t> </a:t>
            </a:r>
            <a:r>
              <a:rPr lang="en-NZ" dirty="0" err="1" smtClean="0"/>
              <a:t>quyền</a:t>
            </a:r>
            <a:r>
              <a:rPr lang="en-NZ" dirty="0" smtClean="0"/>
              <a:t>.</a:t>
            </a:r>
          </a:p>
          <a:p>
            <a:pPr>
              <a:buNone/>
            </a:pPr>
            <a:r>
              <a:rPr lang="en-NZ" dirty="0" err="1" smtClean="0"/>
              <a:t>Tính</a:t>
            </a:r>
            <a:r>
              <a:rPr lang="en-NZ" dirty="0" smtClean="0"/>
              <a:t> </a:t>
            </a:r>
            <a:r>
              <a:rPr lang="en-NZ" dirty="0" err="1" smtClean="0"/>
              <a:t>chất</a:t>
            </a:r>
            <a:r>
              <a:rPr lang="en-NZ" dirty="0" smtClean="0"/>
              <a:t> </a:t>
            </a:r>
            <a:r>
              <a:rPr lang="en-NZ" dirty="0" err="1" smtClean="0"/>
              <a:t>mối</a:t>
            </a:r>
            <a:r>
              <a:rPr lang="en-NZ" dirty="0" smtClean="0"/>
              <a:t> </a:t>
            </a:r>
            <a:r>
              <a:rPr lang="en-NZ" dirty="0" err="1" smtClean="0"/>
              <a:t>quan</a:t>
            </a:r>
            <a:r>
              <a:rPr lang="en-NZ" dirty="0" smtClean="0"/>
              <a:t> </a:t>
            </a:r>
            <a:r>
              <a:rPr lang="en-NZ" dirty="0" err="1" smtClean="0"/>
              <a:t>hệ</a:t>
            </a:r>
            <a:r>
              <a:rPr lang="en-NZ" dirty="0" smtClean="0"/>
              <a:t> </a:t>
            </a:r>
            <a:r>
              <a:rPr lang="en-NZ" dirty="0" err="1" smtClean="0"/>
              <a:t>trong</a:t>
            </a:r>
            <a:r>
              <a:rPr lang="en-NZ" dirty="0" smtClean="0"/>
              <a:t> </a:t>
            </a:r>
            <a:r>
              <a:rPr lang="en-NZ" dirty="0" err="1" smtClean="0"/>
              <a:t>tổ</a:t>
            </a:r>
            <a:r>
              <a:rPr lang="en-NZ" dirty="0" smtClean="0"/>
              <a:t> </a:t>
            </a:r>
            <a:r>
              <a:rPr lang="en-NZ" dirty="0" err="1" smtClean="0"/>
              <a:t>chức</a:t>
            </a:r>
            <a:r>
              <a:rPr lang="en-NZ" dirty="0" smtClean="0"/>
              <a:t> </a:t>
            </a:r>
            <a:r>
              <a:rPr lang="en-NZ" dirty="0" err="1" smtClean="0"/>
              <a:t>có</a:t>
            </a:r>
            <a:r>
              <a:rPr lang="en-NZ" dirty="0" smtClean="0"/>
              <a:t> </a:t>
            </a:r>
            <a:r>
              <a:rPr lang="en-NZ" dirty="0" err="1" smtClean="0"/>
              <a:t>thể</a:t>
            </a:r>
            <a:r>
              <a:rPr lang="en-NZ" dirty="0" smtClean="0"/>
              <a:t> </a:t>
            </a:r>
            <a:r>
              <a:rPr lang="en-NZ" dirty="0" err="1" smtClean="0"/>
              <a:t>ảnh</a:t>
            </a:r>
            <a:r>
              <a:rPr lang="en-NZ" dirty="0" smtClean="0"/>
              <a:t> </a:t>
            </a:r>
            <a:r>
              <a:rPr lang="en-NZ" dirty="0" err="1" smtClean="0"/>
              <a:t>hưởng</a:t>
            </a:r>
            <a:r>
              <a:rPr lang="en-NZ" dirty="0" smtClean="0"/>
              <a:t> </a:t>
            </a:r>
            <a:r>
              <a:rPr lang="en-NZ" dirty="0" err="1" smtClean="0"/>
              <a:t>tới</a:t>
            </a:r>
            <a:r>
              <a:rPr lang="en-NZ" dirty="0" smtClean="0"/>
              <a:t> </a:t>
            </a:r>
            <a:r>
              <a:rPr lang="en-NZ" dirty="0" err="1" smtClean="0"/>
              <a:t>tâm</a:t>
            </a:r>
            <a:r>
              <a:rPr lang="en-NZ" dirty="0" smtClean="0"/>
              <a:t> </a:t>
            </a:r>
            <a:r>
              <a:rPr lang="en-NZ" dirty="0" err="1" smtClean="0"/>
              <a:t>lý</a:t>
            </a:r>
            <a:r>
              <a:rPr lang="en-NZ" dirty="0" smtClean="0"/>
              <a:t> </a:t>
            </a:r>
            <a:r>
              <a:rPr lang="en-NZ" dirty="0" err="1" smtClean="0"/>
              <a:t>người</a:t>
            </a:r>
            <a:r>
              <a:rPr lang="en-NZ" dirty="0" smtClean="0"/>
              <a:t> LĐ </a:t>
            </a:r>
            <a:r>
              <a:rPr lang="en-NZ" dirty="0" err="1" smtClean="0"/>
              <a:t>và</a:t>
            </a:r>
            <a:r>
              <a:rPr lang="en-NZ" dirty="0" smtClean="0"/>
              <a:t> </a:t>
            </a:r>
            <a:r>
              <a:rPr lang="en-NZ" dirty="0" err="1" smtClean="0"/>
              <a:t>động</a:t>
            </a:r>
            <a:r>
              <a:rPr lang="en-NZ" dirty="0" smtClean="0"/>
              <a:t> </a:t>
            </a:r>
            <a:r>
              <a:rPr lang="en-NZ" dirty="0" err="1" smtClean="0"/>
              <a:t>lực</a:t>
            </a:r>
            <a:r>
              <a:rPr lang="en-NZ" dirty="0" smtClean="0"/>
              <a:t> </a:t>
            </a:r>
            <a:r>
              <a:rPr lang="en-NZ" dirty="0" err="1" smtClean="0"/>
              <a:t>làm</a:t>
            </a:r>
            <a:r>
              <a:rPr lang="en-NZ" dirty="0" smtClean="0"/>
              <a:t> </a:t>
            </a:r>
            <a:r>
              <a:rPr lang="en-NZ" dirty="0" err="1" smtClean="0"/>
              <a:t>việc</a:t>
            </a:r>
            <a:r>
              <a:rPr lang="en-NZ" dirty="0" smtClean="0"/>
              <a:t> </a:t>
            </a:r>
            <a:r>
              <a:rPr lang="en-NZ" dirty="0" err="1" smtClean="0"/>
              <a:t>của</a:t>
            </a:r>
            <a:r>
              <a:rPr lang="en-NZ" dirty="0" smtClean="0"/>
              <a:t> </a:t>
            </a:r>
            <a:r>
              <a:rPr lang="en-NZ" dirty="0" err="1" smtClean="0"/>
              <a:t>họ</a:t>
            </a:r>
            <a:r>
              <a:rPr lang="en-NZ" dirty="0" smtClean="0"/>
              <a:t>.</a:t>
            </a:r>
          </a:p>
          <a:p>
            <a:pPr>
              <a:buNone/>
            </a:pPr>
            <a:endParaRPr lang="en-NZ"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NZ" dirty="0" err="1" smtClean="0"/>
              <a:t>Bên</a:t>
            </a:r>
            <a:r>
              <a:rPr lang="en-NZ" dirty="0" smtClean="0"/>
              <a:t> </a:t>
            </a:r>
            <a:r>
              <a:rPr lang="en-NZ" dirty="0" err="1" smtClean="0"/>
              <a:t>trong:Tính</a:t>
            </a:r>
            <a:r>
              <a:rPr lang="en-NZ" dirty="0" smtClean="0"/>
              <a:t> </a:t>
            </a:r>
            <a:r>
              <a:rPr lang="en-NZ" dirty="0" err="1" smtClean="0"/>
              <a:t>chất</a:t>
            </a:r>
            <a:r>
              <a:rPr lang="en-NZ" dirty="0" smtClean="0"/>
              <a:t> </a:t>
            </a:r>
            <a:r>
              <a:rPr lang="en-NZ" dirty="0" err="1" smtClean="0"/>
              <a:t>công</a:t>
            </a:r>
            <a:r>
              <a:rPr lang="en-NZ" dirty="0" smtClean="0"/>
              <a:t> </a:t>
            </a:r>
            <a:r>
              <a:rPr lang="en-NZ" dirty="0" err="1" smtClean="0"/>
              <a:t>việc</a:t>
            </a:r>
            <a:endParaRPr lang="en-NZ" dirty="0"/>
          </a:p>
        </p:txBody>
      </p:sp>
      <p:sp>
        <p:nvSpPr>
          <p:cNvPr id="3" name="Content Placeholder 2"/>
          <p:cNvSpPr>
            <a:spLocks noGrp="1"/>
          </p:cNvSpPr>
          <p:nvPr>
            <p:ph idx="1"/>
          </p:nvPr>
        </p:nvSpPr>
        <p:spPr/>
        <p:txBody>
          <a:bodyPr/>
          <a:lstStyle/>
          <a:p>
            <a:r>
              <a:rPr lang="en-NZ" dirty="0" err="1" smtClean="0"/>
              <a:t>Tầm</a:t>
            </a:r>
            <a:r>
              <a:rPr lang="en-NZ" dirty="0" smtClean="0"/>
              <a:t> </a:t>
            </a:r>
            <a:r>
              <a:rPr lang="en-NZ" dirty="0" err="1" smtClean="0"/>
              <a:t>quan</a:t>
            </a:r>
            <a:r>
              <a:rPr lang="en-NZ" dirty="0" smtClean="0"/>
              <a:t> </a:t>
            </a:r>
            <a:r>
              <a:rPr lang="en-NZ" dirty="0" err="1" smtClean="0"/>
              <a:t>trọng</a:t>
            </a:r>
            <a:r>
              <a:rPr lang="en-NZ" dirty="0" smtClean="0"/>
              <a:t>, </a:t>
            </a:r>
            <a:r>
              <a:rPr lang="en-NZ" dirty="0" err="1" smtClean="0"/>
              <a:t>độ</a:t>
            </a:r>
            <a:r>
              <a:rPr lang="en-NZ" dirty="0" smtClean="0"/>
              <a:t> </a:t>
            </a:r>
            <a:r>
              <a:rPr lang="en-NZ" dirty="0" err="1" smtClean="0"/>
              <a:t>phức</a:t>
            </a:r>
            <a:r>
              <a:rPr lang="en-NZ" dirty="0" smtClean="0"/>
              <a:t> </a:t>
            </a:r>
            <a:r>
              <a:rPr lang="en-NZ" dirty="0" err="1" smtClean="0"/>
              <a:t>tạp</a:t>
            </a:r>
            <a:r>
              <a:rPr lang="en-NZ" dirty="0" smtClean="0"/>
              <a:t>, </a:t>
            </a:r>
            <a:r>
              <a:rPr lang="en-NZ" dirty="0" err="1" smtClean="0"/>
              <a:t>khó</a:t>
            </a:r>
            <a:r>
              <a:rPr lang="en-NZ" dirty="0" smtClean="0"/>
              <a:t>  </a:t>
            </a:r>
            <a:r>
              <a:rPr lang="en-NZ" dirty="0" err="1" smtClean="0"/>
              <a:t>khăn</a:t>
            </a:r>
            <a:r>
              <a:rPr lang="en-NZ" dirty="0" smtClean="0"/>
              <a:t>, </a:t>
            </a:r>
            <a:r>
              <a:rPr lang="en-NZ" dirty="0" err="1" smtClean="0"/>
              <a:t>tính</a:t>
            </a:r>
            <a:r>
              <a:rPr lang="en-NZ" dirty="0" smtClean="0"/>
              <a:t> </a:t>
            </a:r>
            <a:r>
              <a:rPr lang="en-NZ" dirty="0" err="1" smtClean="0"/>
              <a:t>chất</a:t>
            </a:r>
            <a:r>
              <a:rPr lang="en-NZ" dirty="0" smtClean="0"/>
              <a:t> </a:t>
            </a:r>
            <a:r>
              <a:rPr lang="en-NZ" dirty="0" err="1" smtClean="0"/>
              <a:t>thách</a:t>
            </a:r>
            <a:r>
              <a:rPr lang="en-NZ" dirty="0" smtClean="0"/>
              <a:t> </a:t>
            </a:r>
            <a:r>
              <a:rPr lang="en-NZ" dirty="0" err="1" smtClean="0"/>
              <a:t>thức</a:t>
            </a:r>
            <a:r>
              <a:rPr lang="en-NZ" dirty="0" smtClean="0"/>
              <a:t>, </a:t>
            </a:r>
            <a:r>
              <a:rPr lang="en-NZ" dirty="0" err="1" smtClean="0"/>
              <a:t>mức</a:t>
            </a:r>
            <a:r>
              <a:rPr lang="en-NZ" dirty="0" smtClean="0"/>
              <a:t> </a:t>
            </a:r>
            <a:r>
              <a:rPr lang="en-NZ" dirty="0" err="1" smtClean="0"/>
              <a:t>độ</a:t>
            </a:r>
            <a:r>
              <a:rPr lang="en-NZ" dirty="0" smtClean="0"/>
              <a:t> </a:t>
            </a:r>
            <a:r>
              <a:rPr lang="en-NZ" dirty="0" err="1" smtClean="0"/>
              <a:t>rủi</a:t>
            </a:r>
            <a:r>
              <a:rPr lang="en-NZ" dirty="0" smtClean="0"/>
              <a:t> </a:t>
            </a:r>
            <a:r>
              <a:rPr lang="en-NZ" dirty="0" err="1" smtClean="0"/>
              <a:t>ro</a:t>
            </a:r>
            <a:r>
              <a:rPr lang="en-NZ" dirty="0" smtClean="0"/>
              <a:t> </a:t>
            </a:r>
            <a:r>
              <a:rPr lang="en-NZ" dirty="0" err="1" smtClean="0"/>
              <a:t>cao</a:t>
            </a:r>
            <a:r>
              <a:rPr lang="en-NZ" dirty="0" smtClean="0"/>
              <a:t> /</a:t>
            </a:r>
            <a:r>
              <a:rPr lang="en-NZ" dirty="0" err="1" smtClean="0"/>
              <a:t>thấp</a:t>
            </a:r>
            <a:r>
              <a:rPr lang="en-NZ" dirty="0" smtClean="0"/>
              <a:t> </a:t>
            </a:r>
            <a:r>
              <a:rPr lang="en-NZ" dirty="0" err="1" smtClean="0"/>
              <a:t>của</a:t>
            </a:r>
            <a:r>
              <a:rPr lang="en-NZ" dirty="0" smtClean="0"/>
              <a:t> </a:t>
            </a:r>
            <a:r>
              <a:rPr lang="en-NZ" dirty="0" err="1" smtClean="0"/>
              <a:t>công</a:t>
            </a:r>
            <a:r>
              <a:rPr lang="en-NZ" dirty="0" smtClean="0"/>
              <a:t> </a:t>
            </a:r>
            <a:r>
              <a:rPr lang="en-NZ" dirty="0" err="1" smtClean="0"/>
              <a:t>việc</a:t>
            </a:r>
            <a:r>
              <a:rPr lang="en-NZ" dirty="0" smtClean="0"/>
              <a:t> </a:t>
            </a:r>
          </a:p>
          <a:p>
            <a:r>
              <a:rPr lang="en-NZ" dirty="0" err="1" smtClean="0"/>
              <a:t>Chế</a:t>
            </a:r>
            <a:r>
              <a:rPr lang="en-NZ" dirty="0" smtClean="0"/>
              <a:t> </a:t>
            </a:r>
            <a:r>
              <a:rPr lang="en-NZ" dirty="0" err="1" smtClean="0"/>
              <a:t>độ</a:t>
            </a:r>
            <a:r>
              <a:rPr lang="en-NZ" dirty="0" smtClean="0"/>
              <a:t> </a:t>
            </a:r>
            <a:r>
              <a:rPr lang="en-NZ" dirty="0" err="1" smtClean="0"/>
              <a:t>trách</a:t>
            </a:r>
            <a:r>
              <a:rPr lang="en-NZ" dirty="0" smtClean="0"/>
              <a:t> </a:t>
            </a:r>
            <a:r>
              <a:rPr lang="en-NZ" dirty="0" err="1" smtClean="0"/>
              <a:t>nhiệm</a:t>
            </a:r>
            <a:r>
              <a:rPr lang="en-NZ" dirty="0" smtClean="0"/>
              <a:t>, </a:t>
            </a:r>
            <a:r>
              <a:rPr lang="en-NZ" dirty="0" err="1" smtClean="0"/>
              <a:t>báo</a:t>
            </a:r>
            <a:r>
              <a:rPr lang="en-NZ" dirty="0" smtClean="0"/>
              <a:t> </a:t>
            </a:r>
            <a:r>
              <a:rPr lang="en-NZ" dirty="0" err="1" smtClean="0"/>
              <a:t>cáo</a:t>
            </a:r>
            <a:r>
              <a:rPr lang="en-NZ" dirty="0" smtClean="0"/>
              <a:t>; </a:t>
            </a:r>
            <a:r>
              <a:rPr lang="en-NZ" dirty="0" err="1" smtClean="0"/>
              <a:t>mức</a:t>
            </a:r>
            <a:r>
              <a:rPr lang="en-NZ" dirty="0" smtClean="0"/>
              <a:t> </a:t>
            </a:r>
            <a:r>
              <a:rPr lang="en-NZ" dirty="0" err="1" smtClean="0"/>
              <a:t>độ</a:t>
            </a:r>
            <a:r>
              <a:rPr lang="en-NZ" dirty="0" smtClean="0"/>
              <a:t> </a:t>
            </a:r>
            <a:r>
              <a:rPr lang="en-NZ" dirty="0" err="1" smtClean="0"/>
              <a:t>trao</a:t>
            </a:r>
            <a:r>
              <a:rPr lang="en-NZ" dirty="0" smtClean="0"/>
              <a:t> </a:t>
            </a:r>
            <a:r>
              <a:rPr lang="en-NZ" dirty="0" err="1" smtClean="0"/>
              <a:t>quyền</a:t>
            </a:r>
            <a:r>
              <a:rPr lang="en-NZ" dirty="0" smtClean="0"/>
              <a:t>, </a:t>
            </a:r>
            <a:r>
              <a:rPr lang="en-NZ" dirty="0" err="1" smtClean="0"/>
              <a:t>chủ</a:t>
            </a:r>
            <a:r>
              <a:rPr lang="en-NZ" dirty="0" smtClean="0"/>
              <a:t> </a:t>
            </a:r>
            <a:r>
              <a:rPr lang="en-NZ" dirty="0" err="1" smtClean="0"/>
              <a:t>động</a:t>
            </a:r>
            <a:r>
              <a:rPr lang="en-NZ" dirty="0" smtClean="0"/>
              <a:t> </a:t>
            </a:r>
            <a:r>
              <a:rPr lang="en-NZ" dirty="0" err="1" smtClean="0"/>
              <a:t>trong</a:t>
            </a:r>
            <a:r>
              <a:rPr lang="en-NZ" dirty="0" smtClean="0"/>
              <a:t> </a:t>
            </a:r>
            <a:r>
              <a:rPr lang="en-NZ" dirty="0" err="1" smtClean="0"/>
              <a:t>công</a:t>
            </a:r>
            <a:r>
              <a:rPr lang="en-NZ" dirty="0" smtClean="0"/>
              <a:t> </a:t>
            </a:r>
            <a:r>
              <a:rPr lang="en-NZ" dirty="0" err="1" smtClean="0"/>
              <a:t>việc</a:t>
            </a:r>
            <a:endParaRPr lang="en-NZ" dirty="0" smtClean="0"/>
          </a:p>
          <a:p>
            <a:pPr>
              <a:buNone/>
            </a:pPr>
            <a:r>
              <a:rPr lang="en-NZ" dirty="0" smtClean="0"/>
              <a:t>...</a:t>
            </a:r>
            <a:r>
              <a:rPr lang="en-NZ" dirty="0" err="1" smtClean="0"/>
              <a:t>đều</a:t>
            </a:r>
            <a:r>
              <a:rPr lang="en-NZ" dirty="0" smtClean="0"/>
              <a:t> </a:t>
            </a:r>
            <a:r>
              <a:rPr lang="en-NZ" dirty="0" err="1" smtClean="0"/>
              <a:t>ảnh</a:t>
            </a:r>
            <a:r>
              <a:rPr lang="en-NZ" dirty="0" smtClean="0"/>
              <a:t> </a:t>
            </a:r>
            <a:r>
              <a:rPr lang="en-NZ" dirty="0" err="1" smtClean="0"/>
              <a:t>hưởng</a:t>
            </a:r>
            <a:r>
              <a:rPr lang="en-NZ" dirty="0" smtClean="0"/>
              <a:t> </a:t>
            </a:r>
            <a:r>
              <a:rPr lang="en-NZ" dirty="0" err="1" smtClean="0"/>
              <a:t>tới</a:t>
            </a:r>
            <a:r>
              <a:rPr lang="en-NZ" dirty="0" smtClean="0"/>
              <a:t> </a:t>
            </a:r>
            <a:r>
              <a:rPr lang="en-NZ" dirty="0" err="1" smtClean="0"/>
              <a:t>tâm</a:t>
            </a:r>
            <a:r>
              <a:rPr lang="en-NZ" dirty="0" smtClean="0"/>
              <a:t> </a:t>
            </a:r>
            <a:r>
              <a:rPr lang="en-NZ" dirty="0" err="1" smtClean="0"/>
              <a:t>lý</a:t>
            </a:r>
            <a:r>
              <a:rPr lang="en-NZ" dirty="0" smtClean="0"/>
              <a:t> NLĐ </a:t>
            </a:r>
            <a:r>
              <a:rPr lang="en-NZ" dirty="0" err="1" smtClean="0"/>
              <a:t>và</a:t>
            </a:r>
            <a:r>
              <a:rPr lang="en-NZ" dirty="0" smtClean="0"/>
              <a:t> </a:t>
            </a:r>
            <a:r>
              <a:rPr lang="en-NZ" dirty="0" err="1" smtClean="0"/>
              <a:t>động</a:t>
            </a:r>
            <a:r>
              <a:rPr lang="en-NZ" dirty="0" smtClean="0"/>
              <a:t> </a:t>
            </a:r>
            <a:r>
              <a:rPr lang="en-NZ" dirty="0" err="1" smtClean="0"/>
              <a:t>lực</a:t>
            </a:r>
            <a:r>
              <a:rPr lang="en-NZ" dirty="0" smtClean="0"/>
              <a:t> </a:t>
            </a:r>
            <a:r>
              <a:rPr lang="en-NZ" dirty="0" err="1" smtClean="0"/>
              <a:t>của</a:t>
            </a:r>
            <a:r>
              <a:rPr lang="en-NZ" dirty="0" smtClean="0"/>
              <a:t> </a:t>
            </a:r>
            <a:r>
              <a:rPr lang="en-NZ" dirty="0" err="1" smtClean="0"/>
              <a:t>họ</a:t>
            </a:r>
            <a:r>
              <a:rPr lang="en-NZ" dirty="0" smtClean="0"/>
              <a:t>.</a:t>
            </a:r>
          </a:p>
          <a:p>
            <a:endParaRPr lang="en-NZ" dirty="0" smtClean="0"/>
          </a:p>
          <a:p>
            <a:endParaRPr lang="en-NZ"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936104"/>
          </a:xfrm>
        </p:spPr>
        <p:txBody>
          <a:bodyPr>
            <a:normAutofit/>
          </a:bodyPr>
          <a:lstStyle/>
          <a:p>
            <a:r>
              <a:rPr lang="en-NZ" dirty="0" err="1" smtClean="0"/>
              <a:t>Các</a:t>
            </a:r>
            <a:r>
              <a:rPr lang="en-NZ" dirty="0" smtClean="0"/>
              <a:t> </a:t>
            </a:r>
            <a:r>
              <a:rPr lang="en-NZ" dirty="0" err="1" smtClean="0"/>
              <a:t>yếu</a:t>
            </a:r>
            <a:r>
              <a:rPr lang="en-NZ" dirty="0" smtClean="0"/>
              <a:t> </a:t>
            </a:r>
            <a:r>
              <a:rPr lang="en-NZ" dirty="0" err="1" smtClean="0"/>
              <a:t>tố</a:t>
            </a:r>
            <a:r>
              <a:rPr lang="en-NZ" dirty="0" smtClean="0"/>
              <a:t> </a:t>
            </a:r>
            <a:r>
              <a:rPr lang="en-NZ" dirty="0" err="1" smtClean="0"/>
              <a:t>thuộc</a:t>
            </a:r>
            <a:r>
              <a:rPr lang="en-NZ" dirty="0" smtClean="0"/>
              <a:t> </a:t>
            </a:r>
            <a:r>
              <a:rPr lang="en-NZ" dirty="0" err="1" smtClean="0"/>
              <a:t>về</a:t>
            </a:r>
            <a:r>
              <a:rPr lang="en-NZ" dirty="0" smtClean="0"/>
              <a:t> NLĐ...</a:t>
            </a:r>
            <a:endParaRPr lang="en-NZ" dirty="0"/>
          </a:p>
        </p:txBody>
      </p:sp>
      <p:sp>
        <p:nvSpPr>
          <p:cNvPr id="3" name="Content Placeholder 2"/>
          <p:cNvSpPr>
            <a:spLocks noGrp="1"/>
          </p:cNvSpPr>
          <p:nvPr>
            <p:ph idx="1"/>
          </p:nvPr>
        </p:nvSpPr>
        <p:spPr/>
        <p:txBody>
          <a:bodyPr/>
          <a:lstStyle/>
          <a:p>
            <a:pPr>
              <a:buFontTx/>
              <a:buChar char="-"/>
            </a:pPr>
            <a:r>
              <a:rPr lang="en-NZ" dirty="0" err="1" smtClean="0"/>
              <a:t>Nhu</a:t>
            </a:r>
            <a:r>
              <a:rPr lang="en-NZ" dirty="0" smtClean="0"/>
              <a:t> </a:t>
            </a:r>
            <a:r>
              <a:rPr lang="en-NZ" dirty="0" err="1" smtClean="0"/>
              <a:t>cầu</a:t>
            </a:r>
            <a:r>
              <a:rPr lang="en-NZ" dirty="0" smtClean="0"/>
              <a:t>, </a:t>
            </a:r>
            <a:r>
              <a:rPr lang="en-NZ" dirty="0" err="1" smtClean="0"/>
              <a:t>động</a:t>
            </a:r>
            <a:r>
              <a:rPr lang="en-NZ" dirty="0" smtClean="0"/>
              <a:t> </a:t>
            </a:r>
            <a:r>
              <a:rPr lang="en-NZ" dirty="0" err="1" smtClean="0"/>
              <a:t>cơ</a:t>
            </a:r>
            <a:r>
              <a:rPr lang="en-NZ" dirty="0" smtClean="0"/>
              <a:t>, </a:t>
            </a:r>
            <a:r>
              <a:rPr lang="en-NZ" dirty="0" err="1" smtClean="0"/>
              <a:t>lợi</a:t>
            </a:r>
            <a:r>
              <a:rPr lang="en-NZ" dirty="0" smtClean="0"/>
              <a:t> </a:t>
            </a:r>
            <a:r>
              <a:rPr lang="en-NZ" dirty="0" err="1" smtClean="0"/>
              <a:t>ích</a:t>
            </a:r>
            <a:r>
              <a:rPr lang="en-NZ" dirty="0" smtClean="0"/>
              <a:t>, </a:t>
            </a:r>
            <a:r>
              <a:rPr lang="en-NZ" dirty="0" err="1" smtClean="0"/>
              <a:t>mục</a:t>
            </a:r>
            <a:r>
              <a:rPr lang="en-NZ" dirty="0" smtClean="0"/>
              <a:t> </a:t>
            </a:r>
            <a:r>
              <a:rPr lang="en-NZ" dirty="0" err="1" smtClean="0"/>
              <a:t>tiêu</a:t>
            </a:r>
            <a:endParaRPr lang="en-NZ" dirty="0" smtClean="0"/>
          </a:p>
          <a:p>
            <a:pPr>
              <a:buFontTx/>
              <a:buChar char="-"/>
            </a:pPr>
            <a:r>
              <a:rPr lang="en-NZ" dirty="0" err="1" smtClean="0"/>
              <a:t>Các</a:t>
            </a:r>
            <a:r>
              <a:rPr lang="en-NZ" dirty="0" smtClean="0"/>
              <a:t> </a:t>
            </a:r>
            <a:r>
              <a:rPr lang="en-NZ" dirty="0" err="1" smtClean="0"/>
              <a:t>quan</a:t>
            </a:r>
            <a:r>
              <a:rPr lang="en-NZ" dirty="0" smtClean="0"/>
              <a:t> </a:t>
            </a:r>
            <a:r>
              <a:rPr lang="en-NZ" dirty="0" err="1" smtClean="0"/>
              <a:t>niệm</a:t>
            </a:r>
            <a:r>
              <a:rPr lang="en-NZ" dirty="0" smtClean="0"/>
              <a:t> </a:t>
            </a:r>
            <a:r>
              <a:rPr lang="en-NZ" dirty="0" err="1" smtClean="0"/>
              <a:t>về</a:t>
            </a:r>
            <a:r>
              <a:rPr lang="en-NZ" dirty="0" smtClean="0"/>
              <a:t> </a:t>
            </a:r>
            <a:r>
              <a:rPr lang="en-NZ" dirty="0" err="1" smtClean="0"/>
              <a:t>giá</a:t>
            </a:r>
            <a:r>
              <a:rPr lang="en-NZ" dirty="0" smtClean="0"/>
              <a:t> </a:t>
            </a:r>
            <a:r>
              <a:rPr lang="en-NZ" dirty="0" err="1" smtClean="0"/>
              <a:t>trị</a:t>
            </a:r>
            <a:r>
              <a:rPr lang="en-NZ" dirty="0" smtClean="0"/>
              <a:t>, </a:t>
            </a:r>
            <a:r>
              <a:rPr lang="en-NZ" dirty="0" err="1" smtClean="0"/>
              <a:t>niềm</a:t>
            </a:r>
            <a:r>
              <a:rPr lang="en-NZ" dirty="0" smtClean="0"/>
              <a:t> tin</a:t>
            </a:r>
          </a:p>
          <a:p>
            <a:pPr>
              <a:buFontTx/>
              <a:buChar char="-"/>
            </a:pPr>
            <a:r>
              <a:rPr lang="en-NZ" dirty="0" err="1" smtClean="0"/>
              <a:t>Nhận</a:t>
            </a:r>
            <a:r>
              <a:rPr lang="en-NZ" dirty="0" smtClean="0"/>
              <a:t> </a:t>
            </a:r>
            <a:r>
              <a:rPr lang="en-NZ" dirty="0" err="1" smtClean="0"/>
              <a:t>thức</a:t>
            </a:r>
            <a:r>
              <a:rPr lang="en-NZ" dirty="0" smtClean="0"/>
              <a:t>, </a:t>
            </a:r>
            <a:r>
              <a:rPr lang="en-NZ" dirty="0" err="1" smtClean="0"/>
              <a:t>trình</a:t>
            </a:r>
            <a:r>
              <a:rPr lang="en-NZ" dirty="0" smtClean="0"/>
              <a:t> </a:t>
            </a:r>
            <a:r>
              <a:rPr lang="en-NZ" dirty="0" err="1" smtClean="0"/>
              <a:t>độ</a:t>
            </a:r>
            <a:r>
              <a:rPr lang="en-NZ" dirty="0" smtClean="0"/>
              <a:t>, </a:t>
            </a:r>
            <a:r>
              <a:rPr lang="en-NZ" dirty="0" err="1" smtClean="0"/>
              <a:t>tầm</a:t>
            </a:r>
            <a:r>
              <a:rPr lang="en-NZ" dirty="0" smtClean="0"/>
              <a:t> </a:t>
            </a:r>
            <a:r>
              <a:rPr lang="en-NZ" dirty="0" err="1" smtClean="0"/>
              <a:t>hiểu</a:t>
            </a:r>
            <a:r>
              <a:rPr lang="en-NZ" dirty="0" smtClean="0"/>
              <a:t> </a:t>
            </a:r>
            <a:r>
              <a:rPr lang="en-NZ" dirty="0" err="1" smtClean="0"/>
              <a:t>biết</a:t>
            </a:r>
            <a:endParaRPr lang="en-NZ" dirty="0" smtClean="0"/>
          </a:p>
          <a:p>
            <a:pPr>
              <a:buFontTx/>
              <a:buChar char="-"/>
            </a:pPr>
            <a:r>
              <a:rPr lang="en-NZ" dirty="0" err="1" smtClean="0"/>
              <a:t>Tuổi</a:t>
            </a:r>
            <a:r>
              <a:rPr lang="en-NZ" dirty="0" smtClean="0"/>
              <a:t> </a:t>
            </a:r>
            <a:r>
              <a:rPr lang="en-NZ" dirty="0" err="1" smtClean="0"/>
              <a:t>tác,Thể</a:t>
            </a:r>
            <a:r>
              <a:rPr lang="en-NZ" dirty="0" smtClean="0"/>
              <a:t> </a:t>
            </a:r>
            <a:r>
              <a:rPr lang="en-NZ" dirty="0" err="1" smtClean="0"/>
              <a:t>lực,Giới</a:t>
            </a:r>
            <a:endParaRPr lang="en-NZ" dirty="0" smtClean="0"/>
          </a:p>
          <a:p>
            <a:pPr>
              <a:buFontTx/>
              <a:buChar char="-"/>
            </a:pPr>
            <a:r>
              <a:rPr lang="en-NZ" dirty="0" err="1" smtClean="0"/>
              <a:t>Hoàn</a:t>
            </a:r>
            <a:r>
              <a:rPr lang="en-NZ" dirty="0" smtClean="0"/>
              <a:t> </a:t>
            </a:r>
            <a:r>
              <a:rPr lang="en-NZ" dirty="0" err="1" smtClean="0"/>
              <a:t>cảnh</a:t>
            </a:r>
            <a:r>
              <a:rPr lang="en-NZ" dirty="0" smtClean="0"/>
              <a:t> </a:t>
            </a:r>
            <a:r>
              <a:rPr lang="en-NZ" dirty="0" err="1" smtClean="0"/>
              <a:t>xuất</a:t>
            </a:r>
            <a:r>
              <a:rPr lang="en-NZ" dirty="0" smtClean="0"/>
              <a:t> </a:t>
            </a:r>
            <a:r>
              <a:rPr lang="en-NZ" dirty="0" err="1" smtClean="0"/>
              <a:t>thân</a:t>
            </a:r>
            <a:endParaRPr lang="en-NZ" dirty="0" smtClean="0"/>
          </a:p>
          <a:p>
            <a:pPr>
              <a:buNone/>
            </a:pPr>
            <a:r>
              <a:rPr lang="en-NZ" dirty="0" smtClean="0"/>
              <a:t>...</a:t>
            </a:r>
          </a:p>
          <a:p>
            <a:pPr>
              <a:buFontTx/>
              <a:buChar char="-"/>
            </a:pPr>
            <a:endParaRPr lang="en-NZ" dirty="0" smtClean="0"/>
          </a:p>
          <a:p>
            <a:pPr>
              <a:buFontTx/>
              <a:buChar char="-"/>
            </a:pPr>
            <a:endParaRPr lang="en-NZ"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NZ" dirty="0" smtClean="0"/>
              <a:t>6. </a:t>
            </a:r>
            <a:r>
              <a:rPr lang="en-NZ" dirty="0" err="1" smtClean="0"/>
              <a:t>Động</a:t>
            </a:r>
            <a:r>
              <a:rPr lang="en-NZ" dirty="0" smtClean="0"/>
              <a:t> </a:t>
            </a:r>
            <a:r>
              <a:rPr lang="en-NZ" dirty="0" err="1" smtClean="0"/>
              <a:t>lực</a:t>
            </a:r>
            <a:r>
              <a:rPr lang="en-NZ" dirty="0" smtClean="0"/>
              <a:t> </a:t>
            </a:r>
            <a:r>
              <a:rPr lang="en-NZ" dirty="0" err="1" smtClean="0"/>
              <a:t>trong</a:t>
            </a:r>
            <a:r>
              <a:rPr lang="en-NZ" dirty="0" smtClean="0"/>
              <a:t> </a:t>
            </a:r>
            <a:r>
              <a:rPr lang="en-NZ" dirty="0" err="1" smtClean="0"/>
              <a:t>khu</a:t>
            </a:r>
            <a:r>
              <a:rPr lang="en-NZ" dirty="0" smtClean="0"/>
              <a:t> </a:t>
            </a:r>
            <a:r>
              <a:rPr lang="en-NZ" dirty="0" err="1" smtClean="0"/>
              <a:t>vực</a:t>
            </a:r>
            <a:r>
              <a:rPr lang="en-NZ" dirty="0" smtClean="0"/>
              <a:t> </a:t>
            </a:r>
            <a:r>
              <a:rPr lang="en-NZ" dirty="0" err="1" smtClean="0"/>
              <a:t>công</a:t>
            </a:r>
            <a:endParaRPr lang="en-NZ" dirty="0"/>
          </a:p>
        </p:txBody>
      </p:sp>
      <p:sp>
        <p:nvSpPr>
          <p:cNvPr id="3" name="Content Placeholder 2"/>
          <p:cNvSpPr>
            <a:spLocks noGrp="1"/>
          </p:cNvSpPr>
          <p:nvPr>
            <p:ph idx="1"/>
          </p:nvPr>
        </p:nvSpPr>
        <p:spPr/>
        <p:txBody>
          <a:bodyPr/>
          <a:lstStyle/>
          <a:p>
            <a:r>
              <a:rPr lang="en-NZ" dirty="0" err="1" smtClean="0"/>
              <a:t>Khu</a:t>
            </a:r>
            <a:r>
              <a:rPr lang="en-NZ" dirty="0" smtClean="0"/>
              <a:t> </a:t>
            </a:r>
            <a:r>
              <a:rPr lang="en-NZ" dirty="0" err="1" smtClean="0"/>
              <a:t>vực</a:t>
            </a:r>
            <a:r>
              <a:rPr lang="en-NZ" dirty="0" smtClean="0"/>
              <a:t> </a:t>
            </a:r>
            <a:r>
              <a:rPr lang="en-NZ" dirty="0" err="1" smtClean="0"/>
              <a:t>công</a:t>
            </a:r>
            <a:r>
              <a:rPr lang="en-NZ" dirty="0" smtClean="0"/>
              <a:t> </a:t>
            </a:r>
            <a:r>
              <a:rPr lang="en-NZ" dirty="0" err="1" smtClean="0"/>
              <a:t>và</a:t>
            </a:r>
            <a:r>
              <a:rPr lang="en-NZ" dirty="0" smtClean="0"/>
              <a:t> </a:t>
            </a:r>
            <a:r>
              <a:rPr lang="en-NZ" dirty="0" err="1" smtClean="0"/>
              <a:t>khu</a:t>
            </a:r>
            <a:r>
              <a:rPr lang="en-NZ" dirty="0" smtClean="0"/>
              <a:t> </a:t>
            </a:r>
            <a:r>
              <a:rPr lang="en-NZ" dirty="0" err="1" smtClean="0"/>
              <a:t>vực</a:t>
            </a:r>
            <a:r>
              <a:rPr lang="en-NZ" dirty="0" smtClean="0"/>
              <a:t> </a:t>
            </a:r>
            <a:r>
              <a:rPr lang="en-NZ" dirty="0" err="1" smtClean="0"/>
              <a:t>tư</a:t>
            </a:r>
            <a:r>
              <a:rPr lang="en-NZ" dirty="0" smtClean="0"/>
              <a:t>: So </a:t>
            </a:r>
            <a:r>
              <a:rPr lang="en-NZ" dirty="0" err="1" smtClean="0"/>
              <a:t>sánh</a:t>
            </a:r>
            <a:endParaRPr lang="en-NZ" dirty="0" smtClean="0"/>
          </a:p>
          <a:p>
            <a:r>
              <a:rPr lang="en-NZ" dirty="0" err="1" smtClean="0"/>
              <a:t>Khái</a:t>
            </a:r>
            <a:r>
              <a:rPr lang="en-NZ" dirty="0" smtClean="0"/>
              <a:t> </a:t>
            </a:r>
            <a:r>
              <a:rPr lang="en-NZ" dirty="0" err="1" smtClean="0"/>
              <a:t>niệm</a:t>
            </a:r>
            <a:r>
              <a:rPr lang="en-NZ" dirty="0" smtClean="0"/>
              <a:t> </a:t>
            </a:r>
            <a:r>
              <a:rPr lang="en-NZ" dirty="0" err="1" smtClean="0"/>
              <a:t>Động</a:t>
            </a:r>
            <a:r>
              <a:rPr lang="en-NZ" dirty="0" smtClean="0"/>
              <a:t> </a:t>
            </a:r>
            <a:r>
              <a:rPr lang="en-NZ" dirty="0" err="1" smtClean="0"/>
              <a:t>lực</a:t>
            </a:r>
            <a:r>
              <a:rPr lang="en-NZ" dirty="0" smtClean="0"/>
              <a:t> </a:t>
            </a:r>
            <a:r>
              <a:rPr lang="en-NZ" dirty="0" err="1" smtClean="0"/>
              <a:t>làm</a:t>
            </a:r>
            <a:r>
              <a:rPr lang="en-NZ" dirty="0" smtClean="0"/>
              <a:t> </a:t>
            </a:r>
            <a:r>
              <a:rPr lang="en-NZ" dirty="0" err="1" smtClean="0"/>
              <a:t>việc</a:t>
            </a:r>
            <a:r>
              <a:rPr lang="en-NZ" dirty="0" smtClean="0"/>
              <a:t> </a:t>
            </a:r>
            <a:r>
              <a:rPr lang="en-NZ" dirty="0" err="1" smtClean="0"/>
              <a:t>trong</a:t>
            </a:r>
            <a:r>
              <a:rPr lang="en-NZ" dirty="0" smtClean="0"/>
              <a:t> </a:t>
            </a:r>
            <a:r>
              <a:rPr lang="en-NZ" dirty="0" err="1" smtClean="0"/>
              <a:t>khu</a:t>
            </a:r>
            <a:r>
              <a:rPr lang="en-NZ" dirty="0" smtClean="0"/>
              <a:t> </a:t>
            </a:r>
            <a:r>
              <a:rPr lang="en-NZ" dirty="0" err="1" smtClean="0"/>
              <a:t>vực</a:t>
            </a:r>
            <a:r>
              <a:rPr lang="en-NZ" dirty="0" smtClean="0"/>
              <a:t> </a:t>
            </a:r>
            <a:r>
              <a:rPr lang="en-NZ" dirty="0" err="1" smtClean="0"/>
              <a:t>công</a:t>
            </a:r>
            <a:endParaRPr lang="en-NZ" dirty="0" smtClean="0"/>
          </a:p>
          <a:p>
            <a:r>
              <a:rPr lang="en-NZ" dirty="0" smtClean="0"/>
              <a:t>Ý </a:t>
            </a:r>
            <a:r>
              <a:rPr lang="en-NZ" dirty="0" err="1" smtClean="0"/>
              <a:t>nghĩa</a:t>
            </a:r>
            <a:r>
              <a:rPr lang="en-NZ" dirty="0" smtClean="0"/>
              <a:t> </a:t>
            </a:r>
            <a:endParaRPr lang="en-NZ"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NZ" dirty="0" err="1" smtClean="0"/>
              <a:t>Động</a:t>
            </a:r>
            <a:r>
              <a:rPr lang="en-NZ" dirty="0" smtClean="0"/>
              <a:t> </a:t>
            </a:r>
            <a:r>
              <a:rPr lang="en-NZ" dirty="0" err="1" smtClean="0"/>
              <a:t>lực</a:t>
            </a:r>
            <a:r>
              <a:rPr lang="en-NZ" dirty="0" smtClean="0"/>
              <a:t> </a:t>
            </a:r>
            <a:r>
              <a:rPr lang="en-NZ" dirty="0" err="1" smtClean="0"/>
              <a:t>làm</a:t>
            </a:r>
            <a:r>
              <a:rPr lang="en-NZ" dirty="0" smtClean="0"/>
              <a:t> </a:t>
            </a:r>
            <a:r>
              <a:rPr lang="en-NZ" dirty="0" err="1" smtClean="0"/>
              <a:t>việc</a:t>
            </a:r>
            <a:r>
              <a:rPr lang="en-NZ" dirty="0" smtClean="0"/>
              <a:t> </a:t>
            </a:r>
            <a:r>
              <a:rPr lang="en-NZ" dirty="0" err="1" smtClean="0"/>
              <a:t>trong</a:t>
            </a:r>
            <a:r>
              <a:rPr lang="en-NZ" dirty="0" smtClean="0"/>
              <a:t> KVC?</a:t>
            </a:r>
            <a:endParaRPr lang="en-NZ" dirty="0"/>
          </a:p>
        </p:txBody>
      </p:sp>
      <p:sp>
        <p:nvSpPr>
          <p:cNvPr id="3" name="Content Placeholder 2"/>
          <p:cNvSpPr>
            <a:spLocks noGrp="1"/>
          </p:cNvSpPr>
          <p:nvPr>
            <p:ph idx="1"/>
          </p:nvPr>
        </p:nvSpPr>
        <p:spPr/>
        <p:txBody>
          <a:bodyPr>
            <a:normAutofit/>
          </a:bodyPr>
          <a:lstStyle/>
          <a:p>
            <a:r>
              <a:rPr lang="en-NZ" dirty="0" err="1" smtClean="0"/>
              <a:t>Động</a:t>
            </a:r>
            <a:r>
              <a:rPr lang="en-NZ" dirty="0" smtClean="0"/>
              <a:t> </a:t>
            </a:r>
            <a:r>
              <a:rPr lang="en-NZ" dirty="0" err="1" smtClean="0"/>
              <a:t>lực</a:t>
            </a:r>
            <a:r>
              <a:rPr lang="en-NZ" dirty="0" smtClean="0"/>
              <a:t> </a:t>
            </a:r>
            <a:r>
              <a:rPr lang="en-NZ" dirty="0" err="1" smtClean="0"/>
              <a:t>làm</a:t>
            </a:r>
            <a:r>
              <a:rPr lang="en-NZ" dirty="0" smtClean="0"/>
              <a:t> </a:t>
            </a:r>
            <a:r>
              <a:rPr lang="en-NZ" dirty="0" err="1" smtClean="0"/>
              <a:t>việc</a:t>
            </a:r>
            <a:r>
              <a:rPr lang="en-NZ" dirty="0" smtClean="0"/>
              <a:t> </a:t>
            </a:r>
            <a:r>
              <a:rPr lang="en-NZ" dirty="0" err="1" smtClean="0"/>
              <a:t>trong</a:t>
            </a:r>
            <a:r>
              <a:rPr lang="en-NZ" dirty="0" smtClean="0"/>
              <a:t> </a:t>
            </a:r>
            <a:r>
              <a:rPr lang="en-NZ" dirty="0" err="1" smtClean="0"/>
              <a:t>khu</a:t>
            </a:r>
            <a:r>
              <a:rPr lang="en-NZ" dirty="0" smtClean="0"/>
              <a:t> </a:t>
            </a:r>
            <a:r>
              <a:rPr lang="en-NZ" dirty="0" err="1" smtClean="0"/>
              <a:t>vực</a:t>
            </a:r>
            <a:r>
              <a:rPr lang="en-NZ" dirty="0" smtClean="0"/>
              <a:t> </a:t>
            </a:r>
            <a:r>
              <a:rPr lang="en-NZ" dirty="0" err="1" smtClean="0"/>
              <a:t>công</a:t>
            </a:r>
            <a:r>
              <a:rPr lang="en-NZ" dirty="0" smtClean="0"/>
              <a:t> </a:t>
            </a:r>
            <a:r>
              <a:rPr lang="en-NZ" dirty="0" err="1" smtClean="0"/>
              <a:t>là</a:t>
            </a:r>
            <a:r>
              <a:rPr lang="en-NZ" dirty="0" smtClean="0"/>
              <a:t> </a:t>
            </a:r>
            <a:r>
              <a:rPr lang="en-NZ" dirty="0" err="1" smtClean="0"/>
              <a:t>một</a:t>
            </a:r>
            <a:r>
              <a:rPr lang="en-NZ" dirty="0" smtClean="0"/>
              <a:t> </a:t>
            </a:r>
            <a:r>
              <a:rPr lang="en-NZ" dirty="0" err="1" smtClean="0"/>
              <a:t>nội</a:t>
            </a:r>
            <a:r>
              <a:rPr lang="en-NZ" dirty="0" smtClean="0"/>
              <a:t> dung </a:t>
            </a:r>
            <a:r>
              <a:rPr lang="en-NZ" dirty="0" err="1" smtClean="0"/>
              <a:t>chuyên</a:t>
            </a:r>
            <a:r>
              <a:rPr lang="en-NZ" dirty="0" smtClean="0"/>
              <a:t> </a:t>
            </a:r>
            <a:r>
              <a:rPr lang="en-NZ" dirty="0" err="1" smtClean="0"/>
              <a:t>biệt</a:t>
            </a:r>
            <a:r>
              <a:rPr lang="en-NZ" dirty="0" smtClean="0"/>
              <a:t> </a:t>
            </a:r>
            <a:r>
              <a:rPr lang="en-NZ" dirty="0" err="1" smtClean="0"/>
              <a:t>trong</a:t>
            </a:r>
            <a:r>
              <a:rPr lang="en-NZ" dirty="0" smtClean="0"/>
              <a:t> </a:t>
            </a:r>
            <a:r>
              <a:rPr lang="en-NZ" dirty="0" err="1" smtClean="0"/>
              <a:t>vấn</a:t>
            </a:r>
            <a:r>
              <a:rPr lang="en-NZ" dirty="0" smtClean="0"/>
              <a:t> </a:t>
            </a:r>
            <a:r>
              <a:rPr lang="en-NZ" dirty="0" err="1" smtClean="0"/>
              <a:t>đề</a:t>
            </a:r>
            <a:r>
              <a:rPr lang="en-NZ" dirty="0" smtClean="0"/>
              <a:t> </a:t>
            </a:r>
            <a:r>
              <a:rPr lang="en-NZ" dirty="0" err="1" smtClean="0"/>
              <a:t>động</a:t>
            </a:r>
            <a:r>
              <a:rPr lang="en-NZ" dirty="0" smtClean="0"/>
              <a:t> </a:t>
            </a:r>
            <a:r>
              <a:rPr lang="en-NZ" dirty="0" err="1" smtClean="0"/>
              <a:t>lực</a:t>
            </a:r>
            <a:r>
              <a:rPr lang="en-NZ" dirty="0" smtClean="0"/>
              <a:t> </a:t>
            </a:r>
            <a:r>
              <a:rPr lang="en-NZ" dirty="0" err="1" smtClean="0"/>
              <a:t>làm</a:t>
            </a:r>
            <a:r>
              <a:rPr lang="en-NZ" dirty="0" smtClean="0"/>
              <a:t> </a:t>
            </a:r>
            <a:r>
              <a:rPr lang="en-NZ" dirty="0" err="1" smtClean="0"/>
              <a:t>việc</a:t>
            </a:r>
            <a:r>
              <a:rPr lang="en-NZ" dirty="0" smtClean="0"/>
              <a:t> </a:t>
            </a:r>
            <a:r>
              <a:rPr lang="en-NZ" dirty="0" err="1" smtClean="0"/>
              <a:t>nói</a:t>
            </a:r>
            <a:r>
              <a:rPr lang="en-NZ" dirty="0" smtClean="0"/>
              <a:t> </a:t>
            </a:r>
            <a:r>
              <a:rPr lang="en-NZ" dirty="0" err="1" smtClean="0"/>
              <a:t>chung</a:t>
            </a:r>
            <a:r>
              <a:rPr lang="en-NZ" dirty="0" smtClean="0"/>
              <a:t>. </a:t>
            </a:r>
            <a:r>
              <a:rPr lang="en-NZ" dirty="0" err="1" smtClean="0"/>
              <a:t>Thuật</a:t>
            </a:r>
            <a:r>
              <a:rPr lang="en-NZ" dirty="0" smtClean="0"/>
              <a:t> </a:t>
            </a:r>
            <a:r>
              <a:rPr lang="en-NZ" dirty="0" err="1" smtClean="0"/>
              <a:t>ngữ</a:t>
            </a:r>
            <a:r>
              <a:rPr lang="en-NZ" dirty="0" smtClean="0"/>
              <a:t> “</a:t>
            </a:r>
            <a:r>
              <a:rPr lang="en-NZ" dirty="0" err="1" smtClean="0"/>
              <a:t>Động</a:t>
            </a:r>
            <a:r>
              <a:rPr lang="en-NZ" dirty="0" smtClean="0"/>
              <a:t> </a:t>
            </a:r>
            <a:r>
              <a:rPr lang="en-NZ" dirty="0" err="1" smtClean="0"/>
              <a:t>lực</a:t>
            </a:r>
            <a:r>
              <a:rPr lang="en-NZ" dirty="0" smtClean="0"/>
              <a:t> </a:t>
            </a:r>
            <a:r>
              <a:rPr lang="en-NZ" dirty="0" err="1" smtClean="0"/>
              <a:t>làm</a:t>
            </a:r>
            <a:r>
              <a:rPr lang="en-NZ" dirty="0" smtClean="0"/>
              <a:t> </a:t>
            </a:r>
            <a:r>
              <a:rPr lang="en-NZ" dirty="0" err="1" smtClean="0"/>
              <a:t>việc</a:t>
            </a:r>
            <a:r>
              <a:rPr lang="en-NZ" dirty="0" smtClean="0"/>
              <a:t> </a:t>
            </a:r>
            <a:r>
              <a:rPr lang="en-NZ" dirty="0" err="1" smtClean="0"/>
              <a:t>trong</a:t>
            </a:r>
            <a:r>
              <a:rPr lang="en-NZ" dirty="0" smtClean="0"/>
              <a:t> </a:t>
            </a:r>
            <a:r>
              <a:rPr lang="en-NZ" dirty="0" err="1" smtClean="0"/>
              <a:t>khu</a:t>
            </a:r>
            <a:r>
              <a:rPr lang="en-NZ" dirty="0" smtClean="0"/>
              <a:t> </a:t>
            </a:r>
            <a:r>
              <a:rPr lang="en-NZ" dirty="0" err="1" smtClean="0"/>
              <a:t>vực</a:t>
            </a:r>
            <a:r>
              <a:rPr lang="en-NZ" dirty="0" smtClean="0"/>
              <a:t> </a:t>
            </a:r>
            <a:r>
              <a:rPr lang="en-NZ" dirty="0" err="1" smtClean="0"/>
              <a:t>công</a:t>
            </a:r>
            <a:r>
              <a:rPr lang="en-NZ" dirty="0" smtClean="0"/>
              <a:t>” (</a:t>
            </a:r>
            <a:r>
              <a:rPr lang="en-NZ" dirty="0" err="1" smtClean="0"/>
              <a:t>tiếng</a:t>
            </a:r>
            <a:r>
              <a:rPr lang="en-NZ" dirty="0" smtClean="0"/>
              <a:t> </a:t>
            </a:r>
            <a:r>
              <a:rPr lang="en-NZ" dirty="0" err="1" smtClean="0"/>
              <a:t>Anh</a:t>
            </a:r>
            <a:r>
              <a:rPr lang="en-NZ" dirty="0" smtClean="0"/>
              <a:t> </a:t>
            </a:r>
            <a:r>
              <a:rPr lang="en-NZ" dirty="0" err="1" smtClean="0"/>
              <a:t>là</a:t>
            </a:r>
            <a:r>
              <a:rPr lang="en-NZ" dirty="0" smtClean="0"/>
              <a:t> ‘public service motivation’ (PSM) </a:t>
            </a:r>
            <a:r>
              <a:rPr lang="en-NZ" dirty="0" err="1" smtClean="0"/>
              <a:t>xuất</a:t>
            </a:r>
            <a:r>
              <a:rPr lang="en-NZ" dirty="0" smtClean="0"/>
              <a:t> </a:t>
            </a:r>
            <a:r>
              <a:rPr lang="en-NZ" dirty="0" err="1" smtClean="0"/>
              <a:t>hiện</a:t>
            </a:r>
            <a:r>
              <a:rPr lang="en-NZ" dirty="0" smtClean="0"/>
              <a:t> </a:t>
            </a:r>
            <a:r>
              <a:rPr lang="en-NZ" dirty="0" err="1" smtClean="0"/>
              <a:t>vào</a:t>
            </a:r>
            <a:r>
              <a:rPr lang="en-NZ" dirty="0" smtClean="0"/>
              <a:t> </a:t>
            </a:r>
            <a:r>
              <a:rPr lang="en-NZ" dirty="0" err="1" smtClean="0"/>
              <a:t>những</a:t>
            </a:r>
            <a:r>
              <a:rPr lang="en-NZ" dirty="0" smtClean="0"/>
              <a:t> </a:t>
            </a:r>
            <a:r>
              <a:rPr lang="en-NZ" dirty="0" err="1" smtClean="0"/>
              <a:t>năm</a:t>
            </a:r>
            <a:r>
              <a:rPr lang="en-NZ" dirty="0" smtClean="0"/>
              <a:t> 70 </a:t>
            </a:r>
            <a:r>
              <a:rPr lang="en-NZ" dirty="0" err="1" smtClean="0"/>
              <a:t>của</a:t>
            </a:r>
            <a:r>
              <a:rPr lang="en-NZ" dirty="0" smtClean="0"/>
              <a:t> </a:t>
            </a:r>
            <a:r>
              <a:rPr lang="en-NZ" dirty="0" err="1" smtClean="0"/>
              <a:t>thế</a:t>
            </a:r>
            <a:r>
              <a:rPr lang="en-NZ" dirty="0" smtClean="0"/>
              <a:t> </a:t>
            </a:r>
            <a:r>
              <a:rPr lang="en-NZ" dirty="0" err="1" smtClean="0"/>
              <a:t>kỷ</a:t>
            </a:r>
            <a:r>
              <a:rPr lang="en-NZ" dirty="0" smtClean="0"/>
              <a:t> </a:t>
            </a:r>
            <a:r>
              <a:rPr lang="en-NZ" dirty="0" err="1" smtClean="0"/>
              <a:t>trước</a:t>
            </a:r>
            <a:r>
              <a:rPr lang="en-NZ" dirty="0" smtClean="0"/>
              <a:t> </a:t>
            </a:r>
            <a:r>
              <a:rPr lang="en-NZ" dirty="0" err="1" smtClean="0"/>
              <a:t>trong</a:t>
            </a:r>
            <a:r>
              <a:rPr lang="en-NZ" dirty="0" smtClean="0"/>
              <a:t> </a:t>
            </a:r>
            <a:r>
              <a:rPr lang="en-NZ" dirty="0" err="1" smtClean="0"/>
              <a:t>những</a:t>
            </a:r>
            <a:r>
              <a:rPr lang="en-NZ" dirty="0" smtClean="0"/>
              <a:t> </a:t>
            </a:r>
            <a:r>
              <a:rPr lang="en-NZ" dirty="0" err="1" smtClean="0"/>
              <a:t>cuộc</a:t>
            </a:r>
            <a:r>
              <a:rPr lang="en-NZ" dirty="0" smtClean="0"/>
              <a:t> </a:t>
            </a:r>
            <a:r>
              <a:rPr lang="en-NZ" dirty="0" err="1" smtClean="0"/>
              <a:t>tranh</a:t>
            </a:r>
            <a:r>
              <a:rPr lang="en-NZ" dirty="0" smtClean="0"/>
              <a:t> ,</a:t>
            </a:r>
            <a:r>
              <a:rPr lang="en-NZ" dirty="0" err="1" smtClean="0"/>
              <a:t>luận</a:t>
            </a:r>
            <a:r>
              <a:rPr lang="en-NZ" dirty="0" smtClean="0"/>
              <a:t> </a:t>
            </a:r>
            <a:r>
              <a:rPr lang="en-NZ" dirty="0" err="1" smtClean="0"/>
              <a:t>về</a:t>
            </a:r>
            <a:r>
              <a:rPr lang="en-NZ" dirty="0" smtClean="0"/>
              <a:t> </a:t>
            </a:r>
            <a:r>
              <a:rPr lang="en-NZ" dirty="0" err="1" smtClean="0"/>
              <a:t>đạo</a:t>
            </a:r>
            <a:r>
              <a:rPr lang="en-NZ" dirty="0" smtClean="0"/>
              <a:t> </a:t>
            </a:r>
            <a:r>
              <a:rPr lang="en-NZ" dirty="0" err="1" smtClean="0"/>
              <a:t>đức</a:t>
            </a:r>
            <a:r>
              <a:rPr lang="en-NZ" dirty="0" smtClean="0"/>
              <a:t> </a:t>
            </a:r>
            <a:r>
              <a:rPr lang="en-NZ" dirty="0" err="1" smtClean="0"/>
              <a:t>trong</a:t>
            </a:r>
            <a:r>
              <a:rPr lang="en-NZ" dirty="0" smtClean="0"/>
              <a:t> </a:t>
            </a:r>
            <a:r>
              <a:rPr lang="en-NZ" dirty="0" err="1" smtClean="0"/>
              <a:t>khu</a:t>
            </a:r>
            <a:r>
              <a:rPr lang="en-NZ" dirty="0" smtClean="0"/>
              <a:t> </a:t>
            </a:r>
            <a:r>
              <a:rPr lang="en-NZ" dirty="0" err="1" smtClean="0"/>
              <a:t>vực</a:t>
            </a:r>
            <a:r>
              <a:rPr lang="en-NZ" dirty="0" smtClean="0"/>
              <a:t> </a:t>
            </a:r>
            <a:r>
              <a:rPr lang="en-NZ" dirty="0" err="1" smtClean="0"/>
              <a:t>công</a:t>
            </a:r>
            <a:r>
              <a:rPr lang="en-NZ" dirty="0" smtClean="0"/>
              <a:t> [4]. </a:t>
            </a:r>
            <a:r>
              <a:rPr lang="en-NZ" dirty="0" err="1" smtClean="0"/>
              <a:t>Dường</a:t>
            </a:r>
            <a:r>
              <a:rPr lang="en-NZ" dirty="0" smtClean="0"/>
              <a:t> </a:t>
            </a:r>
            <a:r>
              <a:rPr lang="en-NZ" dirty="0" err="1" smtClean="0"/>
              <a:t>như</a:t>
            </a:r>
            <a:r>
              <a:rPr lang="en-NZ" dirty="0" smtClean="0"/>
              <a:t> </a:t>
            </a:r>
            <a:r>
              <a:rPr lang="en-NZ" dirty="0" err="1" smtClean="0"/>
              <a:t>không</a:t>
            </a:r>
            <a:r>
              <a:rPr lang="en-NZ" dirty="0" smtClean="0"/>
              <a:t> </a:t>
            </a:r>
            <a:r>
              <a:rPr lang="en-NZ" dirty="0" err="1" smtClean="0"/>
              <a:t>có</a:t>
            </a:r>
            <a:r>
              <a:rPr lang="en-NZ" dirty="0" smtClean="0"/>
              <a:t> </a:t>
            </a:r>
            <a:r>
              <a:rPr lang="en-NZ" dirty="0" err="1" smtClean="0"/>
              <a:t>một</a:t>
            </a:r>
            <a:r>
              <a:rPr lang="en-NZ" dirty="0" smtClean="0"/>
              <a:t> </a:t>
            </a:r>
            <a:r>
              <a:rPr lang="en-NZ" dirty="0" err="1" smtClean="0"/>
              <a:t>định</a:t>
            </a:r>
            <a:r>
              <a:rPr lang="en-NZ" dirty="0" smtClean="0"/>
              <a:t> </a:t>
            </a:r>
            <a:r>
              <a:rPr lang="en-NZ" dirty="0" err="1" smtClean="0"/>
              <a:t>nghĩa</a:t>
            </a:r>
            <a:r>
              <a:rPr lang="en-NZ" dirty="0" smtClean="0"/>
              <a:t> </a:t>
            </a:r>
            <a:r>
              <a:rPr lang="en-NZ" dirty="0" err="1" smtClean="0"/>
              <a:t>chính</a:t>
            </a:r>
            <a:r>
              <a:rPr lang="en-NZ" dirty="0" smtClean="0"/>
              <a:t> </a:t>
            </a:r>
            <a:r>
              <a:rPr lang="en-NZ" dirty="0" err="1" smtClean="0"/>
              <a:t>xác</a:t>
            </a:r>
            <a:r>
              <a:rPr lang="en-NZ" dirty="0" smtClean="0"/>
              <a:t> </a:t>
            </a:r>
            <a:r>
              <a:rPr lang="en-NZ" dirty="0" err="1" smtClean="0"/>
              <a:t>về</a:t>
            </a:r>
            <a:r>
              <a:rPr lang="en-NZ" dirty="0" smtClean="0"/>
              <a:t> PSM </a:t>
            </a:r>
            <a:r>
              <a:rPr lang="en-NZ" dirty="0" err="1" smtClean="0"/>
              <a:t>duy</a:t>
            </a:r>
            <a:r>
              <a:rPr lang="en-NZ" dirty="0" smtClean="0"/>
              <a:t> </a:t>
            </a:r>
            <a:r>
              <a:rPr lang="en-NZ" dirty="0" err="1" smtClean="0"/>
              <a:t>nhất</a:t>
            </a:r>
            <a:r>
              <a:rPr lang="en-NZ" dirty="0" smtClean="0"/>
              <a:t> </a:t>
            </a:r>
            <a:r>
              <a:rPr lang="en-NZ" dirty="0" err="1" smtClean="0"/>
              <a:t>được</a:t>
            </a:r>
            <a:r>
              <a:rPr lang="en-NZ" dirty="0" smtClean="0"/>
              <a:t> </a:t>
            </a:r>
            <a:r>
              <a:rPr lang="en-NZ" dirty="0" err="1" smtClean="0"/>
              <a:t>mọi</a:t>
            </a:r>
            <a:r>
              <a:rPr lang="en-NZ" dirty="0" smtClean="0"/>
              <a:t> </a:t>
            </a:r>
            <a:r>
              <a:rPr lang="en-NZ" dirty="0" err="1" smtClean="0"/>
              <a:t>người</a:t>
            </a:r>
            <a:r>
              <a:rPr lang="en-NZ" dirty="0" smtClean="0"/>
              <a:t> </a:t>
            </a:r>
            <a:r>
              <a:rPr lang="en-NZ" dirty="0" err="1" smtClean="0"/>
              <a:t>thừa</a:t>
            </a:r>
            <a:r>
              <a:rPr lang="en-NZ" dirty="0" smtClean="0"/>
              <a:t> </a:t>
            </a:r>
            <a:r>
              <a:rPr lang="en-NZ" dirty="0" err="1" smtClean="0"/>
              <a:t>nhận</a:t>
            </a:r>
            <a:r>
              <a:rPr lang="en-NZ" dirty="0" smtClean="0"/>
              <a:t>. </a:t>
            </a:r>
            <a:endParaRPr lang="en-NZ"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dirty="0"/>
          </a:p>
        </p:txBody>
      </p:sp>
      <p:sp>
        <p:nvSpPr>
          <p:cNvPr id="3" name="Content Placeholder 2"/>
          <p:cNvSpPr>
            <a:spLocks noGrp="1"/>
          </p:cNvSpPr>
          <p:nvPr>
            <p:ph idx="1"/>
          </p:nvPr>
        </p:nvSpPr>
        <p:spPr/>
        <p:txBody>
          <a:bodyPr>
            <a:normAutofit/>
          </a:bodyPr>
          <a:lstStyle/>
          <a:p>
            <a:r>
              <a:rPr lang="en-NZ" sz="2800" dirty="0" err="1" smtClean="0"/>
              <a:t>Tuy</a:t>
            </a:r>
            <a:r>
              <a:rPr lang="en-NZ" sz="2800" dirty="0" smtClean="0"/>
              <a:t> </a:t>
            </a:r>
            <a:r>
              <a:rPr lang="en-NZ" sz="2800" dirty="0" err="1" smtClean="0"/>
              <a:t>nhiên</a:t>
            </a:r>
            <a:r>
              <a:rPr lang="en-NZ" sz="2800" dirty="0" smtClean="0"/>
              <a:t>, </a:t>
            </a:r>
            <a:r>
              <a:rPr lang="en-NZ" sz="2800" dirty="0" err="1" smtClean="0"/>
              <a:t>vẫn</a:t>
            </a:r>
            <a:r>
              <a:rPr lang="en-NZ" sz="2800" dirty="0" smtClean="0"/>
              <a:t> </a:t>
            </a:r>
            <a:r>
              <a:rPr lang="en-NZ" sz="2800" dirty="0" err="1" smtClean="0"/>
              <a:t>có</a:t>
            </a:r>
            <a:r>
              <a:rPr lang="en-NZ" sz="2800" dirty="0" smtClean="0"/>
              <a:t> </a:t>
            </a:r>
            <a:r>
              <a:rPr lang="en-NZ" sz="2800" dirty="0" err="1" smtClean="0"/>
              <a:t>một</a:t>
            </a:r>
            <a:r>
              <a:rPr lang="en-NZ" sz="2800" dirty="0" smtClean="0"/>
              <a:t> </a:t>
            </a:r>
            <a:r>
              <a:rPr lang="en-NZ" sz="2800" dirty="0" err="1" smtClean="0"/>
              <a:t>định</a:t>
            </a:r>
            <a:r>
              <a:rPr lang="en-NZ" sz="2800" dirty="0" smtClean="0"/>
              <a:t> </a:t>
            </a:r>
            <a:r>
              <a:rPr lang="en-NZ" sz="2800" dirty="0" err="1" smtClean="0"/>
              <a:t>nghĩa</a:t>
            </a:r>
            <a:r>
              <a:rPr lang="en-NZ" sz="2800" dirty="0" smtClean="0"/>
              <a:t> </a:t>
            </a:r>
            <a:r>
              <a:rPr lang="en-NZ" sz="2800" dirty="0" err="1" smtClean="0"/>
              <a:t>mang</a:t>
            </a:r>
            <a:r>
              <a:rPr lang="en-NZ" sz="2800" dirty="0" smtClean="0"/>
              <a:t> </a:t>
            </a:r>
            <a:r>
              <a:rPr lang="en-NZ" sz="2800" dirty="0" err="1" smtClean="0"/>
              <a:t>tính</a:t>
            </a:r>
            <a:r>
              <a:rPr lang="en-NZ" sz="2800" dirty="0" smtClean="0"/>
              <a:t> </a:t>
            </a:r>
            <a:r>
              <a:rPr lang="en-NZ" sz="2800" dirty="0" err="1" smtClean="0"/>
              <a:t>đột</a:t>
            </a:r>
            <a:r>
              <a:rPr lang="en-NZ" sz="2800" dirty="0" smtClean="0"/>
              <a:t> </a:t>
            </a:r>
            <a:r>
              <a:rPr lang="en-NZ" sz="2800" dirty="0" err="1" smtClean="0"/>
              <a:t>phá</a:t>
            </a:r>
            <a:r>
              <a:rPr lang="en-NZ" sz="2800" dirty="0" smtClean="0"/>
              <a:t> </a:t>
            </a:r>
            <a:r>
              <a:rPr lang="en-NZ" sz="2800" dirty="0" err="1" smtClean="0"/>
              <a:t>về</a:t>
            </a:r>
            <a:r>
              <a:rPr lang="en-NZ" sz="2800" dirty="0" smtClean="0"/>
              <a:t> PSM do </a:t>
            </a:r>
            <a:r>
              <a:rPr lang="en-NZ" sz="2800" dirty="0" err="1" smtClean="0"/>
              <a:t>Pery</a:t>
            </a:r>
            <a:r>
              <a:rPr lang="en-NZ" sz="2800" dirty="0" smtClean="0"/>
              <a:t> </a:t>
            </a:r>
            <a:r>
              <a:rPr lang="en-NZ" sz="2800" dirty="0" err="1" smtClean="0"/>
              <a:t>và</a:t>
            </a:r>
            <a:r>
              <a:rPr lang="en-NZ" sz="2800" dirty="0" smtClean="0"/>
              <a:t> Wise </a:t>
            </a:r>
            <a:r>
              <a:rPr lang="en-NZ" sz="2800" dirty="0" err="1" smtClean="0"/>
              <a:t>đưa</a:t>
            </a:r>
            <a:r>
              <a:rPr lang="en-NZ" sz="2800" dirty="0" smtClean="0"/>
              <a:t> </a:t>
            </a:r>
            <a:r>
              <a:rPr lang="en-NZ" sz="2800" dirty="0" err="1" smtClean="0"/>
              <a:t>ra</a:t>
            </a:r>
            <a:r>
              <a:rPr lang="en-NZ" sz="2800" dirty="0" smtClean="0"/>
              <a:t> </a:t>
            </a:r>
            <a:r>
              <a:rPr lang="en-NZ" sz="2800" dirty="0" err="1" smtClean="0"/>
              <a:t>năm</a:t>
            </a:r>
            <a:r>
              <a:rPr lang="en-NZ" sz="2800" dirty="0" smtClean="0"/>
              <a:t> 1990 </a:t>
            </a:r>
            <a:r>
              <a:rPr lang="en-NZ" sz="2800" dirty="0" err="1" smtClean="0"/>
              <a:t>được</a:t>
            </a:r>
            <a:r>
              <a:rPr lang="en-NZ" sz="2800" dirty="0" smtClean="0"/>
              <a:t> </a:t>
            </a:r>
            <a:r>
              <a:rPr lang="en-NZ" sz="2800" dirty="0" err="1" smtClean="0"/>
              <a:t>nhiều</a:t>
            </a:r>
            <a:r>
              <a:rPr lang="en-NZ" sz="2800" dirty="0" smtClean="0"/>
              <a:t> </a:t>
            </a:r>
            <a:r>
              <a:rPr lang="en-NZ" sz="2800" dirty="0" err="1" smtClean="0"/>
              <a:t>người</a:t>
            </a:r>
            <a:r>
              <a:rPr lang="en-NZ" sz="2800" dirty="0" smtClean="0"/>
              <a:t> </a:t>
            </a:r>
            <a:r>
              <a:rPr lang="en-NZ" sz="2800" dirty="0" err="1" smtClean="0"/>
              <a:t>trích</a:t>
            </a:r>
            <a:r>
              <a:rPr lang="en-NZ" sz="2800" dirty="0" smtClean="0"/>
              <a:t> </a:t>
            </a:r>
            <a:r>
              <a:rPr lang="en-NZ" sz="2800" dirty="0" err="1" smtClean="0"/>
              <a:t>dẫn</a:t>
            </a:r>
            <a:r>
              <a:rPr lang="en-NZ" sz="2800" dirty="0" smtClean="0"/>
              <a:t>: PSM </a:t>
            </a:r>
            <a:r>
              <a:rPr lang="en-NZ" sz="2800" dirty="0" err="1" smtClean="0"/>
              <a:t>được</a:t>
            </a:r>
            <a:r>
              <a:rPr lang="en-NZ" sz="2800" dirty="0" smtClean="0"/>
              <a:t> </a:t>
            </a:r>
            <a:r>
              <a:rPr lang="en-NZ" sz="2800" dirty="0" err="1" smtClean="0"/>
              <a:t>hiểu</a:t>
            </a:r>
            <a:r>
              <a:rPr lang="en-NZ" sz="2800" dirty="0" smtClean="0"/>
              <a:t> </a:t>
            </a:r>
            <a:r>
              <a:rPr lang="en-NZ" sz="2800" dirty="0" err="1" smtClean="0"/>
              <a:t>là</a:t>
            </a:r>
            <a:r>
              <a:rPr lang="en-NZ" sz="2800" dirty="0" smtClean="0"/>
              <a:t> “</a:t>
            </a:r>
            <a:r>
              <a:rPr lang="en-NZ" sz="2800" i="1" dirty="0" err="1" smtClean="0"/>
              <a:t>khuynh</a:t>
            </a:r>
            <a:r>
              <a:rPr lang="en-NZ" sz="2800" i="1" dirty="0" smtClean="0"/>
              <a:t> </a:t>
            </a:r>
            <a:r>
              <a:rPr lang="en-NZ" sz="2800" i="1" dirty="0" err="1" smtClean="0"/>
              <a:t>hướng</a:t>
            </a:r>
            <a:r>
              <a:rPr lang="en-NZ" sz="2800" i="1" dirty="0" smtClean="0"/>
              <a:t> </a:t>
            </a:r>
            <a:r>
              <a:rPr lang="en-NZ" sz="2800" i="1" dirty="0" err="1" smtClean="0"/>
              <a:t>của</a:t>
            </a:r>
            <a:r>
              <a:rPr lang="en-NZ" sz="2800" i="1" dirty="0" smtClean="0"/>
              <a:t> </a:t>
            </a:r>
            <a:r>
              <a:rPr lang="en-NZ" sz="2800" i="1" dirty="0" err="1" smtClean="0"/>
              <a:t>một</a:t>
            </a:r>
            <a:r>
              <a:rPr lang="en-NZ" sz="2800" i="1" dirty="0" smtClean="0"/>
              <a:t> </a:t>
            </a:r>
            <a:r>
              <a:rPr lang="en-NZ" sz="2800" i="1" dirty="0" err="1" smtClean="0"/>
              <a:t>cá</a:t>
            </a:r>
            <a:r>
              <a:rPr lang="en-NZ" sz="2800" i="1" dirty="0" smtClean="0"/>
              <a:t> </a:t>
            </a:r>
            <a:r>
              <a:rPr lang="en-NZ" sz="2800" i="1" dirty="0" err="1" smtClean="0"/>
              <a:t>nhân</a:t>
            </a:r>
            <a:r>
              <a:rPr lang="en-NZ" sz="2800" i="1" dirty="0" smtClean="0"/>
              <a:t> </a:t>
            </a:r>
            <a:r>
              <a:rPr lang="en-NZ" sz="2800" i="1" dirty="0" err="1" smtClean="0"/>
              <a:t>để</a:t>
            </a:r>
            <a:r>
              <a:rPr lang="en-NZ" sz="2800" i="1" dirty="0" smtClean="0"/>
              <a:t> </a:t>
            </a:r>
            <a:r>
              <a:rPr lang="en-NZ" sz="2800" i="1" dirty="0" err="1" smtClean="0"/>
              <a:t>đáp</a:t>
            </a:r>
            <a:r>
              <a:rPr lang="en-NZ" sz="2800" i="1" dirty="0" smtClean="0"/>
              <a:t> </a:t>
            </a:r>
            <a:r>
              <a:rPr lang="en-NZ" sz="2800" i="1" dirty="0" err="1" smtClean="0"/>
              <a:t>ứng</a:t>
            </a:r>
            <a:r>
              <a:rPr lang="en-NZ" sz="2800" i="1" dirty="0" smtClean="0"/>
              <a:t> </a:t>
            </a:r>
            <a:r>
              <a:rPr lang="en-NZ" sz="2800" i="1" dirty="0" err="1" smtClean="0"/>
              <a:t>lại</a:t>
            </a:r>
            <a:r>
              <a:rPr lang="en-NZ" sz="2800" i="1" dirty="0" smtClean="0"/>
              <a:t> </a:t>
            </a:r>
            <a:r>
              <a:rPr lang="en-NZ" sz="2800" i="1" dirty="0" err="1" smtClean="0"/>
              <a:t>những</a:t>
            </a:r>
            <a:r>
              <a:rPr lang="en-NZ" sz="2800" i="1" dirty="0" smtClean="0"/>
              <a:t> </a:t>
            </a:r>
            <a:r>
              <a:rPr lang="en-NZ" sz="2800" i="1" dirty="0" err="1" smtClean="0"/>
              <a:t>động</a:t>
            </a:r>
            <a:r>
              <a:rPr lang="en-NZ" sz="2800" i="1" dirty="0" smtClean="0"/>
              <a:t> </a:t>
            </a:r>
            <a:r>
              <a:rPr lang="en-NZ" sz="2800" i="1" dirty="0" err="1" smtClean="0"/>
              <a:t>cơ</a:t>
            </a:r>
            <a:r>
              <a:rPr lang="en-NZ" sz="2800" i="1" dirty="0" smtClean="0"/>
              <a:t> </a:t>
            </a:r>
            <a:r>
              <a:rPr lang="en-NZ" sz="2800" i="1" dirty="0" err="1" smtClean="0"/>
              <a:t>đặc</a:t>
            </a:r>
            <a:r>
              <a:rPr lang="en-NZ" sz="2800" i="1" dirty="0" smtClean="0"/>
              <a:t> </a:t>
            </a:r>
            <a:r>
              <a:rPr lang="en-NZ" sz="2800" i="1" dirty="0" err="1" smtClean="0"/>
              <a:t>trưng</a:t>
            </a:r>
            <a:r>
              <a:rPr lang="en-NZ" sz="2800" i="1" dirty="0" smtClean="0"/>
              <a:t> </a:t>
            </a:r>
            <a:r>
              <a:rPr lang="en-NZ" sz="2800" i="1" dirty="0" err="1" smtClean="0"/>
              <a:t>của</a:t>
            </a:r>
            <a:r>
              <a:rPr lang="en-NZ" sz="2800" i="1" dirty="0" smtClean="0"/>
              <a:t> </a:t>
            </a:r>
            <a:r>
              <a:rPr lang="en-NZ" sz="2800" i="1" dirty="0" err="1" smtClean="0"/>
              <a:t>tổ</a:t>
            </a:r>
            <a:r>
              <a:rPr lang="en-NZ" sz="2800" i="1" dirty="0" smtClean="0"/>
              <a:t> </a:t>
            </a:r>
            <a:r>
              <a:rPr lang="en-NZ" sz="2800" i="1" dirty="0" err="1" smtClean="0"/>
              <a:t>chức</a:t>
            </a:r>
            <a:r>
              <a:rPr lang="en-NZ" sz="2800" i="1" dirty="0" smtClean="0"/>
              <a:t> </a:t>
            </a:r>
            <a:r>
              <a:rPr lang="en-NZ" sz="2800" i="1" dirty="0" err="1" smtClean="0"/>
              <a:t>và</a:t>
            </a:r>
            <a:r>
              <a:rPr lang="en-NZ" sz="2800" i="1" dirty="0" smtClean="0"/>
              <a:t> </a:t>
            </a:r>
            <a:r>
              <a:rPr lang="en-NZ" sz="2800" i="1" dirty="0" err="1" smtClean="0"/>
              <a:t>cơ</a:t>
            </a:r>
            <a:r>
              <a:rPr lang="en-NZ" sz="2800" i="1" dirty="0" smtClean="0"/>
              <a:t> </a:t>
            </a:r>
            <a:r>
              <a:rPr lang="en-NZ" sz="2800" i="1" dirty="0" err="1" smtClean="0"/>
              <a:t>sở</a:t>
            </a:r>
            <a:r>
              <a:rPr lang="en-NZ" sz="2800" i="1" dirty="0" smtClean="0"/>
              <a:t> </a:t>
            </a:r>
            <a:r>
              <a:rPr lang="en-NZ" sz="2800" i="1" dirty="0" err="1" smtClean="0"/>
              <a:t>công</a:t>
            </a:r>
            <a:r>
              <a:rPr lang="en-NZ" sz="2800" dirty="0" smtClean="0"/>
              <a:t>”.</a:t>
            </a:r>
            <a:endParaRPr lang="en-NZ" sz="2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08688"/>
          </a:xfrm>
        </p:spPr>
        <p:txBody>
          <a:bodyPr>
            <a:normAutofit fontScale="90000"/>
          </a:bodyPr>
          <a:lstStyle/>
          <a:p>
            <a:endParaRPr lang="en-NZ" dirty="0"/>
          </a:p>
        </p:txBody>
      </p:sp>
      <p:sp>
        <p:nvSpPr>
          <p:cNvPr id="3" name="Content Placeholder 2"/>
          <p:cNvSpPr>
            <a:spLocks noGrp="1"/>
          </p:cNvSpPr>
          <p:nvPr>
            <p:ph idx="1"/>
          </p:nvPr>
        </p:nvSpPr>
        <p:spPr/>
        <p:txBody>
          <a:bodyPr>
            <a:normAutofit fontScale="92500"/>
          </a:bodyPr>
          <a:lstStyle/>
          <a:p>
            <a:r>
              <a:rPr lang="vi-VN" dirty="0" smtClean="0"/>
              <a:t>Theo Bộ Luật Lao động </a:t>
            </a:r>
            <a:r>
              <a:rPr lang="en-NZ" dirty="0" err="1" smtClean="0"/>
              <a:t>Việt</a:t>
            </a:r>
            <a:r>
              <a:rPr lang="en-NZ" dirty="0" smtClean="0"/>
              <a:t> Nam</a:t>
            </a:r>
            <a:r>
              <a:rPr lang="vi-VN" dirty="0" smtClean="0"/>
              <a:t>, người lao động là người đến tuổi lao động</a:t>
            </a:r>
            <a:r>
              <a:rPr lang="en-NZ" dirty="0" smtClean="0"/>
              <a:t> </a:t>
            </a:r>
            <a:r>
              <a:rPr lang="vi-VN" dirty="0" smtClean="0"/>
              <a:t>, có khả năng lao động, đang có giao kết và thực hiện hợp đồng lao động với chủ sử dụng lao động. </a:t>
            </a:r>
            <a:r>
              <a:rPr lang="en-NZ" i="1" dirty="0" smtClean="0"/>
              <a:t>“</a:t>
            </a:r>
            <a:r>
              <a:rPr lang="vi-VN" i="1" dirty="0" smtClean="0"/>
              <a:t>Người lao động là người ít nhất đủ 15 tuổi, có khả năng lao động và có giao kết hợp đồng lao động.</a:t>
            </a:r>
            <a:r>
              <a:rPr lang="en-NZ" i="1" dirty="0" smtClean="0"/>
              <a:t>”</a:t>
            </a:r>
            <a:r>
              <a:rPr lang="vi-VN" i="1" dirty="0" smtClean="0"/>
              <a:t/>
            </a:r>
            <a:br>
              <a:rPr lang="vi-VN" i="1" dirty="0" smtClean="0"/>
            </a:br>
            <a:endParaRPr lang="en-NZ" i="1" dirty="0" smtClean="0"/>
          </a:p>
          <a:p>
            <a:r>
              <a:rPr lang="vi-VN" dirty="0" smtClean="0"/>
              <a:t>Luật Lao động cũng quy định về các quyền và nghĩa vụ của người lao động khi tham gia lao động, quy định về hợp đồng lao động, xử lý tranh chấp hợp đồng lao động, các chế độ chính sách đãi ngộ, phúc lợi xã hội bắt buộc. </a:t>
            </a:r>
            <a:endParaRPr lang="en-NZ" dirty="0" smtClean="0"/>
          </a:p>
          <a:p>
            <a:pPr>
              <a:buNone/>
            </a:pPr>
            <a:r>
              <a:rPr lang="vi-VN" dirty="0" smtClean="0"/>
              <a:t>(</a:t>
            </a:r>
            <a:r>
              <a:rPr lang="en-NZ" dirty="0" err="1" smtClean="0"/>
              <a:t>Tham</a:t>
            </a:r>
            <a:r>
              <a:rPr lang="en-NZ" dirty="0" smtClean="0"/>
              <a:t> </a:t>
            </a:r>
            <a:r>
              <a:rPr lang="en-NZ" dirty="0" err="1" smtClean="0"/>
              <a:t>khảo</a:t>
            </a:r>
            <a:r>
              <a:rPr lang="en-NZ" dirty="0" smtClean="0"/>
              <a:t> </a:t>
            </a:r>
            <a:r>
              <a:rPr lang="vi-VN" dirty="0" smtClean="0"/>
              <a:t>Luật lao động)</a:t>
            </a:r>
          </a:p>
          <a:p>
            <a:endParaRPr lang="en-NZ"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792088"/>
          </a:xfrm>
        </p:spPr>
        <p:txBody>
          <a:bodyPr>
            <a:normAutofit fontScale="90000"/>
          </a:bodyPr>
          <a:lstStyle/>
          <a:p>
            <a:r>
              <a:rPr lang="en-NZ" dirty="0" err="1" smtClean="0"/>
              <a:t>Đặc</a:t>
            </a:r>
            <a:r>
              <a:rPr lang="en-NZ" dirty="0" smtClean="0"/>
              <a:t> </a:t>
            </a:r>
            <a:r>
              <a:rPr lang="en-NZ" dirty="0" err="1" smtClean="0"/>
              <a:t>điểm</a:t>
            </a:r>
            <a:r>
              <a:rPr lang="en-NZ" dirty="0" smtClean="0"/>
              <a:t> </a:t>
            </a:r>
            <a:r>
              <a:rPr lang="en-NZ" dirty="0" err="1" smtClean="0"/>
              <a:t>của</a:t>
            </a:r>
            <a:r>
              <a:rPr lang="en-NZ" dirty="0" smtClean="0"/>
              <a:t> PSM</a:t>
            </a:r>
            <a:endParaRPr lang="en-NZ" dirty="0"/>
          </a:p>
        </p:txBody>
      </p:sp>
      <p:sp>
        <p:nvSpPr>
          <p:cNvPr id="3" name="Content Placeholder 2"/>
          <p:cNvSpPr>
            <a:spLocks noGrp="1"/>
          </p:cNvSpPr>
          <p:nvPr>
            <p:ph idx="1"/>
          </p:nvPr>
        </p:nvSpPr>
        <p:spPr>
          <a:xfrm>
            <a:off x="457200" y="1935480"/>
            <a:ext cx="8229600" cy="4922520"/>
          </a:xfrm>
        </p:spPr>
        <p:txBody>
          <a:bodyPr>
            <a:normAutofit/>
          </a:bodyPr>
          <a:lstStyle/>
          <a:p>
            <a:r>
              <a:rPr lang="en-NZ" sz="2800" dirty="0" err="1" smtClean="0"/>
              <a:t>Mang</a:t>
            </a:r>
            <a:r>
              <a:rPr lang="en-NZ" sz="2800" dirty="0" smtClean="0"/>
              <a:t> </a:t>
            </a:r>
            <a:r>
              <a:rPr lang="en-NZ" sz="2800" dirty="0" err="1" smtClean="0"/>
              <a:t>nhiều</a:t>
            </a:r>
            <a:r>
              <a:rPr lang="en-NZ" sz="2800" dirty="0" smtClean="0"/>
              <a:t> </a:t>
            </a:r>
            <a:r>
              <a:rPr lang="en-NZ" sz="2800" dirty="0" err="1" smtClean="0"/>
              <a:t>tính</a:t>
            </a:r>
            <a:r>
              <a:rPr lang="en-NZ" sz="2800" dirty="0" smtClean="0"/>
              <a:t> “</a:t>
            </a:r>
            <a:r>
              <a:rPr lang="en-NZ" sz="2800" dirty="0" err="1" smtClean="0"/>
              <a:t>nội</a:t>
            </a:r>
            <a:r>
              <a:rPr lang="en-NZ" sz="2800" dirty="0" smtClean="0"/>
              <a:t> </a:t>
            </a:r>
            <a:r>
              <a:rPr lang="en-NZ" sz="2800" dirty="0" err="1" smtClean="0"/>
              <a:t>động</a:t>
            </a:r>
            <a:r>
              <a:rPr lang="en-NZ" sz="2800" dirty="0" smtClean="0"/>
              <a:t> </a:t>
            </a:r>
            <a:r>
              <a:rPr lang="en-NZ" sz="2800" dirty="0" err="1" smtClean="0"/>
              <a:t>lực</a:t>
            </a:r>
            <a:r>
              <a:rPr lang="en-NZ" sz="2800" dirty="0" smtClean="0"/>
              <a:t>”. </a:t>
            </a:r>
          </a:p>
          <a:p>
            <a:r>
              <a:rPr lang="en-NZ" sz="2800" dirty="0" err="1" smtClean="0"/>
              <a:t>Chịu</a:t>
            </a:r>
            <a:r>
              <a:rPr lang="en-NZ" sz="2800" dirty="0" smtClean="0"/>
              <a:t> </a:t>
            </a:r>
            <a:r>
              <a:rPr lang="en-NZ" sz="2800" dirty="0" err="1" smtClean="0"/>
              <a:t>ảnh</a:t>
            </a:r>
            <a:r>
              <a:rPr lang="en-NZ" sz="2800" dirty="0" smtClean="0"/>
              <a:t> </a:t>
            </a:r>
            <a:r>
              <a:rPr lang="en-NZ" sz="2800" dirty="0" err="1" smtClean="0"/>
              <a:t>hưởng</a:t>
            </a:r>
            <a:r>
              <a:rPr lang="en-NZ" sz="2800" dirty="0" smtClean="0"/>
              <a:t> </a:t>
            </a:r>
            <a:r>
              <a:rPr lang="en-NZ" sz="2800" dirty="0" err="1" smtClean="0"/>
              <a:t>nhiều</a:t>
            </a:r>
            <a:r>
              <a:rPr lang="en-NZ" sz="2800" dirty="0" smtClean="0"/>
              <a:t> </a:t>
            </a:r>
            <a:r>
              <a:rPr lang="en-NZ" sz="2800" dirty="0" err="1" smtClean="0"/>
              <a:t>hơn</a:t>
            </a:r>
            <a:r>
              <a:rPr lang="en-NZ" sz="2800" dirty="0" smtClean="0"/>
              <a:t> </a:t>
            </a:r>
            <a:r>
              <a:rPr lang="en-NZ" sz="2800" dirty="0" err="1" smtClean="0"/>
              <a:t>của</a:t>
            </a:r>
            <a:r>
              <a:rPr lang="en-NZ" sz="2800" dirty="0" smtClean="0"/>
              <a:t> </a:t>
            </a:r>
            <a:r>
              <a:rPr lang="en-NZ" sz="2800" dirty="0" err="1" smtClean="0"/>
              <a:t>môi</a:t>
            </a:r>
            <a:r>
              <a:rPr lang="en-NZ" sz="2800" dirty="0" smtClean="0"/>
              <a:t> </a:t>
            </a:r>
            <a:r>
              <a:rPr lang="en-NZ" sz="2800" dirty="0" err="1" smtClean="0"/>
              <a:t>trường</a:t>
            </a:r>
            <a:r>
              <a:rPr lang="en-NZ" sz="2800" dirty="0" smtClean="0"/>
              <a:t> </a:t>
            </a:r>
            <a:r>
              <a:rPr lang="en-NZ" sz="2800" dirty="0" err="1" smtClean="0"/>
              <a:t>làm</a:t>
            </a:r>
            <a:r>
              <a:rPr lang="en-NZ" sz="2800" dirty="0" smtClean="0"/>
              <a:t> </a:t>
            </a:r>
            <a:r>
              <a:rPr lang="en-NZ" sz="2800" dirty="0" err="1" smtClean="0"/>
              <a:t>việc</a:t>
            </a:r>
            <a:r>
              <a:rPr lang="en-NZ" sz="2800" dirty="0" smtClean="0"/>
              <a:t> </a:t>
            </a:r>
            <a:r>
              <a:rPr lang="en-NZ" sz="2800" dirty="0" err="1" smtClean="0"/>
              <a:t>hoặc</a:t>
            </a:r>
            <a:r>
              <a:rPr lang="en-NZ" sz="2800" dirty="0" smtClean="0"/>
              <a:t> </a:t>
            </a:r>
            <a:r>
              <a:rPr lang="en-NZ" sz="2800" dirty="0" err="1" smtClean="0"/>
              <a:t>bối</a:t>
            </a:r>
            <a:r>
              <a:rPr lang="en-NZ" sz="2800" dirty="0" smtClean="0"/>
              <a:t> </a:t>
            </a:r>
            <a:r>
              <a:rPr lang="en-NZ" sz="2800" dirty="0" err="1" smtClean="0"/>
              <a:t>cảnh</a:t>
            </a:r>
            <a:r>
              <a:rPr lang="en-NZ" sz="2800" dirty="0" smtClean="0"/>
              <a:t> </a:t>
            </a:r>
            <a:r>
              <a:rPr lang="en-NZ" sz="2800" dirty="0" err="1" smtClean="0"/>
              <a:t>làm</a:t>
            </a:r>
            <a:r>
              <a:rPr lang="en-NZ" sz="2800" dirty="0" smtClean="0"/>
              <a:t> </a:t>
            </a:r>
            <a:r>
              <a:rPr lang="en-NZ" sz="2800" dirty="0" err="1" smtClean="0"/>
              <a:t>việc</a:t>
            </a:r>
            <a:r>
              <a:rPr lang="en-NZ" sz="2800" dirty="0" smtClean="0"/>
              <a:t> . </a:t>
            </a:r>
          </a:p>
          <a:p>
            <a:r>
              <a:rPr lang="en-NZ" sz="2800" dirty="0" err="1" smtClean="0"/>
              <a:t>Có</a:t>
            </a:r>
            <a:r>
              <a:rPr lang="en-NZ" sz="2800" dirty="0" smtClean="0"/>
              <a:t> </a:t>
            </a:r>
            <a:r>
              <a:rPr lang="en-NZ" sz="2800" dirty="0" err="1" smtClean="0"/>
              <a:t>xu</a:t>
            </a:r>
            <a:r>
              <a:rPr lang="en-NZ" sz="2800" dirty="0" smtClean="0"/>
              <a:t> </a:t>
            </a:r>
            <a:r>
              <a:rPr lang="en-NZ" sz="2800" dirty="0" err="1" smtClean="0"/>
              <a:t>hướng</a:t>
            </a:r>
            <a:r>
              <a:rPr lang="en-NZ" sz="2800" dirty="0" smtClean="0"/>
              <a:t> </a:t>
            </a:r>
            <a:r>
              <a:rPr lang="en-NZ" sz="2800" dirty="0" err="1" smtClean="0"/>
              <a:t>coi</a:t>
            </a:r>
            <a:r>
              <a:rPr lang="en-NZ" sz="2800" dirty="0" smtClean="0"/>
              <a:t> </a:t>
            </a:r>
            <a:r>
              <a:rPr lang="en-NZ" sz="2800" dirty="0" err="1" smtClean="0"/>
              <a:t>trọng</a:t>
            </a:r>
            <a:r>
              <a:rPr lang="en-NZ" sz="2800" dirty="0" smtClean="0"/>
              <a:t> </a:t>
            </a:r>
            <a:r>
              <a:rPr lang="en-NZ" sz="2800" dirty="0" err="1" smtClean="0"/>
              <a:t>thứ</a:t>
            </a:r>
            <a:r>
              <a:rPr lang="en-NZ" sz="2800" dirty="0" smtClean="0"/>
              <a:t> </a:t>
            </a:r>
            <a:r>
              <a:rPr lang="en-NZ" sz="2800" dirty="0" err="1" smtClean="0"/>
              <a:t>bậc</a:t>
            </a:r>
            <a:r>
              <a:rPr lang="en-NZ" sz="2800" dirty="0" smtClean="0"/>
              <a:t>. </a:t>
            </a:r>
            <a:endParaRPr lang="en-NZ" sz="28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Đặc</a:t>
            </a:r>
            <a:r>
              <a:rPr lang="en-NZ" dirty="0" smtClean="0"/>
              <a:t> </a:t>
            </a:r>
            <a:r>
              <a:rPr lang="en-NZ" dirty="0" err="1" smtClean="0"/>
              <a:t>trưng</a:t>
            </a:r>
            <a:r>
              <a:rPr lang="en-NZ" dirty="0" smtClean="0"/>
              <a:t> </a:t>
            </a:r>
            <a:r>
              <a:rPr lang="en-NZ" dirty="0" err="1" smtClean="0"/>
              <a:t>của</a:t>
            </a:r>
            <a:r>
              <a:rPr lang="en-NZ" dirty="0" smtClean="0"/>
              <a:t> PSM</a:t>
            </a:r>
            <a:endParaRPr lang="en-NZ" dirty="0"/>
          </a:p>
        </p:txBody>
      </p:sp>
      <p:sp>
        <p:nvSpPr>
          <p:cNvPr id="3" name="Content Placeholder 2"/>
          <p:cNvSpPr>
            <a:spLocks noGrp="1"/>
          </p:cNvSpPr>
          <p:nvPr>
            <p:ph idx="1"/>
          </p:nvPr>
        </p:nvSpPr>
        <p:spPr/>
        <p:txBody>
          <a:bodyPr>
            <a:normAutofit/>
          </a:bodyPr>
          <a:lstStyle/>
          <a:p>
            <a:r>
              <a:rPr lang="en-NZ" sz="3200" dirty="0" smtClean="0"/>
              <a:t>PSM </a:t>
            </a:r>
            <a:r>
              <a:rPr lang="en-NZ" sz="3200" dirty="0" err="1" smtClean="0"/>
              <a:t>đặc</a:t>
            </a:r>
            <a:r>
              <a:rPr lang="en-NZ" sz="3200" dirty="0" smtClean="0"/>
              <a:t> </a:t>
            </a:r>
            <a:r>
              <a:rPr lang="en-NZ" sz="3200" dirty="0" err="1" smtClean="0"/>
              <a:t>biệt</a:t>
            </a:r>
            <a:r>
              <a:rPr lang="en-NZ" sz="3200" dirty="0" smtClean="0"/>
              <a:t> </a:t>
            </a:r>
            <a:r>
              <a:rPr lang="en-NZ" sz="3200" dirty="0" err="1" smtClean="0"/>
              <a:t>là</a:t>
            </a:r>
            <a:r>
              <a:rPr lang="en-NZ" sz="3200" dirty="0" smtClean="0"/>
              <a:t> ở </a:t>
            </a:r>
            <a:r>
              <a:rPr lang="en-NZ" sz="3200" dirty="0" err="1" smtClean="0"/>
              <a:t>chỗ</a:t>
            </a:r>
            <a:r>
              <a:rPr lang="en-NZ" sz="3200" dirty="0" smtClean="0"/>
              <a:t> </a:t>
            </a:r>
            <a:r>
              <a:rPr lang="en-NZ" sz="3200" dirty="0" err="1" smtClean="0"/>
              <a:t>nó</a:t>
            </a:r>
            <a:r>
              <a:rPr lang="en-NZ" sz="3200" dirty="0" smtClean="0"/>
              <a:t> </a:t>
            </a:r>
            <a:r>
              <a:rPr lang="en-NZ" sz="3200" dirty="0" err="1" smtClean="0"/>
              <a:t>như</a:t>
            </a:r>
            <a:r>
              <a:rPr lang="en-NZ" sz="3200" dirty="0" smtClean="0"/>
              <a:t> </a:t>
            </a:r>
            <a:r>
              <a:rPr lang="en-NZ" sz="3200" dirty="0" err="1" smtClean="0"/>
              <a:t>một</a:t>
            </a:r>
            <a:r>
              <a:rPr lang="en-NZ" sz="3200" dirty="0" smtClean="0"/>
              <a:t> </a:t>
            </a:r>
            <a:r>
              <a:rPr lang="en-NZ" sz="3200" dirty="0" err="1" smtClean="0"/>
              <a:t>kiểu</a:t>
            </a:r>
            <a:r>
              <a:rPr lang="en-NZ" sz="3200" dirty="0" smtClean="0"/>
              <a:t> </a:t>
            </a:r>
            <a:r>
              <a:rPr lang="en-NZ" sz="3200" dirty="0" err="1" smtClean="0"/>
              <a:t>đạo</a:t>
            </a:r>
            <a:r>
              <a:rPr lang="en-NZ" sz="3200" dirty="0" smtClean="0"/>
              <a:t> </a:t>
            </a:r>
            <a:r>
              <a:rPr lang="en-NZ" sz="3200" dirty="0" err="1" smtClean="0"/>
              <a:t>đức</a:t>
            </a:r>
            <a:r>
              <a:rPr lang="en-NZ" sz="3200" dirty="0" smtClean="0"/>
              <a:t> </a:t>
            </a:r>
            <a:r>
              <a:rPr lang="en-NZ" sz="3200" dirty="0" err="1" smtClean="0"/>
              <a:t>phục</a:t>
            </a:r>
            <a:r>
              <a:rPr lang="en-NZ" sz="3200" dirty="0" smtClean="0"/>
              <a:t> </a:t>
            </a:r>
            <a:r>
              <a:rPr lang="en-NZ" sz="3200" dirty="0" err="1" smtClean="0"/>
              <a:t>vụ</a:t>
            </a:r>
            <a:r>
              <a:rPr lang="en-NZ" sz="3200" dirty="0" smtClean="0"/>
              <a:t>, </a:t>
            </a:r>
            <a:r>
              <a:rPr lang="en-NZ" sz="3200" dirty="0" err="1" smtClean="0"/>
              <a:t>một</a:t>
            </a:r>
            <a:r>
              <a:rPr lang="en-NZ" sz="3200" dirty="0" smtClean="0"/>
              <a:t> “</a:t>
            </a:r>
            <a:r>
              <a:rPr lang="en-NZ" sz="3200" dirty="0" err="1" smtClean="0"/>
              <a:t>tiếng</a:t>
            </a:r>
            <a:r>
              <a:rPr lang="en-NZ" sz="3200" dirty="0" smtClean="0"/>
              <a:t> </a:t>
            </a:r>
            <a:r>
              <a:rPr lang="en-NZ" sz="3200" dirty="0" err="1" smtClean="0"/>
              <a:t>gọi</a:t>
            </a:r>
            <a:r>
              <a:rPr lang="en-NZ" sz="3200" dirty="0" smtClean="0"/>
              <a:t>”, hay </a:t>
            </a:r>
            <a:r>
              <a:rPr lang="en-NZ" sz="3200" dirty="0" err="1" smtClean="0"/>
              <a:t>như</a:t>
            </a:r>
            <a:r>
              <a:rPr lang="en-NZ" sz="3200" dirty="0" smtClean="0"/>
              <a:t> </a:t>
            </a:r>
            <a:r>
              <a:rPr lang="en-NZ" sz="3200" dirty="0" err="1" smtClean="0"/>
              <a:t>một</a:t>
            </a:r>
            <a:r>
              <a:rPr lang="en-NZ" sz="3200" dirty="0" smtClean="0"/>
              <a:t> </a:t>
            </a:r>
            <a:r>
              <a:rPr lang="en-NZ" sz="3200" dirty="0" err="1" smtClean="0"/>
              <a:t>sự</a:t>
            </a:r>
            <a:r>
              <a:rPr lang="en-NZ" sz="3200" dirty="0" smtClean="0"/>
              <a:t> </a:t>
            </a:r>
            <a:r>
              <a:rPr lang="en-NZ" sz="3200" dirty="0" err="1" smtClean="0"/>
              <a:t>chú</a:t>
            </a:r>
            <a:r>
              <a:rPr lang="en-NZ" sz="3200" dirty="0" smtClean="0"/>
              <a:t> ý </a:t>
            </a:r>
            <a:r>
              <a:rPr lang="en-NZ" sz="3200" dirty="0" err="1" smtClean="0"/>
              <a:t>vì</a:t>
            </a:r>
            <a:r>
              <a:rPr lang="en-NZ" sz="3200" dirty="0" smtClean="0"/>
              <a:t> </a:t>
            </a:r>
            <a:r>
              <a:rPr lang="en-NZ" sz="3200" dirty="0" err="1" smtClean="0"/>
              <a:t>người</a:t>
            </a:r>
            <a:r>
              <a:rPr lang="en-NZ" sz="3200" dirty="0" smtClean="0"/>
              <a:t> </a:t>
            </a:r>
            <a:r>
              <a:rPr lang="en-NZ" sz="3200" dirty="0" err="1" smtClean="0"/>
              <a:t>khác</a:t>
            </a:r>
            <a:r>
              <a:rPr lang="en-NZ" sz="3200" dirty="0" smtClean="0"/>
              <a:t>. </a:t>
            </a:r>
            <a:r>
              <a:rPr lang="en-NZ" sz="3200" dirty="0" err="1" smtClean="0"/>
              <a:t>Đây</a:t>
            </a:r>
            <a:r>
              <a:rPr lang="en-NZ" sz="3200" dirty="0" smtClean="0"/>
              <a:t> </a:t>
            </a:r>
            <a:r>
              <a:rPr lang="en-NZ" sz="3200" dirty="0" err="1" smtClean="0"/>
              <a:t>là</a:t>
            </a:r>
            <a:r>
              <a:rPr lang="en-NZ" sz="3200" dirty="0" smtClean="0"/>
              <a:t> </a:t>
            </a:r>
            <a:r>
              <a:rPr lang="en-NZ" sz="3200" dirty="0" err="1" smtClean="0"/>
              <a:t>những</a:t>
            </a:r>
            <a:r>
              <a:rPr lang="en-NZ" sz="3200" dirty="0" smtClean="0"/>
              <a:t> </a:t>
            </a:r>
            <a:r>
              <a:rPr lang="en-NZ" sz="3200" dirty="0" err="1" smtClean="0"/>
              <a:t>yếu</a:t>
            </a:r>
            <a:r>
              <a:rPr lang="en-NZ" sz="3200" dirty="0" smtClean="0"/>
              <a:t> </a:t>
            </a:r>
            <a:r>
              <a:rPr lang="en-NZ" sz="3200" dirty="0" err="1" smtClean="0"/>
              <a:t>tố</a:t>
            </a:r>
            <a:r>
              <a:rPr lang="en-NZ" sz="3200" dirty="0" smtClean="0"/>
              <a:t> </a:t>
            </a:r>
            <a:r>
              <a:rPr lang="en-NZ" sz="3200" dirty="0" err="1" smtClean="0"/>
              <a:t>hấp</a:t>
            </a:r>
            <a:r>
              <a:rPr lang="en-NZ" sz="3200" dirty="0" smtClean="0"/>
              <a:t> </a:t>
            </a:r>
            <a:r>
              <a:rPr lang="en-NZ" sz="3200" dirty="0" err="1" smtClean="0"/>
              <a:t>dẫn</a:t>
            </a:r>
            <a:r>
              <a:rPr lang="en-NZ" sz="3200" dirty="0" smtClean="0"/>
              <a:t> </a:t>
            </a:r>
            <a:r>
              <a:rPr lang="en-NZ" sz="3200" dirty="0" err="1" smtClean="0"/>
              <a:t>người</a:t>
            </a:r>
            <a:r>
              <a:rPr lang="en-NZ" sz="3200" dirty="0" smtClean="0"/>
              <a:t> </a:t>
            </a:r>
            <a:r>
              <a:rPr lang="en-NZ" sz="3200" dirty="0" err="1" smtClean="0"/>
              <a:t>ta</a:t>
            </a:r>
            <a:r>
              <a:rPr lang="en-NZ" sz="3200" dirty="0" smtClean="0"/>
              <a:t> </a:t>
            </a:r>
            <a:r>
              <a:rPr lang="en-NZ" sz="3200" dirty="0" err="1" smtClean="0"/>
              <a:t>phục</a:t>
            </a:r>
            <a:r>
              <a:rPr lang="en-NZ" sz="3200" dirty="0" smtClean="0"/>
              <a:t> </a:t>
            </a:r>
            <a:r>
              <a:rPr lang="en-NZ" sz="3200" dirty="0" err="1" smtClean="0"/>
              <a:t>vụ</a:t>
            </a:r>
            <a:r>
              <a:rPr lang="en-NZ" sz="3200" dirty="0" smtClean="0"/>
              <a:t> </a:t>
            </a:r>
            <a:r>
              <a:rPr lang="en-NZ" sz="3200" dirty="0" err="1" smtClean="0"/>
              <a:t>vì</a:t>
            </a:r>
            <a:r>
              <a:rPr lang="en-NZ" sz="3200" dirty="0" smtClean="0"/>
              <a:t> </a:t>
            </a:r>
            <a:r>
              <a:rPr lang="en-NZ" sz="3200" dirty="0" err="1" smtClean="0"/>
              <a:t>lợi</a:t>
            </a:r>
            <a:r>
              <a:rPr lang="en-NZ" sz="3200" dirty="0" smtClean="0"/>
              <a:t> </a:t>
            </a:r>
            <a:r>
              <a:rPr lang="en-NZ" sz="3200" dirty="0" err="1" smtClean="0"/>
              <a:t>ích</a:t>
            </a:r>
            <a:r>
              <a:rPr lang="en-NZ" sz="3200" dirty="0" smtClean="0"/>
              <a:t> </a:t>
            </a:r>
            <a:r>
              <a:rPr lang="en-NZ" sz="3200" dirty="0" err="1" smtClean="0"/>
              <a:t>công</a:t>
            </a:r>
            <a:endParaRPr lang="en-NZ" sz="32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864096"/>
          </a:xfrm>
        </p:spPr>
        <p:txBody>
          <a:bodyPr>
            <a:normAutofit/>
          </a:bodyPr>
          <a:lstStyle/>
          <a:p>
            <a:r>
              <a:rPr lang="en-NZ" dirty="0" err="1" smtClean="0"/>
              <a:t>Các</a:t>
            </a:r>
            <a:r>
              <a:rPr lang="en-NZ" dirty="0" smtClean="0"/>
              <a:t> </a:t>
            </a:r>
            <a:r>
              <a:rPr lang="en-NZ" dirty="0" err="1" smtClean="0"/>
              <a:t>nội</a:t>
            </a:r>
            <a:r>
              <a:rPr lang="en-NZ" dirty="0" smtClean="0"/>
              <a:t> dung </a:t>
            </a:r>
            <a:r>
              <a:rPr lang="en-NZ" dirty="0" err="1" smtClean="0"/>
              <a:t>chính</a:t>
            </a:r>
            <a:r>
              <a:rPr lang="en-NZ" dirty="0" smtClean="0"/>
              <a:t> </a:t>
            </a:r>
            <a:r>
              <a:rPr lang="en-NZ" dirty="0" err="1" smtClean="0"/>
              <a:t>của</a:t>
            </a:r>
            <a:r>
              <a:rPr lang="en-NZ" dirty="0" smtClean="0"/>
              <a:t> PSM</a:t>
            </a:r>
            <a:endParaRPr lang="en-NZ" dirty="0"/>
          </a:p>
        </p:txBody>
      </p:sp>
      <p:sp>
        <p:nvSpPr>
          <p:cNvPr id="3" name="Content Placeholder 2"/>
          <p:cNvSpPr>
            <a:spLocks noGrp="1"/>
          </p:cNvSpPr>
          <p:nvPr>
            <p:ph idx="1"/>
          </p:nvPr>
        </p:nvSpPr>
        <p:spPr>
          <a:xfrm>
            <a:off x="457200" y="1700808"/>
            <a:ext cx="8229600" cy="4623792"/>
          </a:xfrm>
        </p:spPr>
        <p:txBody>
          <a:bodyPr/>
          <a:lstStyle/>
          <a:p>
            <a:pPr lvl="0"/>
            <a:r>
              <a:rPr lang="en-NZ" dirty="0" err="1" smtClean="0"/>
              <a:t>Sức</a:t>
            </a:r>
            <a:r>
              <a:rPr lang="en-NZ" dirty="0" smtClean="0"/>
              <a:t> </a:t>
            </a:r>
            <a:r>
              <a:rPr lang="en-NZ" dirty="0" err="1" smtClean="0"/>
              <a:t>hấp</a:t>
            </a:r>
            <a:r>
              <a:rPr lang="en-NZ" dirty="0" smtClean="0"/>
              <a:t> </a:t>
            </a:r>
            <a:r>
              <a:rPr lang="en-NZ" dirty="0" err="1" smtClean="0"/>
              <a:t>dẫn</a:t>
            </a:r>
            <a:r>
              <a:rPr lang="en-NZ" dirty="0" smtClean="0"/>
              <a:t> </a:t>
            </a:r>
            <a:r>
              <a:rPr lang="en-NZ" dirty="0" err="1" smtClean="0"/>
              <a:t>của</a:t>
            </a:r>
            <a:r>
              <a:rPr lang="en-NZ" dirty="0" smtClean="0"/>
              <a:t> </a:t>
            </a:r>
            <a:r>
              <a:rPr lang="en-NZ" dirty="0" err="1" smtClean="0"/>
              <a:t>việc</a:t>
            </a:r>
            <a:r>
              <a:rPr lang="en-NZ" dirty="0" smtClean="0"/>
              <a:t> </a:t>
            </a:r>
            <a:r>
              <a:rPr lang="en-NZ" dirty="0" err="1" smtClean="0"/>
              <a:t>xây</a:t>
            </a:r>
            <a:r>
              <a:rPr lang="en-NZ" dirty="0" smtClean="0"/>
              <a:t> </a:t>
            </a:r>
            <a:r>
              <a:rPr lang="en-NZ" dirty="0" err="1" smtClean="0"/>
              <a:t>dựng</a:t>
            </a:r>
            <a:r>
              <a:rPr lang="en-NZ" dirty="0" smtClean="0"/>
              <a:t> </a:t>
            </a:r>
            <a:r>
              <a:rPr lang="en-NZ" dirty="0" err="1" smtClean="0"/>
              <a:t>chính</a:t>
            </a:r>
            <a:r>
              <a:rPr lang="en-NZ" dirty="0" smtClean="0"/>
              <a:t> </a:t>
            </a:r>
            <a:r>
              <a:rPr lang="en-NZ" dirty="0" err="1" smtClean="0"/>
              <a:t>sách</a:t>
            </a:r>
            <a:r>
              <a:rPr lang="en-NZ" dirty="0" smtClean="0"/>
              <a:t>; </a:t>
            </a:r>
          </a:p>
          <a:p>
            <a:pPr lvl="0"/>
            <a:r>
              <a:rPr lang="en-NZ" dirty="0" err="1" smtClean="0"/>
              <a:t>Sự</a:t>
            </a:r>
            <a:r>
              <a:rPr lang="en-NZ" dirty="0" smtClean="0"/>
              <a:t> cam </a:t>
            </a:r>
            <a:r>
              <a:rPr lang="en-NZ" dirty="0" err="1" smtClean="0"/>
              <a:t>kết</a:t>
            </a:r>
            <a:r>
              <a:rPr lang="en-NZ" dirty="0" smtClean="0"/>
              <a:t> </a:t>
            </a:r>
            <a:r>
              <a:rPr lang="en-NZ" dirty="0" err="1" smtClean="0"/>
              <a:t>đối</a:t>
            </a:r>
            <a:r>
              <a:rPr lang="en-NZ" dirty="0" smtClean="0"/>
              <a:t> </a:t>
            </a:r>
            <a:r>
              <a:rPr lang="en-NZ" dirty="0" err="1" smtClean="0"/>
              <a:t>với</a:t>
            </a:r>
            <a:r>
              <a:rPr lang="en-NZ" dirty="0" smtClean="0"/>
              <a:t> </a:t>
            </a:r>
            <a:r>
              <a:rPr lang="en-NZ" dirty="0" err="1" smtClean="0"/>
              <a:t>lợi</a:t>
            </a:r>
            <a:r>
              <a:rPr lang="en-NZ" dirty="0" smtClean="0"/>
              <a:t> </a:t>
            </a:r>
            <a:r>
              <a:rPr lang="en-NZ" dirty="0" err="1" smtClean="0"/>
              <a:t>ích</a:t>
            </a:r>
            <a:r>
              <a:rPr lang="en-NZ" dirty="0" smtClean="0"/>
              <a:t> </a:t>
            </a:r>
            <a:r>
              <a:rPr lang="en-NZ" dirty="0" err="1" smtClean="0"/>
              <a:t>công</a:t>
            </a:r>
            <a:r>
              <a:rPr lang="en-NZ" dirty="0" smtClean="0"/>
              <a:t>;</a:t>
            </a:r>
          </a:p>
          <a:p>
            <a:pPr lvl="0"/>
            <a:r>
              <a:rPr lang="en-NZ" dirty="0" err="1" smtClean="0"/>
              <a:t>Nghĩa</a:t>
            </a:r>
            <a:r>
              <a:rPr lang="en-NZ" dirty="0" smtClean="0"/>
              <a:t> </a:t>
            </a:r>
            <a:r>
              <a:rPr lang="en-NZ" dirty="0" err="1" smtClean="0"/>
              <a:t>vụ</a:t>
            </a:r>
            <a:r>
              <a:rPr lang="en-NZ" dirty="0" smtClean="0"/>
              <a:t> </a:t>
            </a:r>
            <a:r>
              <a:rPr lang="en-NZ" dirty="0" err="1" smtClean="0"/>
              <a:t>dân</a:t>
            </a:r>
            <a:r>
              <a:rPr lang="en-NZ" dirty="0" smtClean="0"/>
              <a:t> </a:t>
            </a:r>
            <a:r>
              <a:rPr lang="en-NZ" dirty="0" err="1" smtClean="0"/>
              <a:t>chính</a:t>
            </a:r>
            <a:r>
              <a:rPr lang="en-NZ" dirty="0" smtClean="0"/>
              <a:t>;</a:t>
            </a:r>
          </a:p>
          <a:p>
            <a:pPr lvl="0"/>
            <a:r>
              <a:rPr lang="en-NZ" dirty="0" err="1" smtClean="0"/>
              <a:t>Công</a:t>
            </a:r>
            <a:r>
              <a:rPr lang="en-NZ" dirty="0" smtClean="0"/>
              <a:t> </a:t>
            </a:r>
            <a:r>
              <a:rPr lang="en-NZ" dirty="0" err="1" smtClean="0"/>
              <a:t>bằng</a:t>
            </a:r>
            <a:r>
              <a:rPr lang="en-NZ" dirty="0" smtClean="0"/>
              <a:t> </a:t>
            </a:r>
            <a:r>
              <a:rPr lang="en-NZ" dirty="0" err="1" smtClean="0"/>
              <a:t>xã</a:t>
            </a:r>
            <a:r>
              <a:rPr lang="en-NZ" dirty="0" smtClean="0"/>
              <a:t> </a:t>
            </a:r>
            <a:r>
              <a:rPr lang="en-NZ" dirty="0" err="1" smtClean="0"/>
              <a:t>hội</a:t>
            </a:r>
            <a:r>
              <a:rPr lang="en-NZ" dirty="0" smtClean="0"/>
              <a:t>;</a:t>
            </a:r>
          </a:p>
          <a:p>
            <a:pPr lvl="0"/>
            <a:r>
              <a:rPr lang="en-NZ" dirty="0" err="1" smtClean="0"/>
              <a:t>Sự</a:t>
            </a:r>
            <a:r>
              <a:rPr lang="en-NZ" dirty="0" smtClean="0"/>
              <a:t> </a:t>
            </a:r>
            <a:r>
              <a:rPr lang="en-NZ" dirty="0" err="1" smtClean="0"/>
              <a:t>thấu</a:t>
            </a:r>
            <a:r>
              <a:rPr lang="en-NZ" dirty="0" smtClean="0"/>
              <a:t> </a:t>
            </a:r>
            <a:r>
              <a:rPr lang="en-NZ" dirty="0" err="1" smtClean="0"/>
              <a:t>cảm</a:t>
            </a:r>
            <a:r>
              <a:rPr lang="en-NZ" dirty="0" smtClean="0"/>
              <a:t>, </a:t>
            </a:r>
            <a:r>
              <a:rPr lang="en-NZ" dirty="0" err="1" smtClean="0"/>
              <a:t>và</a:t>
            </a:r>
            <a:endParaRPr lang="en-NZ" dirty="0" smtClean="0"/>
          </a:p>
          <a:p>
            <a:pPr lvl="0"/>
            <a:r>
              <a:rPr lang="en-NZ" dirty="0" err="1" smtClean="0"/>
              <a:t>Sự</a:t>
            </a:r>
            <a:r>
              <a:rPr lang="en-NZ" dirty="0" smtClean="0"/>
              <a:t> </a:t>
            </a:r>
            <a:r>
              <a:rPr lang="en-NZ" dirty="0" err="1" smtClean="0"/>
              <a:t>hy</a:t>
            </a:r>
            <a:r>
              <a:rPr lang="en-NZ" dirty="0" smtClean="0"/>
              <a:t> </a:t>
            </a:r>
            <a:r>
              <a:rPr lang="en-NZ" dirty="0" err="1" smtClean="0"/>
              <a:t>sinh</a:t>
            </a:r>
            <a:r>
              <a:rPr lang="en-NZ" dirty="0" smtClean="0"/>
              <a:t>, </a:t>
            </a:r>
            <a:r>
              <a:rPr lang="en-NZ" dirty="0" err="1" smtClean="0"/>
              <a:t>tận</a:t>
            </a:r>
            <a:r>
              <a:rPr lang="en-NZ" dirty="0" smtClean="0"/>
              <a:t> </a:t>
            </a:r>
            <a:r>
              <a:rPr lang="en-NZ" dirty="0" err="1" smtClean="0"/>
              <a:t>tụy</a:t>
            </a:r>
            <a:r>
              <a:rPr lang="en-NZ" dirty="0" smtClean="0"/>
              <a:t>.</a:t>
            </a:r>
          </a:p>
          <a:p>
            <a:pPr>
              <a:buNone/>
            </a:pPr>
            <a:r>
              <a:rPr lang="en-NZ" dirty="0" err="1" smtClean="0">
                <a:solidFill>
                  <a:srgbClr val="FFFF00"/>
                </a:solidFill>
              </a:rPr>
              <a:t>Đây</a:t>
            </a:r>
            <a:r>
              <a:rPr lang="en-NZ" dirty="0" smtClean="0">
                <a:solidFill>
                  <a:srgbClr val="FFFF00"/>
                </a:solidFill>
              </a:rPr>
              <a:t> </a:t>
            </a:r>
            <a:r>
              <a:rPr lang="en-NZ" dirty="0" err="1" smtClean="0">
                <a:solidFill>
                  <a:srgbClr val="FFFF00"/>
                </a:solidFill>
              </a:rPr>
              <a:t>cũng</a:t>
            </a:r>
            <a:r>
              <a:rPr lang="en-NZ" dirty="0" smtClean="0">
                <a:solidFill>
                  <a:srgbClr val="FFFF00"/>
                </a:solidFill>
              </a:rPr>
              <a:t> </a:t>
            </a:r>
            <a:r>
              <a:rPr lang="en-NZ" dirty="0" err="1" smtClean="0">
                <a:solidFill>
                  <a:srgbClr val="FFFF00"/>
                </a:solidFill>
              </a:rPr>
              <a:t>chính</a:t>
            </a:r>
            <a:r>
              <a:rPr lang="en-NZ" dirty="0" smtClean="0">
                <a:solidFill>
                  <a:srgbClr val="FFFF00"/>
                </a:solidFill>
              </a:rPr>
              <a:t> </a:t>
            </a:r>
            <a:r>
              <a:rPr lang="en-NZ" dirty="0" err="1" smtClean="0">
                <a:solidFill>
                  <a:srgbClr val="FFFF00"/>
                </a:solidFill>
              </a:rPr>
              <a:t>là</a:t>
            </a:r>
            <a:r>
              <a:rPr lang="en-NZ" dirty="0" smtClean="0">
                <a:solidFill>
                  <a:srgbClr val="FFFF00"/>
                </a:solidFill>
              </a:rPr>
              <a:t> </a:t>
            </a:r>
            <a:r>
              <a:rPr lang="en-NZ" dirty="0" err="1" smtClean="0">
                <a:solidFill>
                  <a:srgbClr val="FFFF00"/>
                </a:solidFill>
              </a:rPr>
              <a:t>những</a:t>
            </a:r>
            <a:r>
              <a:rPr lang="en-NZ" dirty="0" smtClean="0">
                <a:solidFill>
                  <a:srgbClr val="FFFF00"/>
                </a:solidFill>
              </a:rPr>
              <a:t> </a:t>
            </a:r>
            <a:r>
              <a:rPr lang="en-NZ" dirty="0" err="1" smtClean="0">
                <a:solidFill>
                  <a:srgbClr val="FFFF00"/>
                </a:solidFill>
              </a:rPr>
              <a:t>yếu</a:t>
            </a:r>
            <a:r>
              <a:rPr lang="en-NZ" dirty="0" smtClean="0">
                <a:solidFill>
                  <a:srgbClr val="FFFF00"/>
                </a:solidFill>
              </a:rPr>
              <a:t> </a:t>
            </a:r>
            <a:r>
              <a:rPr lang="en-NZ" dirty="0" err="1" smtClean="0">
                <a:solidFill>
                  <a:srgbClr val="FFFF00"/>
                </a:solidFill>
              </a:rPr>
              <a:t>tố</a:t>
            </a:r>
            <a:r>
              <a:rPr lang="en-NZ" dirty="0" smtClean="0">
                <a:solidFill>
                  <a:srgbClr val="FFFF00"/>
                </a:solidFill>
              </a:rPr>
              <a:t> </a:t>
            </a:r>
            <a:r>
              <a:rPr lang="en-NZ" dirty="0" err="1" smtClean="0">
                <a:solidFill>
                  <a:srgbClr val="FFFF00"/>
                </a:solidFill>
              </a:rPr>
              <a:t>mà</a:t>
            </a:r>
            <a:r>
              <a:rPr lang="en-NZ" dirty="0" smtClean="0">
                <a:solidFill>
                  <a:srgbClr val="FFFF00"/>
                </a:solidFill>
              </a:rPr>
              <a:t> </a:t>
            </a:r>
            <a:r>
              <a:rPr lang="en-NZ" dirty="0" err="1" smtClean="0">
                <a:solidFill>
                  <a:srgbClr val="FFFF00"/>
                </a:solidFill>
              </a:rPr>
              <a:t>những</a:t>
            </a:r>
            <a:r>
              <a:rPr lang="en-NZ" dirty="0" smtClean="0">
                <a:solidFill>
                  <a:srgbClr val="FFFF00"/>
                </a:solidFill>
              </a:rPr>
              <a:t> </a:t>
            </a:r>
            <a:r>
              <a:rPr lang="en-NZ" dirty="0" err="1" smtClean="0">
                <a:solidFill>
                  <a:srgbClr val="FFFF00"/>
                </a:solidFill>
              </a:rPr>
              <a:t>người</a:t>
            </a:r>
            <a:r>
              <a:rPr lang="en-NZ" dirty="0" smtClean="0">
                <a:solidFill>
                  <a:srgbClr val="FFFF00"/>
                </a:solidFill>
              </a:rPr>
              <a:t> </a:t>
            </a:r>
            <a:r>
              <a:rPr lang="en-NZ" dirty="0" err="1" smtClean="0">
                <a:solidFill>
                  <a:srgbClr val="FFFF00"/>
                </a:solidFill>
              </a:rPr>
              <a:t>phục</a:t>
            </a:r>
            <a:r>
              <a:rPr lang="en-NZ" dirty="0" smtClean="0">
                <a:solidFill>
                  <a:srgbClr val="FFFF00"/>
                </a:solidFill>
              </a:rPr>
              <a:t> </a:t>
            </a:r>
            <a:r>
              <a:rPr lang="en-NZ" dirty="0" err="1" smtClean="0">
                <a:solidFill>
                  <a:srgbClr val="FFFF00"/>
                </a:solidFill>
              </a:rPr>
              <a:t>vụ</a:t>
            </a:r>
            <a:r>
              <a:rPr lang="en-NZ" dirty="0" smtClean="0">
                <a:solidFill>
                  <a:srgbClr val="FFFF00"/>
                </a:solidFill>
              </a:rPr>
              <a:t> </a:t>
            </a:r>
            <a:r>
              <a:rPr lang="en-NZ" dirty="0" err="1" smtClean="0">
                <a:solidFill>
                  <a:srgbClr val="FFFF00"/>
                </a:solidFill>
              </a:rPr>
              <a:t>trong</a:t>
            </a:r>
            <a:r>
              <a:rPr lang="en-NZ" dirty="0" smtClean="0">
                <a:solidFill>
                  <a:srgbClr val="FFFF00"/>
                </a:solidFill>
              </a:rPr>
              <a:t> </a:t>
            </a:r>
            <a:r>
              <a:rPr lang="en-NZ" dirty="0" err="1" smtClean="0">
                <a:solidFill>
                  <a:srgbClr val="FFFF00"/>
                </a:solidFill>
              </a:rPr>
              <a:t>khu</a:t>
            </a:r>
            <a:r>
              <a:rPr lang="en-NZ" dirty="0" smtClean="0">
                <a:solidFill>
                  <a:srgbClr val="FFFF00"/>
                </a:solidFill>
              </a:rPr>
              <a:t> </a:t>
            </a:r>
            <a:r>
              <a:rPr lang="en-NZ" dirty="0" err="1" smtClean="0">
                <a:solidFill>
                  <a:srgbClr val="FFFF00"/>
                </a:solidFill>
              </a:rPr>
              <a:t>vực</a:t>
            </a:r>
            <a:r>
              <a:rPr lang="en-NZ" dirty="0" smtClean="0">
                <a:solidFill>
                  <a:srgbClr val="FFFF00"/>
                </a:solidFill>
              </a:rPr>
              <a:t> </a:t>
            </a:r>
            <a:r>
              <a:rPr lang="en-NZ" dirty="0" err="1" smtClean="0">
                <a:solidFill>
                  <a:srgbClr val="FFFF00"/>
                </a:solidFill>
              </a:rPr>
              <a:t>công</a:t>
            </a:r>
            <a:r>
              <a:rPr lang="en-NZ" dirty="0" smtClean="0">
                <a:solidFill>
                  <a:srgbClr val="FFFF00"/>
                </a:solidFill>
              </a:rPr>
              <a:t> </a:t>
            </a:r>
            <a:r>
              <a:rPr lang="en-NZ" dirty="0" err="1" smtClean="0">
                <a:solidFill>
                  <a:srgbClr val="FFFF00"/>
                </a:solidFill>
              </a:rPr>
              <a:t>hướng</a:t>
            </a:r>
            <a:r>
              <a:rPr lang="en-NZ" dirty="0" smtClean="0">
                <a:solidFill>
                  <a:srgbClr val="FFFF00"/>
                </a:solidFill>
              </a:rPr>
              <a:t> </a:t>
            </a:r>
            <a:r>
              <a:rPr lang="en-NZ" dirty="0" err="1" smtClean="0">
                <a:solidFill>
                  <a:srgbClr val="FFFF00"/>
                </a:solidFill>
              </a:rPr>
              <a:t>tới</a:t>
            </a:r>
            <a:r>
              <a:rPr lang="en-NZ" dirty="0" smtClean="0">
                <a:solidFill>
                  <a:srgbClr val="FFFF00"/>
                </a:solidFill>
              </a:rPr>
              <a:t>, </a:t>
            </a:r>
            <a:r>
              <a:rPr lang="en-NZ" dirty="0" err="1" smtClean="0">
                <a:solidFill>
                  <a:srgbClr val="FFFF00"/>
                </a:solidFill>
              </a:rPr>
              <a:t>mong</a:t>
            </a:r>
            <a:r>
              <a:rPr lang="en-NZ" dirty="0" smtClean="0">
                <a:solidFill>
                  <a:srgbClr val="FFFF00"/>
                </a:solidFill>
              </a:rPr>
              <a:t> </a:t>
            </a:r>
            <a:r>
              <a:rPr lang="en-NZ" dirty="0" err="1" smtClean="0">
                <a:solidFill>
                  <a:srgbClr val="FFFF00"/>
                </a:solidFill>
              </a:rPr>
              <a:t>muốn</a:t>
            </a:r>
            <a:r>
              <a:rPr lang="en-NZ" dirty="0" smtClean="0">
                <a:solidFill>
                  <a:srgbClr val="FFFF00"/>
                </a:solidFill>
              </a:rPr>
              <a:t> </a:t>
            </a:r>
            <a:r>
              <a:rPr lang="en-NZ" dirty="0" err="1" smtClean="0">
                <a:solidFill>
                  <a:srgbClr val="FFFF00"/>
                </a:solidFill>
              </a:rPr>
              <a:t>thực</a:t>
            </a:r>
            <a:r>
              <a:rPr lang="en-NZ" dirty="0" smtClean="0">
                <a:solidFill>
                  <a:srgbClr val="FFFF00"/>
                </a:solidFill>
              </a:rPr>
              <a:t> </a:t>
            </a:r>
            <a:r>
              <a:rPr lang="en-NZ" dirty="0" err="1" smtClean="0">
                <a:solidFill>
                  <a:srgbClr val="FFFF00"/>
                </a:solidFill>
              </a:rPr>
              <a:t>hiện</a:t>
            </a:r>
            <a:r>
              <a:rPr lang="en-NZ" dirty="0" smtClean="0">
                <a:solidFill>
                  <a:srgbClr val="FFFF00"/>
                </a:solidFill>
              </a:rPr>
              <a:t> </a:t>
            </a:r>
            <a:r>
              <a:rPr lang="en-NZ" dirty="0" err="1" smtClean="0">
                <a:solidFill>
                  <a:srgbClr val="FFFF00"/>
                </a:solidFill>
              </a:rPr>
              <a:t>và</a:t>
            </a:r>
            <a:r>
              <a:rPr lang="en-NZ" dirty="0" smtClean="0">
                <a:solidFill>
                  <a:srgbClr val="FFFF00"/>
                </a:solidFill>
              </a:rPr>
              <a:t> </a:t>
            </a:r>
            <a:r>
              <a:rPr lang="en-NZ" dirty="0" err="1" smtClean="0">
                <a:solidFill>
                  <a:srgbClr val="FFFF00"/>
                </a:solidFill>
              </a:rPr>
              <a:t>sẵn</a:t>
            </a:r>
            <a:r>
              <a:rPr lang="en-NZ" dirty="0" smtClean="0">
                <a:solidFill>
                  <a:srgbClr val="FFFF00"/>
                </a:solidFill>
              </a:rPr>
              <a:t> </a:t>
            </a:r>
            <a:r>
              <a:rPr lang="en-NZ" dirty="0" err="1" smtClean="0">
                <a:solidFill>
                  <a:srgbClr val="FFFF00"/>
                </a:solidFill>
              </a:rPr>
              <a:t>sàng</a:t>
            </a:r>
            <a:r>
              <a:rPr lang="en-NZ" dirty="0" smtClean="0">
                <a:solidFill>
                  <a:srgbClr val="FFFF00"/>
                </a:solidFill>
              </a:rPr>
              <a:t> </a:t>
            </a:r>
            <a:r>
              <a:rPr lang="en-NZ" dirty="0" err="1" smtClean="0">
                <a:solidFill>
                  <a:srgbClr val="FFFF00"/>
                </a:solidFill>
              </a:rPr>
              <a:t>thực</a:t>
            </a:r>
            <a:r>
              <a:rPr lang="en-NZ" dirty="0" smtClean="0">
                <a:solidFill>
                  <a:srgbClr val="FFFF00"/>
                </a:solidFill>
              </a:rPr>
              <a:t> </a:t>
            </a:r>
            <a:r>
              <a:rPr lang="en-NZ" dirty="0" err="1" smtClean="0">
                <a:solidFill>
                  <a:srgbClr val="FFFF00"/>
                </a:solidFill>
              </a:rPr>
              <a:t>hiện</a:t>
            </a:r>
            <a:r>
              <a:rPr lang="en-NZ" dirty="0" smtClean="0">
                <a:solidFill>
                  <a:srgbClr val="FFFF00"/>
                </a:solidFill>
              </a:rPr>
              <a:t>. </a:t>
            </a:r>
            <a:endParaRPr lang="en-NZ" dirty="0">
              <a:solidFill>
                <a:srgbClr val="FFFF00"/>
              </a:solidFill>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1008112"/>
          </a:xfrm>
        </p:spPr>
        <p:txBody>
          <a:bodyPr/>
          <a:lstStyle/>
          <a:p>
            <a:r>
              <a:rPr lang="en-NZ" dirty="0" err="1" smtClean="0"/>
              <a:t>Vai</a:t>
            </a:r>
            <a:r>
              <a:rPr lang="en-NZ" dirty="0" smtClean="0"/>
              <a:t> </a:t>
            </a:r>
            <a:r>
              <a:rPr lang="en-NZ" dirty="0" err="1" smtClean="0"/>
              <a:t>trò</a:t>
            </a:r>
            <a:r>
              <a:rPr lang="en-NZ" dirty="0" smtClean="0"/>
              <a:t> </a:t>
            </a:r>
            <a:r>
              <a:rPr lang="en-NZ" dirty="0" err="1" smtClean="0"/>
              <a:t>và</a:t>
            </a:r>
            <a:r>
              <a:rPr lang="en-NZ" dirty="0" smtClean="0"/>
              <a:t> ý </a:t>
            </a:r>
            <a:r>
              <a:rPr lang="en-NZ" dirty="0" err="1" smtClean="0"/>
              <a:t>nghĩa</a:t>
            </a:r>
            <a:endParaRPr lang="en-NZ" dirty="0"/>
          </a:p>
        </p:txBody>
      </p:sp>
      <p:sp>
        <p:nvSpPr>
          <p:cNvPr id="3" name="Content Placeholder 2"/>
          <p:cNvSpPr>
            <a:spLocks noGrp="1"/>
          </p:cNvSpPr>
          <p:nvPr>
            <p:ph idx="1"/>
          </p:nvPr>
        </p:nvSpPr>
        <p:spPr>
          <a:xfrm>
            <a:off x="179512" y="1700808"/>
            <a:ext cx="8640960" cy="5157192"/>
          </a:xfrm>
        </p:spPr>
        <p:txBody>
          <a:bodyPr>
            <a:normAutofit lnSpcReduction="10000"/>
          </a:bodyPr>
          <a:lstStyle/>
          <a:p>
            <a:r>
              <a:rPr lang="en-NZ" dirty="0" err="1" smtClean="0"/>
              <a:t>Đóng</a:t>
            </a:r>
            <a:r>
              <a:rPr lang="en-NZ" dirty="0" smtClean="0"/>
              <a:t> </a:t>
            </a:r>
            <a:r>
              <a:rPr lang="en-NZ" dirty="0" err="1" smtClean="0"/>
              <a:t>góp</a:t>
            </a:r>
            <a:r>
              <a:rPr lang="en-NZ" dirty="0" smtClean="0"/>
              <a:t> </a:t>
            </a:r>
            <a:r>
              <a:rPr lang="en-NZ" dirty="0" err="1" smtClean="0"/>
              <a:t>tích</a:t>
            </a:r>
            <a:r>
              <a:rPr lang="en-NZ" dirty="0" smtClean="0"/>
              <a:t> </a:t>
            </a:r>
            <a:r>
              <a:rPr lang="en-NZ" dirty="0" err="1" smtClean="0"/>
              <a:t>cực</a:t>
            </a:r>
            <a:r>
              <a:rPr lang="en-NZ" dirty="0" smtClean="0"/>
              <a:t> </a:t>
            </a:r>
            <a:r>
              <a:rPr lang="en-NZ" dirty="0" err="1" smtClean="0"/>
              <a:t>cho</a:t>
            </a:r>
            <a:r>
              <a:rPr lang="en-NZ" dirty="0" smtClean="0"/>
              <a:t> </a:t>
            </a:r>
            <a:r>
              <a:rPr lang="en-NZ" dirty="0" err="1" smtClean="0"/>
              <a:t>sự</a:t>
            </a:r>
            <a:r>
              <a:rPr lang="en-NZ" dirty="0" smtClean="0"/>
              <a:t> </a:t>
            </a:r>
            <a:r>
              <a:rPr lang="en-NZ" dirty="0" err="1" smtClean="0"/>
              <a:t>thỏa</a:t>
            </a:r>
            <a:r>
              <a:rPr lang="en-NZ" dirty="0" smtClean="0"/>
              <a:t> </a:t>
            </a:r>
            <a:r>
              <a:rPr lang="en-NZ" dirty="0" err="1" smtClean="0"/>
              <a:t>mãn</a:t>
            </a:r>
            <a:r>
              <a:rPr lang="en-NZ" dirty="0" smtClean="0"/>
              <a:t>, </a:t>
            </a:r>
            <a:r>
              <a:rPr lang="en-NZ" dirty="0" err="1" smtClean="0"/>
              <a:t>toại</a:t>
            </a:r>
            <a:r>
              <a:rPr lang="en-NZ" dirty="0" smtClean="0"/>
              <a:t> </a:t>
            </a:r>
            <a:r>
              <a:rPr lang="en-NZ" dirty="0" err="1" smtClean="0"/>
              <a:t>nguyện</a:t>
            </a:r>
            <a:r>
              <a:rPr lang="en-NZ" dirty="0" smtClean="0"/>
              <a:t> </a:t>
            </a:r>
            <a:r>
              <a:rPr lang="en-NZ" dirty="0" err="1" smtClean="0"/>
              <a:t>của</a:t>
            </a:r>
            <a:r>
              <a:rPr lang="en-NZ" dirty="0" smtClean="0"/>
              <a:t> </a:t>
            </a:r>
            <a:r>
              <a:rPr lang="en-NZ" dirty="0" err="1" smtClean="0"/>
              <a:t>công</a:t>
            </a:r>
            <a:r>
              <a:rPr lang="en-NZ" dirty="0" smtClean="0"/>
              <a:t> </a:t>
            </a:r>
            <a:r>
              <a:rPr lang="en-NZ" dirty="0" err="1" smtClean="0"/>
              <a:t>chức</a:t>
            </a:r>
            <a:r>
              <a:rPr lang="en-NZ" dirty="0" smtClean="0"/>
              <a:t> </a:t>
            </a:r>
            <a:r>
              <a:rPr lang="en-NZ" dirty="0" err="1" smtClean="0"/>
              <a:t>về</a:t>
            </a:r>
            <a:r>
              <a:rPr lang="en-NZ" dirty="0" smtClean="0"/>
              <a:t> </a:t>
            </a:r>
            <a:r>
              <a:rPr lang="en-NZ" dirty="0" err="1" smtClean="0"/>
              <a:t>công</a:t>
            </a:r>
            <a:r>
              <a:rPr lang="en-NZ" dirty="0" smtClean="0"/>
              <a:t> </a:t>
            </a:r>
            <a:r>
              <a:rPr lang="en-NZ" dirty="0" err="1" smtClean="0"/>
              <a:t>việc</a:t>
            </a:r>
            <a:r>
              <a:rPr lang="en-NZ" dirty="0" smtClean="0"/>
              <a:t> (job satisfactory) </a:t>
            </a:r>
            <a:r>
              <a:rPr lang="en-NZ" dirty="0" err="1" smtClean="0"/>
              <a:t>và</a:t>
            </a:r>
            <a:r>
              <a:rPr lang="en-NZ" dirty="0" smtClean="0"/>
              <a:t> </a:t>
            </a:r>
            <a:r>
              <a:rPr lang="en-NZ" dirty="0" err="1" smtClean="0"/>
              <a:t>từ</a:t>
            </a:r>
            <a:r>
              <a:rPr lang="en-NZ" dirty="0" smtClean="0"/>
              <a:t> </a:t>
            </a:r>
            <a:r>
              <a:rPr lang="en-NZ" dirty="0" err="1" smtClean="0"/>
              <a:t>đó</a:t>
            </a:r>
            <a:r>
              <a:rPr lang="en-NZ" dirty="0" smtClean="0"/>
              <a:t> </a:t>
            </a:r>
            <a:r>
              <a:rPr lang="en-NZ" dirty="0" err="1" smtClean="0"/>
              <a:t>khuyến</a:t>
            </a:r>
            <a:r>
              <a:rPr lang="en-NZ" dirty="0" smtClean="0"/>
              <a:t> </a:t>
            </a:r>
            <a:r>
              <a:rPr lang="en-NZ" dirty="0" err="1" smtClean="0"/>
              <a:t>khích</a:t>
            </a:r>
            <a:r>
              <a:rPr lang="en-NZ" dirty="0" smtClean="0"/>
              <a:t> </a:t>
            </a:r>
            <a:r>
              <a:rPr lang="en-NZ" dirty="0" err="1" smtClean="0"/>
              <a:t>công</a:t>
            </a:r>
            <a:r>
              <a:rPr lang="en-NZ" dirty="0" smtClean="0"/>
              <a:t> </a:t>
            </a:r>
            <a:r>
              <a:rPr lang="en-NZ" dirty="0" err="1" smtClean="0"/>
              <a:t>chức</a:t>
            </a:r>
            <a:r>
              <a:rPr lang="en-NZ" dirty="0" smtClean="0"/>
              <a:t> </a:t>
            </a:r>
            <a:r>
              <a:rPr lang="en-NZ" dirty="0" err="1" smtClean="0"/>
              <a:t>gắn</a:t>
            </a:r>
            <a:r>
              <a:rPr lang="en-NZ" dirty="0" smtClean="0"/>
              <a:t> </a:t>
            </a:r>
            <a:r>
              <a:rPr lang="en-NZ" dirty="0" err="1" smtClean="0"/>
              <a:t>bó</a:t>
            </a:r>
            <a:r>
              <a:rPr lang="en-NZ" dirty="0" smtClean="0"/>
              <a:t> </a:t>
            </a:r>
            <a:r>
              <a:rPr lang="en-NZ" dirty="0" err="1" smtClean="0"/>
              <a:t>với</a:t>
            </a:r>
            <a:r>
              <a:rPr lang="en-NZ" dirty="0" smtClean="0"/>
              <a:t> </a:t>
            </a:r>
            <a:r>
              <a:rPr lang="en-NZ" dirty="0" err="1" smtClean="0"/>
              <a:t>công</a:t>
            </a:r>
            <a:r>
              <a:rPr lang="en-NZ" dirty="0" smtClean="0"/>
              <a:t> </a:t>
            </a:r>
            <a:r>
              <a:rPr lang="en-NZ" dirty="0" err="1" smtClean="0"/>
              <a:t>việc</a:t>
            </a:r>
            <a:r>
              <a:rPr lang="en-NZ" dirty="0" smtClean="0"/>
              <a:t> </a:t>
            </a:r>
            <a:r>
              <a:rPr lang="en-NZ" dirty="0" err="1" smtClean="0"/>
              <a:t>của</a:t>
            </a:r>
            <a:r>
              <a:rPr lang="en-NZ" dirty="0" smtClean="0"/>
              <a:t> </a:t>
            </a:r>
            <a:r>
              <a:rPr lang="en-NZ" dirty="0" err="1" smtClean="0"/>
              <a:t>họ</a:t>
            </a:r>
            <a:r>
              <a:rPr lang="en-NZ" dirty="0" smtClean="0"/>
              <a:t>. </a:t>
            </a:r>
            <a:r>
              <a:rPr lang="en-NZ" dirty="0" smtClean="0">
                <a:solidFill>
                  <a:srgbClr val="FFFF00"/>
                </a:solidFill>
                <a:sym typeface="Wingdings" pitchFamily="2" charset="2"/>
              </a:rPr>
              <a:t> </a:t>
            </a:r>
            <a:r>
              <a:rPr lang="en-NZ" dirty="0" smtClean="0">
                <a:solidFill>
                  <a:srgbClr val="FFFF00"/>
                </a:solidFill>
              </a:rPr>
              <a:t>PSM </a:t>
            </a:r>
            <a:r>
              <a:rPr lang="en-NZ" dirty="0" err="1" smtClean="0">
                <a:solidFill>
                  <a:srgbClr val="FFFF00"/>
                </a:solidFill>
              </a:rPr>
              <a:t>góp</a:t>
            </a:r>
            <a:r>
              <a:rPr lang="en-NZ" dirty="0" smtClean="0">
                <a:solidFill>
                  <a:srgbClr val="FFFF00"/>
                </a:solidFill>
              </a:rPr>
              <a:t> </a:t>
            </a:r>
            <a:r>
              <a:rPr lang="en-NZ" dirty="0" err="1" smtClean="0">
                <a:solidFill>
                  <a:srgbClr val="FFFF00"/>
                </a:solidFill>
              </a:rPr>
              <a:t>phần</a:t>
            </a:r>
            <a:r>
              <a:rPr lang="en-NZ" dirty="0" smtClean="0">
                <a:solidFill>
                  <a:srgbClr val="FFFF00"/>
                </a:solidFill>
              </a:rPr>
              <a:t> </a:t>
            </a:r>
            <a:r>
              <a:rPr lang="en-NZ" dirty="0" err="1" smtClean="0">
                <a:solidFill>
                  <a:srgbClr val="FFFF00"/>
                </a:solidFill>
              </a:rPr>
              <a:t>duy</a:t>
            </a:r>
            <a:r>
              <a:rPr lang="en-NZ" dirty="0" smtClean="0">
                <a:solidFill>
                  <a:srgbClr val="FFFF00"/>
                </a:solidFill>
              </a:rPr>
              <a:t> </a:t>
            </a:r>
            <a:r>
              <a:rPr lang="en-NZ" dirty="0" err="1" smtClean="0">
                <a:solidFill>
                  <a:srgbClr val="FFFF00"/>
                </a:solidFill>
              </a:rPr>
              <a:t>trì</a:t>
            </a:r>
            <a:r>
              <a:rPr lang="en-NZ" dirty="0" smtClean="0">
                <a:solidFill>
                  <a:srgbClr val="FFFF00"/>
                </a:solidFill>
              </a:rPr>
              <a:t> </a:t>
            </a:r>
            <a:r>
              <a:rPr lang="en-NZ" dirty="0" err="1" smtClean="0">
                <a:solidFill>
                  <a:srgbClr val="FFFF00"/>
                </a:solidFill>
              </a:rPr>
              <a:t>lực</a:t>
            </a:r>
            <a:r>
              <a:rPr lang="en-NZ" dirty="0" smtClean="0">
                <a:solidFill>
                  <a:srgbClr val="FFFF00"/>
                </a:solidFill>
              </a:rPr>
              <a:t> </a:t>
            </a:r>
            <a:r>
              <a:rPr lang="en-NZ" dirty="0" err="1" smtClean="0">
                <a:solidFill>
                  <a:srgbClr val="FFFF00"/>
                </a:solidFill>
              </a:rPr>
              <a:t>lượng</a:t>
            </a:r>
            <a:r>
              <a:rPr lang="en-NZ" dirty="0" smtClean="0">
                <a:solidFill>
                  <a:srgbClr val="FFFF00"/>
                </a:solidFill>
              </a:rPr>
              <a:t> </a:t>
            </a:r>
            <a:r>
              <a:rPr lang="en-NZ" dirty="0" err="1" smtClean="0">
                <a:solidFill>
                  <a:srgbClr val="FFFF00"/>
                </a:solidFill>
              </a:rPr>
              <a:t>lao</a:t>
            </a:r>
            <a:r>
              <a:rPr lang="en-NZ" dirty="0" smtClean="0">
                <a:solidFill>
                  <a:srgbClr val="FFFF00"/>
                </a:solidFill>
              </a:rPr>
              <a:t> </a:t>
            </a:r>
            <a:r>
              <a:rPr lang="en-NZ" dirty="0" err="1" smtClean="0">
                <a:solidFill>
                  <a:srgbClr val="FFFF00"/>
                </a:solidFill>
              </a:rPr>
              <a:t>động</a:t>
            </a:r>
            <a:r>
              <a:rPr lang="en-NZ" dirty="0" smtClean="0">
                <a:solidFill>
                  <a:srgbClr val="FFFF00"/>
                </a:solidFill>
              </a:rPr>
              <a:t> </a:t>
            </a:r>
            <a:r>
              <a:rPr lang="en-NZ" dirty="0" err="1" smtClean="0">
                <a:solidFill>
                  <a:srgbClr val="FFFF00"/>
                </a:solidFill>
              </a:rPr>
              <a:t>trong</a:t>
            </a:r>
            <a:r>
              <a:rPr lang="en-NZ" dirty="0" smtClean="0">
                <a:solidFill>
                  <a:srgbClr val="FFFF00"/>
                </a:solidFill>
              </a:rPr>
              <a:t> </a:t>
            </a:r>
            <a:r>
              <a:rPr lang="en-NZ" dirty="0" err="1" smtClean="0">
                <a:solidFill>
                  <a:srgbClr val="FFFF00"/>
                </a:solidFill>
              </a:rPr>
              <a:t>khu</a:t>
            </a:r>
            <a:r>
              <a:rPr lang="en-NZ" dirty="0" smtClean="0">
                <a:solidFill>
                  <a:srgbClr val="FFFF00"/>
                </a:solidFill>
              </a:rPr>
              <a:t> </a:t>
            </a:r>
            <a:r>
              <a:rPr lang="en-NZ" dirty="0" err="1" smtClean="0">
                <a:solidFill>
                  <a:srgbClr val="FFFF00"/>
                </a:solidFill>
              </a:rPr>
              <a:t>vực</a:t>
            </a:r>
            <a:r>
              <a:rPr lang="en-NZ" dirty="0" smtClean="0">
                <a:solidFill>
                  <a:srgbClr val="FFFF00"/>
                </a:solidFill>
              </a:rPr>
              <a:t> </a:t>
            </a:r>
            <a:r>
              <a:rPr lang="en-NZ" dirty="0" err="1" smtClean="0">
                <a:solidFill>
                  <a:srgbClr val="FFFF00"/>
                </a:solidFill>
              </a:rPr>
              <a:t>công</a:t>
            </a:r>
            <a:r>
              <a:rPr lang="en-NZ" dirty="0" smtClean="0">
                <a:solidFill>
                  <a:srgbClr val="FFFF00"/>
                </a:solidFill>
              </a:rPr>
              <a:t>. </a:t>
            </a:r>
          </a:p>
          <a:p>
            <a:r>
              <a:rPr lang="en-NZ" dirty="0" smtClean="0"/>
              <a:t>PSM </a:t>
            </a:r>
            <a:r>
              <a:rPr lang="en-NZ" dirty="0" err="1" smtClean="0"/>
              <a:t>liên</a:t>
            </a:r>
            <a:r>
              <a:rPr lang="en-NZ" dirty="0" smtClean="0"/>
              <a:t> </a:t>
            </a:r>
            <a:r>
              <a:rPr lang="en-NZ" dirty="0" err="1" smtClean="0"/>
              <a:t>quan</a:t>
            </a:r>
            <a:r>
              <a:rPr lang="en-NZ" dirty="0" smtClean="0"/>
              <a:t> </a:t>
            </a:r>
            <a:r>
              <a:rPr lang="en-NZ" dirty="0" err="1" smtClean="0"/>
              <a:t>chặt</a:t>
            </a:r>
            <a:r>
              <a:rPr lang="en-NZ" dirty="0" smtClean="0"/>
              <a:t> </a:t>
            </a:r>
            <a:r>
              <a:rPr lang="en-NZ" dirty="0" err="1" smtClean="0"/>
              <a:t>chẽ</a:t>
            </a:r>
            <a:r>
              <a:rPr lang="en-NZ" dirty="0" smtClean="0"/>
              <a:t> </a:t>
            </a:r>
            <a:r>
              <a:rPr lang="en-NZ" dirty="0" err="1" smtClean="0"/>
              <a:t>đến</a:t>
            </a:r>
            <a:r>
              <a:rPr lang="en-NZ" dirty="0" smtClean="0"/>
              <a:t> </a:t>
            </a:r>
            <a:r>
              <a:rPr lang="en-NZ" dirty="0" err="1" smtClean="0"/>
              <a:t>những</a:t>
            </a:r>
            <a:r>
              <a:rPr lang="en-NZ" dirty="0" smtClean="0"/>
              <a:t> </a:t>
            </a:r>
            <a:r>
              <a:rPr lang="en-NZ" dirty="0" err="1" smtClean="0"/>
              <a:t>yếu</a:t>
            </a:r>
            <a:r>
              <a:rPr lang="en-NZ" dirty="0" smtClean="0"/>
              <a:t> </a:t>
            </a:r>
            <a:r>
              <a:rPr lang="en-NZ" dirty="0" err="1" smtClean="0"/>
              <a:t>tố</a:t>
            </a:r>
            <a:r>
              <a:rPr lang="en-NZ" dirty="0" smtClean="0"/>
              <a:t> </a:t>
            </a:r>
            <a:r>
              <a:rPr lang="en-NZ" dirty="0" err="1" smtClean="0"/>
              <a:t>về</a:t>
            </a:r>
            <a:r>
              <a:rPr lang="en-NZ" dirty="0" smtClean="0"/>
              <a:t> </a:t>
            </a:r>
            <a:r>
              <a:rPr lang="en-NZ" dirty="0" err="1" smtClean="0"/>
              <a:t>thái</a:t>
            </a:r>
            <a:r>
              <a:rPr lang="en-NZ" dirty="0" smtClean="0"/>
              <a:t> </a:t>
            </a:r>
            <a:r>
              <a:rPr lang="en-NZ" dirty="0" err="1" smtClean="0"/>
              <a:t>độ</a:t>
            </a:r>
            <a:r>
              <a:rPr lang="en-NZ" dirty="0" smtClean="0"/>
              <a:t> </a:t>
            </a:r>
            <a:r>
              <a:rPr lang="en-NZ" dirty="0" err="1" smtClean="0"/>
              <a:t>của</a:t>
            </a:r>
            <a:r>
              <a:rPr lang="en-NZ" dirty="0" smtClean="0"/>
              <a:t> </a:t>
            </a:r>
            <a:r>
              <a:rPr lang="en-NZ" dirty="0" err="1" smtClean="0"/>
              <a:t>công</a:t>
            </a:r>
            <a:r>
              <a:rPr lang="en-NZ" dirty="0" smtClean="0"/>
              <a:t> </a:t>
            </a:r>
            <a:r>
              <a:rPr lang="en-NZ" dirty="0" err="1" smtClean="0"/>
              <a:t>chức</a:t>
            </a:r>
            <a:r>
              <a:rPr lang="en-NZ" dirty="0" smtClean="0"/>
              <a:t> (</a:t>
            </a:r>
            <a:r>
              <a:rPr lang="en-NZ" dirty="0" err="1" smtClean="0"/>
              <a:t>sự</a:t>
            </a:r>
            <a:r>
              <a:rPr lang="en-NZ" dirty="0" smtClean="0"/>
              <a:t> cam </a:t>
            </a:r>
            <a:r>
              <a:rPr lang="en-NZ" dirty="0" err="1" smtClean="0"/>
              <a:t>kết</a:t>
            </a:r>
            <a:r>
              <a:rPr lang="en-NZ" dirty="0" smtClean="0"/>
              <a:t>, </a:t>
            </a:r>
            <a:r>
              <a:rPr lang="en-NZ" dirty="0" err="1" smtClean="0"/>
              <a:t>sự</a:t>
            </a:r>
            <a:r>
              <a:rPr lang="en-NZ" dirty="0" smtClean="0"/>
              <a:t> </a:t>
            </a:r>
            <a:r>
              <a:rPr lang="en-NZ" dirty="0" err="1" smtClean="0"/>
              <a:t>hy</a:t>
            </a:r>
            <a:r>
              <a:rPr lang="en-NZ" dirty="0" smtClean="0"/>
              <a:t> </a:t>
            </a:r>
            <a:r>
              <a:rPr lang="en-NZ" dirty="0" err="1" smtClean="0"/>
              <a:t>sinh</a:t>
            </a:r>
            <a:r>
              <a:rPr lang="en-NZ" dirty="0" smtClean="0"/>
              <a:t>, </a:t>
            </a:r>
            <a:r>
              <a:rPr lang="en-NZ" dirty="0" err="1" smtClean="0"/>
              <a:t>tận</a:t>
            </a:r>
            <a:r>
              <a:rPr lang="en-NZ" dirty="0" smtClean="0"/>
              <a:t> </a:t>
            </a:r>
            <a:r>
              <a:rPr lang="en-NZ" dirty="0" err="1" smtClean="0"/>
              <a:t>tụy</a:t>
            </a:r>
            <a:r>
              <a:rPr lang="en-NZ" dirty="0" smtClean="0"/>
              <a:t>, </a:t>
            </a:r>
            <a:r>
              <a:rPr lang="en-NZ" dirty="0" err="1" smtClean="0"/>
              <a:t>sự</a:t>
            </a:r>
            <a:r>
              <a:rPr lang="en-NZ" dirty="0" smtClean="0"/>
              <a:t> </a:t>
            </a:r>
            <a:r>
              <a:rPr lang="en-NZ" dirty="0" err="1" smtClean="0"/>
              <a:t>thấu</a:t>
            </a:r>
            <a:r>
              <a:rPr lang="en-NZ" dirty="0" smtClean="0"/>
              <a:t> </a:t>
            </a:r>
            <a:r>
              <a:rPr lang="en-NZ" dirty="0" err="1" smtClean="0"/>
              <a:t>cảm</a:t>
            </a:r>
            <a:r>
              <a:rPr lang="en-NZ" dirty="0" smtClean="0"/>
              <a:t>, </a:t>
            </a:r>
            <a:r>
              <a:rPr lang="en-NZ" dirty="0" err="1" smtClean="0"/>
              <a:t>v.v</a:t>
            </a:r>
            <a:r>
              <a:rPr lang="en-NZ" dirty="0" smtClean="0"/>
              <a:t>); </a:t>
            </a:r>
            <a:r>
              <a:rPr lang="en-NZ" dirty="0" err="1" smtClean="0"/>
              <a:t>mà</a:t>
            </a:r>
            <a:r>
              <a:rPr lang="en-NZ" dirty="0" smtClean="0"/>
              <a:t> </a:t>
            </a:r>
            <a:r>
              <a:rPr lang="en-NZ" dirty="0" err="1" smtClean="0"/>
              <a:t>thái</a:t>
            </a:r>
            <a:r>
              <a:rPr lang="en-NZ" dirty="0" smtClean="0"/>
              <a:t> </a:t>
            </a:r>
            <a:r>
              <a:rPr lang="en-NZ" dirty="0" err="1" smtClean="0"/>
              <a:t>độ</a:t>
            </a:r>
            <a:r>
              <a:rPr lang="en-NZ" dirty="0" smtClean="0"/>
              <a:t> </a:t>
            </a:r>
            <a:r>
              <a:rPr lang="en-NZ" dirty="0" err="1" smtClean="0"/>
              <a:t>của</a:t>
            </a:r>
            <a:r>
              <a:rPr lang="en-NZ" dirty="0" smtClean="0"/>
              <a:t> </a:t>
            </a:r>
            <a:r>
              <a:rPr lang="en-NZ" dirty="0" err="1" smtClean="0"/>
              <a:t>một</a:t>
            </a:r>
            <a:r>
              <a:rPr lang="en-NZ" dirty="0" smtClean="0"/>
              <a:t> </a:t>
            </a:r>
            <a:r>
              <a:rPr lang="en-NZ" dirty="0" err="1" smtClean="0"/>
              <a:t>cá</a:t>
            </a:r>
            <a:r>
              <a:rPr lang="en-NZ" dirty="0" smtClean="0"/>
              <a:t> </a:t>
            </a:r>
            <a:r>
              <a:rPr lang="en-NZ" dirty="0" err="1" smtClean="0"/>
              <a:t>nhân</a:t>
            </a:r>
            <a:r>
              <a:rPr lang="en-NZ" dirty="0" smtClean="0"/>
              <a:t> </a:t>
            </a:r>
            <a:r>
              <a:rPr lang="en-NZ" dirty="0" err="1" smtClean="0"/>
              <a:t>công</a:t>
            </a:r>
            <a:r>
              <a:rPr lang="en-NZ" dirty="0" smtClean="0"/>
              <a:t> </a:t>
            </a:r>
            <a:r>
              <a:rPr lang="en-NZ" dirty="0" err="1" smtClean="0"/>
              <a:t>chức</a:t>
            </a:r>
            <a:r>
              <a:rPr lang="en-NZ" dirty="0" smtClean="0"/>
              <a:t> </a:t>
            </a:r>
            <a:r>
              <a:rPr lang="en-NZ" dirty="0" err="1" smtClean="0"/>
              <a:t>thì</a:t>
            </a:r>
            <a:r>
              <a:rPr lang="en-NZ" dirty="0" smtClean="0"/>
              <a:t> </a:t>
            </a:r>
            <a:r>
              <a:rPr lang="en-NZ" dirty="0" err="1" smtClean="0"/>
              <a:t>vừa</a:t>
            </a:r>
            <a:r>
              <a:rPr lang="en-NZ" dirty="0" smtClean="0"/>
              <a:t> </a:t>
            </a:r>
            <a:r>
              <a:rPr lang="en-NZ" dirty="0" err="1" smtClean="0"/>
              <a:t>là</a:t>
            </a:r>
            <a:r>
              <a:rPr lang="en-NZ" dirty="0" smtClean="0"/>
              <a:t> </a:t>
            </a:r>
            <a:r>
              <a:rPr lang="en-NZ" dirty="0" err="1" smtClean="0"/>
              <a:t>một</a:t>
            </a:r>
            <a:r>
              <a:rPr lang="en-NZ" dirty="0" smtClean="0"/>
              <a:t> </a:t>
            </a:r>
            <a:r>
              <a:rPr lang="en-NZ" dirty="0" err="1" smtClean="0"/>
              <a:t>thành</a:t>
            </a:r>
            <a:r>
              <a:rPr lang="en-NZ" dirty="0" smtClean="0"/>
              <a:t> </a:t>
            </a:r>
            <a:r>
              <a:rPr lang="en-NZ" dirty="0" err="1" smtClean="0"/>
              <a:t>tố</a:t>
            </a:r>
            <a:r>
              <a:rPr lang="en-NZ" dirty="0" smtClean="0"/>
              <a:t> </a:t>
            </a:r>
            <a:r>
              <a:rPr lang="en-NZ" dirty="0" err="1" smtClean="0"/>
              <a:t>của</a:t>
            </a:r>
            <a:r>
              <a:rPr lang="en-NZ" dirty="0" smtClean="0"/>
              <a:t> </a:t>
            </a:r>
            <a:r>
              <a:rPr lang="en-NZ" dirty="0" err="1" smtClean="0"/>
              <a:t>năng</a:t>
            </a:r>
            <a:r>
              <a:rPr lang="en-NZ" dirty="0" smtClean="0"/>
              <a:t> </a:t>
            </a:r>
            <a:r>
              <a:rPr lang="en-NZ" dirty="0" err="1" smtClean="0"/>
              <a:t>lực</a:t>
            </a:r>
            <a:r>
              <a:rPr lang="en-NZ" dirty="0" smtClean="0"/>
              <a:t> </a:t>
            </a:r>
            <a:r>
              <a:rPr lang="en-NZ" dirty="0" err="1" smtClean="0"/>
              <a:t>lại</a:t>
            </a:r>
            <a:r>
              <a:rPr lang="en-NZ" dirty="0" smtClean="0"/>
              <a:t> </a:t>
            </a:r>
            <a:r>
              <a:rPr lang="en-NZ" dirty="0" err="1" smtClean="0"/>
              <a:t>vừa</a:t>
            </a:r>
            <a:r>
              <a:rPr lang="en-NZ" dirty="0" smtClean="0"/>
              <a:t> </a:t>
            </a:r>
            <a:r>
              <a:rPr lang="en-NZ" dirty="0" err="1" smtClean="0"/>
              <a:t>có</a:t>
            </a:r>
            <a:r>
              <a:rPr lang="en-NZ" dirty="0" smtClean="0"/>
              <a:t> </a:t>
            </a:r>
            <a:r>
              <a:rPr lang="en-NZ" dirty="0" err="1" smtClean="0"/>
              <a:t>tác</a:t>
            </a:r>
            <a:r>
              <a:rPr lang="en-NZ" dirty="0" smtClean="0"/>
              <a:t> </a:t>
            </a:r>
            <a:r>
              <a:rPr lang="en-NZ" dirty="0" err="1" smtClean="0"/>
              <a:t>dụng</a:t>
            </a:r>
            <a:r>
              <a:rPr lang="en-NZ" dirty="0" smtClean="0"/>
              <a:t> </a:t>
            </a:r>
            <a:r>
              <a:rPr lang="en-NZ" dirty="0" err="1" smtClean="0"/>
              <a:t>quyết</a:t>
            </a:r>
            <a:r>
              <a:rPr lang="en-NZ" dirty="0" smtClean="0"/>
              <a:t> </a:t>
            </a:r>
            <a:r>
              <a:rPr lang="en-NZ" dirty="0" err="1" smtClean="0"/>
              <a:t>định</a:t>
            </a:r>
            <a:r>
              <a:rPr lang="en-NZ" dirty="0" smtClean="0"/>
              <a:t> </a:t>
            </a:r>
            <a:r>
              <a:rPr lang="en-NZ" dirty="0" err="1" smtClean="0"/>
              <a:t>mức</a:t>
            </a:r>
            <a:r>
              <a:rPr lang="en-NZ" dirty="0" smtClean="0"/>
              <a:t> </a:t>
            </a:r>
            <a:r>
              <a:rPr lang="en-NZ" dirty="0" err="1" smtClean="0"/>
              <a:t>độ</a:t>
            </a:r>
            <a:r>
              <a:rPr lang="en-NZ" dirty="0" smtClean="0"/>
              <a:t> </a:t>
            </a:r>
            <a:r>
              <a:rPr lang="en-NZ" dirty="0" err="1" smtClean="0"/>
              <a:t>dấn</a:t>
            </a:r>
            <a:r>
              <a:rPr lang="en-NZ" dirty="0" smtClean="0"/>
              <a:t> </a:t>
            </a:r>
            <a:r>
              <a:rPr lang="en-NZ" dirty="0" err="1" smtClean="0"/>
              <a:t>thân</a:t>
            </a:r>
            <a:r>
              <a:rPr lang="en-NZ" dirty="0" smtClean="0"/>
              <a:t> </a:t>
            </a:r>
            <a:r>
              <a:rPr lang="en-NZ" dirty="0" err="1" smtClean="0"/>
              <a:t>và</a:t>
            </a:r>
            <a:r>
              <a:rPr lang="en-NZ" dirty="0" smtClean="0"/>
              <a:t> </a:t>
            </a:r>
            <a:r>
              <a:rPr lang="en-NZ" dirty="0" err="1" smtClean="0"/>
              <a:t>đóng</a:t>
            </a:r>
            <a:r>
              <a:rPr lang="en-NZ" dirty="0" smtClean="0"/>
              <a:t> </a:t>
            </a:r>
            <a:r>
              <a:rPr lang="en-NZ" dirty="0" err="1" smtClean="0"/>
              <a:t>góp</a:t>
            </a:r>
            <a:r>
              <a:rPr lang="en-NZ" dirty="0" smtClean="0"/>
              <a:t> </a:t>
            </a:r>
            <a:r>
              <a:rPr lang="en-NZ" dirty="0" err="1" smtClean="0"/>
              <a:t>của</a:t>
            </a:r>
            <a:r>
              <a:rPr lang="en-NZ" dirty="0" smtClean="0"/>
              <a:t> </a:t>
            </a:r>
            <a:r>
              <a:rPr lang="en-NZ" dirty="0" err="1" smtClean="0"/>
              <a:t>người</a:t>
            </a:r>
            <a:r>
              <a:rPr lang="en-NZ" dirty="0" smtClean="0"/>
              <a:t> </a:t>
            </a:r>
            <a:r>
              <a:rPr lang="en-NZ" dirty="0" err="1" smtClean="0"/>
              <a:t>đó</a:t>
            </a:r>
            <a:r>
              <a:rPr lang="en-NZ" dirty="0" smtClean="0"/>
              <a:t> </a:t>
            </a:r>
            <a:r>
              <a:rPr lang="en-NZ" dirty="0" err="1" smtClean="0"/>
              <a:t>đối</a:t>
            </a:r>
            <a:r>
              <a:rPr lang="en-NZ" dirty="0" smtClean="0"/>
              <a:t> </a:t>
            </a:r>
            <a:r>
              <a:rPr lang="en-NZ" dirty="0" err="1" smtClean="0"/>
              <a:t>với</a:t>
            </a:r>
            <a:r>
              <a:rPr lang="en-NZ" dirty="0" smtClean="0"/>
              <a:t> </a:t>
            </a:r>
            <a:r>
              <a:rPr lang="en-NZ" dirty="0" err="1" smtClean="0"/>
              <a:t>tổ</a:t>
            </a:r>
            <a:r>
              <a:rPr lang="en-NZ" dirty="0" smtClean="0"/>
              <a:t> </a:t>
            </a:r>
            <a:r>
              <a:rPr lang="en-NZ" dirty="0" err="1" smtClean="0"/>
              <a:t>chức</a:t>
            </a:r>
            <a:r>
              <a:rPr lang="en-NZ" dirty="0" smtClean="0"/>
              <a:t> </a:t>
            </a:r>
            <a:r>
              <a:rPr lang="en-NZ" dirty="0" err="1" smtClean="0"/>
              <a:t>và</a:t>
            </a:r>
            <a:r>
              <a:rPr lang="en-NZ" dirty="0" smtClean="0"/>
              <a:t> </a:t>
            </a:r>
            <a:r>
              <a:rPr lang="en-NZ" dirty="0" err="1" smtClean="0"/>
              <a:t>với</a:t>
            </a:r>
            <a:r>
              <a:rPr lang="en-NZ" dirty="0" smtClean="0"/>
              <a:t> </a:t>
            </a:r>
            <a:r>
              <a:rPr lang="en-NZ" dirty="0" err="1" smtClean="0"/>
              <a:t>xã</a:t>
            </a:r>
            <a:r>
              <a:rPr lang="en-NZ" dirty="0" smtClean="0"/>
              <a:t> </a:t>
            </a:r>
            <a:r>
              <a:rPr lang="en-NZ" dirty="0" err="1" smtClean="0"/>
              <a:t>hội.Không</a:t>
            </a:r>
            <a:r>
              <a:rPr lang="en-NZ" dirty="0" smtClean="0"/>
              <a:t> </a:t>
            </a:r>
            <a:r>
              <a:rPr lang="en-NZ" dirty="0" err="1" smtClean="0"/>
              <a:t>những</a:t>
            </a:r>
            <a:r>
              <a:rPr lang="en-NZ" dirty="0" smtClean="0"/>
              <a:t> </a:t>
            </a:r>
            <a:r>
              <a:rPr lang="en-NZ" dirty="0" err="1" smtClean="0"/>
              <a:t>thế</a:t>
            </a:r>
            <a:r>
              <a:rPr lang="en-NZ" dirty="0" smtClean="0"/>
              <a:t>, </a:t>
            </a:r>
            <a:r>
              <a:rPr lang="en-NZ" dirty="0" smtClean="0">
                <a:solidFill>
                  <a:srgbClr val="FFFF00"/>
                </a:solidFill>
                <a:sym typeface="Wingdings" pitchFamily="2" charset="2"/>
              </a:rPr>
              <a:t> </a:t>
            </a:r>
            <a:r>
              <a:rPr lang="en-NZ" dirty="0" smtClean="0">
                <a:solidFill>
                  <a:srgbClr val="FFFF00"/>
                </a:solidFill>
              </a:rPr>
              <a:t>PSM </a:t>
            </a:r>
            <a:r>
              <a:rPr lang="en-NZ" dirty="0" err="1" smtClean="0">
                <a:solidFill>
                  <a:srgbClr val="FFFF00"/>
                </a:solidFill>
              </a:rPr>
              <a:t>có</a:t>
            </a:r>
            <a:r>
              <a:rPr lang="en-NZ" dirty="0" smtClean="0">
                <a:solidFill>
                  <a:srgbClr val="FFFF00"/>
                </a:solidFill>
              </a:rPr>
              <a:t> </a:t>
            </a:r>
            <a:r>
              <a:rPr lang="en-NZ" dirty="0" err="1" smtClean="0">
                <a:solidFill>
                  <a:srgbClr val="FFFF00"/>
                </a:solidFill>
              </a:rPr>
              <a:t>thể</a:t>
            </a:r>
            <a:r>
              <a:rPr lang="en-NZ" dirty="0" smtClean="0">
                <a:solidFill>
                  <a:srgbClr val="FFFF00"/>
                </a:solidFill>
              </a:rPr>
              <a:t> </a:t>
            </a:r>
            <a:r>
              <a:rPr lang="en-NZ" dirty="0" err="1" smtClean="0">
                <a:solidFill>
                  <a:srgbClr val="FFFF00"/>
                </a:solidFill>
              </a:rPr>
              <a:t>góp</a:t>
            </a:r>
            <a:r>
              <a:rPr lang="en-NZ" dirty="0" smtClean="0">
                <a:solidFill>
                  <a:srgbClr val="FFFF00"/>
                </a:solidFill>
              </a:rPr>
              <a:t> </a:t>
            </a:r>
            <a:r>
              <a:rPr lang="en-NZ" dirty="0" err="1" smtClean="0">
                <a:solidFill>
                  <a:srgbClr val="FFFF00"/>
                </a:solidFill>
              </a:rPr>
              <a:t>phần</a:t>
            </a:r>
            <a:r>
              <a:rPr lang="en-NZ" dirty="0" smtClean="0">
                <a:solidFill>
                  <a:srgbClr val="FFFF00"/>
                </a:solidFill>
              </a:rPr>
              <a:t> </a:t>
            </a:r>
            <a:r>
              <a:rPr lang="en-NZ" dirty="0" err="1" smtClean="0">
                <a:solidFill>
                  <a:srgbClr val="FFFF00"/>
                </a:solidFill>
              </a:rPr>
              <a:t>đảm</a:t>
            </a:r>
            <a:r>
              <a:rPr lang="en-NZ" dirty="0" smtClean="0">
                <a:solidFill>
                  <a:srgbClr val="FFFF00"/>
                </a:solidFill>
              </a:rPr>
              <a:t> </a:t>
            </a:r>
            <a:r>
              <a:rPr lang="en-NZ" dirty="0" err="1" smtClean="0">
                <a:solidFill>
                  <a:srgbClr val="FFFF00"/>
                </a:solidFill>
              </a:rPr>
              <a:t>bảo</a:t>
            </a:r>
            <a:r>
              <a:rPr lang="en-NZ" dirty="0" smtClean="0">
                <a:solidFill>
                  <a:srgbClr val="FFFF00"/>
                </a:solidFill>
              </a:rPr>
              <a:t> </a:t>
            </a:r>
            <a:r>
              <a:rPr lang="en-NZ" dirty="0" err="1" smtClean="0">
                <a:solidFill>
                  <a:srgbClr val="FFFF00"/>
                </a:solidFill>
              </a:rPr>
              <a:t>chất</a:t>
            </a:r>
            <a:r>
              <a:rPr lang="en-NZ" dirty="0" smtClean="0">
                <a:solidFill>
                  <a:srgbClr val="FFFF00"/>
                </a:solidFill>
              </a:rPr>
              <a:t> </a:t>
            </a:r>
            <a:r>
              <a:rPr lang="en-NZ" dirty="0" err="1" smtClean="0">
                <a:solidFill>
                  <a:srgbClr val="FFFF00"/>
                </a:solidFill>
              </a:rPr>
              <a:t>lượng</a:t>
            </a:r>
            <a:r>
              <a:rPr lang="en-NZ" dirty="0" smtClean="0">
                <a:solidFill>
                  <a:srgbClr val="FFFF00"/>
                </a:solidFill>
              </a:rPr>
              <a:t> </a:t>
            </a:r>
            <a:r>
              <a:rPr lang="en-NZ" dirty="0" err="1" smtClean="0">
                <a:solidFill>
                  <a:srgbClr val="FFFF00"/>
                </a:solidFill>
              </a:rPr>
              <a:t>lao</a:t>
            </a:r>
            <a:r>
              <a:rPr lang="en-NZ" dirty="0" smtClean="0">
                <a:solidFill>
                  <a:srgbClr val="FFFF00"/>
                </a:solidFill>
              </a:rPr>
              <a:t> </a:t>
            </a:r>
            <a:r>
              <a:rPr lang="en-NZ" dirty="0" err="1" smtClean="0">
                <a:solidFill>
                  <a:srgbClr val="FFFF00"/>
                </a:solidFill>
              </a:rPr>
              <a:t>động</a:t>
            </a:r>
            <a:r>
              <a:rPr lang="en-NZ" dirty="0" smtClean="0">
                <a:solidFill>
                  <a:srgbClr val="FFFF00"/>
                </a:solidFill>
              </a:rPr>
              <a:t> </a:t>
            </a:r>
            <a:r>
              <a:rPr lang="en-NZ" dirty="0" err="1" smtClean="0">
                <a:solidFill>
                  <a:srgbClr val="FFFF00"/>
                </a:solidFill>
              </a:rPr>
              <a:t>của</a:t>
            </a:r>
            <a:r>
              <a:rPr lang="en-NZ" dirty="0" smtClean="0">
                <a:solidFill>
                  <a:srgbClr val="FFFF00"/>
                </a:solidFill>
              </a:rPr>
              <a:t> </a:t>
            </a:r>
            <a:r>
              <a:rPr lang="en-NZ" dirty="0" err="1" smtClean="0">
                <a:solidFill>
                  <a:srgbClr val="FFFF00"/>
                </a:solidFill>
              </a:rPr>
              <a:t>khu</a:t>
            </a:r>
            <a:r>
              <a:rPr lang="en-NZ" dirty="0" smtClean="0">
                <a:solidFill>
                  <a:srgbClr val="FFFF00"/>
                </a:solidFill>
              </a:rPr>
              <a:t> </a:t>
            </a:r>
            <a:r>
              <a:rPr lang="en-NZ" dirty="0" err="1" smtClean="0">
                <a:solidFill>
                  <a:srgbClr val="FFFF00"/>
                </a:solidFill>
              </a:rPr>
              <a:t>vực</a:t>
            </a:r>
            <a:r>
              <a:rPr lang="en-NZ" dirty="0" smtClean="0">
                <a:solidFill>
                  <a:srgbClr val="FFFF00"/>
                </a:solidFill>
              </a:rPr>
              <a:t> </a:t>
            </a:r>
            <a:r>
              <a:rPr lang="en-NZ" dirty="0" err="1" smtClean="0">
                <a:solidFill>
                  <a:srgbClr val="FFFF00"/>
                </a:solidFill>
              </a:rPr>
              <a:t>công</a:t>
            </a:r>
            <a:r>
              <a:rPr lang="en-NZ" dirty="0" smtClean="0">
                <a:solidFill>
                  <a:srgbClr val="FFFF00"/>
                </a:solidFill>
              </a:rPr>
              <a:t>. </a:t>
            </a:r>
          </a:p>
          <a:p>
            <a:endParaRPr lang="en-NZ"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Tóm</a:t>
            </a:r>
            <a:r>
              <a:rPr lang="en-NZ" dirty="0" smtClean="0"/>
              <a:t> </a:t>
            </a:r>
            <a:r>
              <a:rPr lang="en-NZ" dirty="0" err="1" smtClean="0"/>
              <a:t>lại</a:t>
            </a:r>
            <a:endParaRPr lang="en-NZ" dirty="0"/>
          </a:p>
        </p:txBody>
      </p:sp>
      <p:sp>
        <p:nvSpPr>
          <p:cNvPr id="3" name="Content Placeholder 2"/>
          <p:cNvSpPr>
            <a:spLocks noGrp="1"/>
          </p:cNvSpPr>
          <p:nvPr>
            <p:ph idx="1"/>
          </p:nvPr>
        </p:nvSpPr>
        <p:spPr/>
        <p:txBody>
          <a:bodyPr/>
          <a:lstStyle/>
          <a:p>
            <a:r>
              <a:rPr lang="en-NZ" dirty="0" err="1" smtClean="0"/>
              <a:t>Động</a:t>
            </a:r>
            <a:r>
              <a:rPr lang="en-NZ" dirty="0" smtClean="0"/>
              <a:t> </a:t>
            </a:r>
            <a:r>
              <a:rPr lang="en-NZ" dirty="0" err="1" smtClean="0"/>
              <a:t>lực</a:t>
            </a:r>
            <a:r>
              <a:rPr lang="en-NZ" dirty="0" smtClean="0"/>
              <a:t> </a:t>
            </a:r>
            <a:r>
              <a:rPr lang="en-NZ" dirty="0" err="1" smtClean="0"/>
              <a:t>làm</a:t>
            </a:r>
            <a:r>
              <a:rPr lang="en-NZ" dirty="0" smtClean="0"/>
              <a:t> </a:t>
            </a:r>
            <a:r>
              <a:rPr lang="en-NZ" dirty="0" err="1" smtClean="0"/>
              <a:t>việc</a:t>
            </a:r>
            <a:r>
              <a:rPr lang="en-NZ" dirty="0" smtClean="0"/>
              <a:t> </a:t>
            </a:r>
            <a:r>
              <a:rPr lang="en-NZ" dirty="0" err="1" smtClean="0"/>
              <a:t>trong</a:t>
            </a:r>
            <a:r>
              <a:rPr lang="en-NZ" dirty="0" smtClean="0"/>
              <a:t> </a:t>
            </a:r>
            <a:r>
              <a:rPr lang="en-NZ" dirty="0" err="1" smtClean="0"/>
              <a:t>khu</a:t>
            </a:r>
            <a:r>
              <a:rPr lang="en-NZ" dirty="0" smtClean="0"/>
              <a:t> </a:t>
            </a:r>
            <a:r>
              <a:rPr lang="en-NZ" dirty="0" err="1" smtClean="0"/>
              <a:t>vực</a:t>
            </a:r>
            <a:r>
              <a:rPr lang="en-NZ" dirty="0" smtClean="0"/>
              <a:t> </a:t>
            </a:r>
            <a:r>
              <a:rPr lang="en-NZ" dirty="0" err="1" smtClean="0"/>
              <a:t>công</a:t>
            </a:r>
            <a:r>
              <a:rPr lang="en-NZ" dirty="0" smtClean="0"/>
              <a:t> </a:t>
            </a:r>
            <a:r>
              <a:rPr lang="en-NZ" dirty="0" err="1" smtClean="0"/>
              <a:t>là</a:t>
            </a:r>
            <a:r>
              <a:rPr lang="en-NZ" dirty="0" smtClean="0"/>
              <a:t> </a:t>
            </a:r>
            <a:r>
              <a:rPr lang="en-NZ" dirty="0" err="1" smtClean="0"/>
              <a:t>khác</a:t>
            </a:r>
            <a:r>
              <a:rPr lang="en-NZ" dirty="0" smtClean="0"/>
              <a:t> </a:t>
            </a:r>
            <a:r>
              <a:rPr lang="en-NZ" dirty="0" err="1" smtClean="0"/>
              <a:t>biệt</a:t>
            </a:r>
            <a:r>
              <a:rPr lang="en-NZ" dirty="0" smtClean="0"/>
              <a:t>.</a:t>
            </a:r>
          </a:p>
          <a:p>
            <a:r>
              <a:rPr lang="en-NZ" dirty="0" err="1" smtClean="0"/>
              <a:t>Muốn</a:t>
            </a:r>
            <a:r>
              <a:rPr lang="en-NZ" dirty="0" smtClean="0"/>
              <a:t> </a:t>
            </a:r>
            <a:r>
              <a:rPr lang="en-NZ" dirty="0" err="1" smtClean="0"/>
              <a:t>tạo</a:t>
            </a:r>
            <a:r>
              <a:rPr lang="en-NZ" dirty="0" smtClean="0"/>
              <a:t> </a:t>
            </a:r>
            <a:r>
              <a:rPr lang="en-NZ" dirty="0" err="1" smtClean="0"/>
              <a:t>động</a:t>
            </a:r>
            <a:r>
              <a:rPr lang="en-NZ" dirty="0" smtClean="0"/>
              <a:t> </a:t>
            </a:r>
            <a:r>
              <a:rPr lang="en-NZ" dirty="0" err="1" smtClean="0"/>
              <a:t>lực</a:t>
            </a:r>
            <a:r>
              <a:rPr lang="en-NZ" dirty="0" smtClean="0"/>
              <a:t> </a:t>
            </a:r>
            <a:r>
              <a:rPr lang="en-NZ" dirty="0" err="1" smtClean="0"/>
              <a:t>cho</a:t>
            </a:r>
            <a:r>
              <a:rPr lang="en-NZ" dirty="0" smtClean="0"/>
              <a:t> </a:t>
            </a:r>
            <a:r>
              <a:rPr lang="en-NZ" dirty="0" err="1" smtClean="0"/>
              <a:t>người</a:t>
            </a:r>
            <a:r>
              <a:rPr lang="en-NZ" dirty="0" smtClean="0"/>
              <a:t> </a:t>
            </a:r>
            <a:r>
              <a:rPr lang="en-NZ" dirty="0" err="1" smtClean="0"/>
              <a:t>làm</a:t>
            </a:r>
            <a:r>
              <a:rPr lang="en-NZ" dirty="0" smtClean="0"/>
              <a:t> </a:t>
            </a:r>
            <a:r>
              <a:rPr lang="en-NZ" dirty="0" err="1" smtClean="0"/>
              <a:t>viêc</a:t>
            </a:r>
            <a:r>
              <a:rPr lang="en-NZ" dirty="0" smtClean="0"/>
              <a:t> </a:t>
            </a:r>
            <a:r>
              <a:rPr lang="en-NZ" dirty="0" err="1" smtClean="0"/>
              <a:t>trong</a:t>
            </a:r>
            <a:r>
              <a:rPr lang="en-NZ" dirty="0" smtClean="0"/>
              <a:t> </a:t>
            </a:r>
            <a:r>
              <a:rPr lang="en-NZ" dirty="0" err="1" smtClean="0"/>
              <a:t>khu</a:t>
            </a:r>
            <a:r>
              <a:rPr lang="en-NZ" dirty="0" smtClean="0"/>
              <a:t> </a:t>
            </a:r>
            <a:r>
              <a:rPr lang="en-NZ" dirty="0" err="1" smtClean="0"/>
              <a:t>vực</a:t>
            </a:r>
            <a:r>
              <a:rPr lang="en-NZ" dirty="0" smtClean="0"/>
              <a:t> </a:t>
            </a:r>
            <a:r>
              <a:rPr lang="en-NZ" dirty="0" err="1" smtClean="0"/>
              <a:t>công</a:t>
            </a:r>
            <a:r>
              <a:rPr lang="en-NZ" dirty="0" smtClean="0"/>
              <a:t> </a:t>
            </a:r>
            <a:r>
              <a:rPr lang="en-NZ" dirty="0" err="1" smtClean="0"/>
              <a:t>phải</a:t>
            </a:r>
            <a:r>
              <a:rPr lang="en-NZ" dirty="0" smtClean="0"/>
              <a:t> </a:t>
            </a:r>
            <a:r>
              <a:rPr lang="en-NZ" dirty="0" err="1" smtClean="0"/>
              <a:t>có</a:t>
            </a:r>
            <a:r>
              <a:rPr lang="en-NZ" dirty="0" smtClean="0"/>
              <a:t> </a:t>
            </a:r>
            <a:r>
              <a:rPr lang="en-NZ" dirty="0" err="1" smtClean="0"/>
              <a:t>những</a:t>
            </a:r>
            <a:r>
              <a:rPr lang="en-NZ" dirty="0" smtClean="0"/>
              <a:t> </a:t>
            </a:r>
            <a:r>
              <a:rPr lang="en-NZ" dirty="0" err="1" smtClean="0"/>
              <a:t>cách</a:t>
            </a:r>
            <a:r>
              <a:rPr lang="en-NZ" dirty="0" smtClean="0"/>
              <a:t> </a:t>
            </a:r>
            <a:r>
              <a:rPr lang="en-NZ" dirty="0" err="1" smtClean="0"/>
              <a:t>thức</a:t>
            </a:r>
            <a:r>
              <a:rPr lang="en-NZ" dirty="0" smtClean="0"/>
              <a:t> </a:t>
            </a:r>
            <a:r>
              <a:rPr lang="en-NZ" dirty="0" err="1" smtClean="0"/>
              <a:t>phù</a:t>
            </a:r>
            <a:r>
              <a:rPr lang="en-NZ" dirty="0" smtClean="0"/>
              <a:t> </a:t>
            </a:r>
            <a:r>
              <a:rPr lang="en-NZ" dirty="0" err="1" smtClean="0"/>
              <a:t>hợp</a:t>
            </a:r>
            <a:r>
              <a:rPr lang="en-NZ" dirty="0" smtClean="0"/>
              <a:t> </a:t>
            </a:r>
            <a:r>
              <a:rPr lang="en-NZ" dirty="0" err="1" smtClean="0"/>
              <a:t>riêng</a:t>
            </a:r>
            <a:r>
              <a:rPr lang="en-NZ" dirty="0" smtClean="0"/>
              <a:t>.</a:t>
            </a:r>
            <a:endParaRPr lang="en-NZ"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NZ" dirty="0" err="1" smtClean="0"/>
              <a:t>Phần</a:t>
            </a:r>
            <a:r>
              <a:rPr lang="en-NZ" dirty="0" smtClean="0"/>
              <a:t> </a:t>
            </a:r>
            <a:r>
              <a:rPr lang="en-NZ" dirty="0" err="1" smtClean="0"/>
              <a:t>thứ</a:t>
            </a:r>
            <a:r>
              <a:rPr lang="en-NZ" dirty="0" smtClean="0"/>
              <a:t> </a:t>
            </a:r>
            <a:r>
              <a:rPr lang="en-NZ" dirty="0" err="1" smtClean="0"/>
              <a:t>năm</a:t>
            </a:r>
            <a:endParaRPr lang="en-NZ" dirty="0"/>
          </a:p>
        </p:txBody>
      </p:sp>
      <p:sp>
        <p:nvSpPr>
          <p:cNvPr id="5" name="Subtitle 4"/>
          <p:cNvSpPr>
            <a:spLocks noGrp="1"/>
          </p:cNvSpPr>
          <p:nvPr>
            <p:ph type="subTitle" idx="1"/>
          </p:nvPr>
        </p:nvSpPr>
        <p:spPr/>
        <p:txBody>
          <a:bodyPr/>
          <a:lstStyle/>
          <a:p>
            <a:r>
              <a:rPr lang="en-NZ" dirty="0" smtClean="0"/>
              <a:t>TẠO ĐỘNG LỰC LÀM VIỆC</a:t>
            </a:r>
            <a:endParaRPr lang="en-NZ" dirty="0"/>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a:p>
        </p:txBody>
      </p:sp>
      <p:sp>
        <p:nvSpPr>
          <p:cNvPr id="3" name="Content Placeholder 2"/>
          <p:cNvSpPr>
            <a:spLocks noGrp="1"/>
          </p:cNvSpPr>
          <p:nvPr>
            <p:ph idx="1"/>
          </p:nvPr>
        </p:nvSpPr>
        <p:spPr/>
        <p:txBody>
          <a:bodyPr/>
          <a:lstStyle/>
          <a:p>
            <a:r>
              <a:rPr lang="en-NZ" dirty="0" err="1" smtClean="0"/>
              <a:t>Bản</a:t>
            </a:r>
            <a:r>
              <a:rPr lang="en-NZ" dirty="0" smtClean="0"/>
              <a:t> </a:t>
            </a:r>
            <a:r>
              <a:rPr lang="en-NZ" dirty="0" err="1" smtClean="0"/>
              <a:t>chất</a:t>
            </a:r>
            <a:endParaRPr lang="en-NZ" dirty="0" smtClean="0"/>
          </a:p>
          <a:p>
            <a:r>
              <a:rPr lang="en-NZ" dirty="0" err="1" smtClean="0"/>
              <a:t>Điều</a:t>
            </a:r>
            <a:r>
              <a:rPr lang="en-NZ" dirty="0" smtClean="0"/>
              <a:t> </a:t>
            </a:r>
            <a:r>
              <a:rPr lang="en-NZ" dirty="0" err="1" smtClean="0"/>
              <a:t>kiện</a:t>
            </a:r>
            <a:r>
              <a:rPr lang="en-NZ" dirty="0" smtClean="0"/>
              <a:t> </a:t>
            </a:r>
            <a:r>
              <a:rPr lang="en-NZ" dirty="0" err="1" smtClean="0"/>
              <a:t>tiên</a:t>
            </a:r>
            <a:r>
              <a:rPr lang="en-NZ" dirty="0" smtClean="0"/>
              <a:t> </a:t>
            </a:r>
            <a:r>
              <a:rPr lang="en-NZ" dirty="0" err="1" smtClean="0"/>
              <a:t>quyết</a:t>
            </a:r>
            <a:endParaRPr lang="en-NZ" dirty="0" smtClean="0"/>
          </a:p>
          <a:p>
            <a:r>
              <a:rPr lang="en-NZ" dirty="0" err="1" smtClean="0"/>
              <a:t>Phương</a:t>
            </a:r>
            <a:r>
              <a:rPr lang="en-NZ" dirty="0" smtClean="0"/>
              <a:t> </a:t>
            </a:r>
            <a:r>
              <a:rPr lang="en-NZ" dirty="0" err="1" smtClean="0"/>
              <a:t>hướng</a:t>
            </a:r>
            <a:endParaRPr lang="en-NZ" dirty="0" smtClean="0"/>
          </a:p>
          <a:p>
            <a:r>
              <a:rPr lang="en-NZ" dirty="0" err="1" smtClean="0"/>
              <a:t>Những</a:t>
            </a:r>
            <a:r>
              <a:rPr lang="en-NZ" dirty="0" smtClean="0"/>
              <a:t> </a:t>
            </a:r>
            <a:r>
              <a:rPr lang="en-NZ" dirty="0" err="1" smtClean="0"/>
              <a:t>cách</a:t>
            </a:r>
            <a:r>
              <a:rPr lang="en-NZ" dirty="0" smtClean="0"/>
              <a:t> </a:t>
            </a:r>
            <a:r>
              <a:rPr lang="en-NZ" dirty="0" err="1" smtClean="0"/>
              <a:t>thức</a:t>
            </a:r>
            <a:r>
              <a:rPr lang="en-NZ" dirty="0" smtClean="0"/>
              <a:t> </a:t>
            </a:r>
            <a:r>
              <a:rPr lang="en-NZ" dirty="0" err="1" smtClean="0"/>
              <a:t>cụ</a:t>
            </a:r>
            <a:r>
              <a:rPr lang="en-NZ" dirty="0" smtClean="0"/>
              <a:t> </a:t>
            </a:r>
            <a:r>
              <a:rPr lang="en-NZ" dirty="0" err="1" smtClean="0"/>
              <a:t>thể</a:t>
            </a:r>
            <a:endParaRPr lang="en-NZ" dirty="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340768"/>
          </a:xfrm>
        </p:spPr>
        <p:txBody>
          <a:bodyPr>
            <a:normAutofit/>
          </a:bodyPr>
          <a:lstStyle/>
          <a:p>
            <a:r>
              <a:rPr lang="en-NZ" dirty="0" err="1" smtClean="0"/>
              <a:t>Tạo</a:t>
            </a:r>
            <a:r>
              <a:rPr lang="en-NZ" dirty="0" smtClean="0"/>
              <a:t> </a:t>
            </a:r>
            <a:r>
              <a:rPr lang="en-NZ" dirty="0" err="1" smtClean="0"/>
              <a:t>Động</a:t>
            </a:r>
            <a:r>
              <a:rPr lang="en-NZ" dirty="0" smtClean="0"/>
              <a:t> </a:t>
            </a:r>
            <a:r>
              <a:rPr lang="en-NZ" dirty="0" err="1" smtClean="0"/>
              <a:t>lực</a:t>
            </a:r>
            <a:r>
              <a:rPr lang="en-NZ" dirty="0" smtClean="0"/>
              <a:t> </a:t>
            </a:r>
            <a:r>
              <a:rPr lang="en-NZ" dirty="0" err="1" smtClean="0"/>
              <a:t>làm</a:t>
            </a:r>
            <a:r>
              <a:rPr lang="en-NZ" dirty="0" smtClean="0"/>
              <a:t> </a:t>
            </a:r>
            <a:r>
              <a:rPr lang="en-NZ" dirty="0" err="1" smtClean="0"/>
              <a:t>việc</a:t>
            </a:r>
            <a:r>
              <a:rPr lang="en-NZ" dirty="0" smtClean="0"/>
              <a:t> </a:t>
            </a:r>
            <a:endParaRPr lang="en-NZ" dirty="0"/>
          </a:p>
        </p:txBody>
      </p:sp>
      <p:sp>
        <p:nvSpPr>
          <p:cNvPr id="3" name="Content Placeholder 2"/>
          <p:cNvSpPr>
            <a:spLocks noGrp="1"/>
          </p:cNvSpPr>
          <p:nvPr>
            <p:ph idx="1"/>
          </p:nvPr>
        </p:nvSpPr>
        <p:spPr/>
        <p:txBody>
          <a:bodyPr>
            <a:normAutofit/>
          </a:bodyPr>
          <a:lstStyle/>
          <a:p>
            <a:r>
              <a:rPr lang="en-NZ" sz="3200" b="1" dirty="0" err="1" smtClean="0"/>
              <a:t>Tạo</a:t>
            </a:r>
            <a:r>
              <a:rPr lang="en-NZ" sz="3200" b="1" dirty="0" smtClean="0"/>
              <a:t> </a:t>
            </a:r>
            <a:r>
              <a:rPr lang="en-NZ" sz="3200" b="1" dirty="0" err="1" smtClean="0"/>
              <a:t>Động</a:t>
            </a:r>
            <a:r>
              <a:rPr lang="en-NZ" sz="3200" b="1" dirty="0" smtClean="0"/>
              <a:t> </a:t>
            </a:r>
            <a:r>
              <a:rPr lang="en-NZ" sz="3200" b="1" dirty="0" err="1" smtClean="0"/>
              <a:t>lực</a:t>
            </a:r>
            <a:r>
              <a:rPr lang="en-NZ" sz="3200" b="1" dirty="0" smtClean="0"/>
              <a:t> </a:t>
            </a:r>
            <a:r>
              <a:rPr lang="en-NZ" sz="3200" b="1" dirty="0" err="1" smtClean="0"/>
              <a:t>làm</a:t>
            </a:r>
            <a:r>
              <a:rPr lang="en-NZ" sz="3200" b="1" dirty="0" smtClean="0"/>
              <a:t> </a:t>
            </a:r>
            <a:r>
              <a:rPr lang="en-NZ" sz="3200" b="1" dirty="0" err="1" smtClean="0"/>
              <a:t>việc</a:t>
            </a:r>
            <a:r>
              <a:rPr lang="en-NZ" sz="3200" b="1" dirty="0" smtClean="0"/>
              <a:t> </a:t>
            </a:r>
            <a:r>
              <a:rPr lang="en-NZ" sz="3200" dirty="0" err="1" smtClean="0"/>
              <a:t>có</a:t>
            </a:r>
            <a:r>
              <a:rPr lang="en-NZ" sz="3200" dirty="0" smtClean="0"/>
              <a:t> </a:t>
            </a:r>
            <a:r>
              <a:rPr lang="en-NZ" sz="3200" dirty="0" err="1" smtClean="0"/>
              <a:t>thể</a:t>
            </a:r>
            <a:r>
              <a:rPr lang="en-NZ" sz="3200" dirty="0" smtClean="0"/>
              <a:t> </a:t>
            </a:r>
            <a:r>
              <a:rPr lang="en-NZ" sz="3200" dirty="0" err="1" smtClean="0"/>
              <a:t>được</a:t>
            </a:r>
            <a:r>
              <a:rPr lang="en-NZ" sz="3200" dirty="0" smtClean="0"/>
              <a:t> </a:t>
            </a:r>
            <a:r>
              <a:rPr lang="en-NZ" sz="3200" dirty="0" err="1" smtClean="0"/>
              <a:t>hiểu</a:t>
            </a:r>
            <a:r>
              <a:rPr lang="en-NZ" sz="3200" dirty="0" smtClean="0"/>
              <a:t> </a:t>
            </a:r>
            <a:r>
              <a:rPr lang="en-NZ" sz="3200" dirty="0" err="1" smtClean="0"/>
              <a:t>là</a:t>
            </a:r>
            <a:r>
              <a:rPr lang="en-NZ" sz="3200" dirty="0" smtClean="0"/>
              <a:t> </a:t>
            </a:r>
            <a:r>
              <a:rPr lang="en-NZ" sz="3200" dirty="0" err="1" smtClean="0"/>
              <a:t>quá</a:t>
            </a:r>
            <a:r>
              <a:rPr lang="en-NZ" sz="3200" dirty="0" smtClean="0"/>
              <a:t> </a:t>
            </a:r>
            <a:r>
              <a:rPr lang="en-NZ" sz="3200" dirty="0" err="1" smtClean="0"/>
              <a:t>trình</a:t>
            </a:r>
            <a:r>
              <a:rPr lang="en-NZ" sz="3200" dirty="0" smtClean="0"/>
              <a:t> </a:t>
            </a:r>
            <a:r>
              <a:rPr lang="en-NZ" sz="3200" dirty="0" err="1" smtClean="0">
                <a:solidFill>
                  <a:srgbClr val="FFC000"/>
                </a:solidFill>
              </a:rPr>
              <a:t>truyền</a:t>
            </a:r>
            <a:r>
              <a:rPr lang="en-NZ" sz="3200" dirty="0" smtClean="0">
                <a:solidFill>
                  <a:srgbClr val="FFC000"/>
                </a:solidFill>
              </a:rPr>
              <a:t> </a:t>
            </a:r>
            <a:r>
              <a:rPr lang="en-NZ" sz="3200" dirty="0" err="1" smtClean="0">
                <a:solidFill>
                  <a:srgbClr val="FFC000"/>
                </a:solidFill>
              </a:rPr>
              <a:t>năng</a:t>
            </a:r>
            <a:r>
              <a:rPr lang="en-NZ" sz="3200" dirty="0" smtClean="0">
                <a:solidFill>
                  <a:srgbClr val="FFC000"/>
                </a:solidFill>
              </a:rPr>
              <a:t>, </a:t>
            </a:r>
            <a:r>
              <a:rPr lang="en-NZ" sz="3200" dirty="0" err="1" smtClean="0">
                <a:solidFill>
                  <a:srgbClr val="FFC000"/>
                </a:solidFill>
              </a:rPr>
              <a:t>khơi</a:t>
            </a:r>
            <a:r>
              <a:rPr lang="en-NZ" sz="3200" dirty="0" smtClean="0">
                <a:solidFill>
                  <a:srgbClr val="FFC000"/>
                </a:solidFill>
              </a:rPr>
              <a:t> </a:t>
            </a:r>
            <a:r>
              <a:rPr lang="en-NZ" sz="3200" dirty="0" err="1" smtClean="0">
                <a:solidFill>
                  <a:srgbClr val="FFC000"/>
                </a:solidFill>
              </a:rPr>
              <a:t>gợi</a:t>
            </a:r>
            <a:r>
              <a:rPr lang="en-NZ" sz="3200" dirty="0" smtClean="0">
                <a:solidFill>
                  <a:srgbClr val="FFC000"/>
                </a:solidFill>
              </a:rPr>
              <a:t> </a:t>
            </a:r>
            <a:r>
              <a:rPr lang="en-NZ" sz="3200" dirty="0" err="1" smtClean="0">
                <a:solidFill>
                  <a:srgbClr val="FFC000"/>
                </a:solidFill>
              </a:rPr>
              <a:t>và</a:t>
            </a:r>
            <a:r>
              <a:rPr lang="en-NZ" sz="3200" dirty="0" smtClean="0">
                <a:solidFill>
                  <a:srgbClr val="FFC000"/>
                </a:solidFill>
              </a:rPr>
              <a:t> </a:t>
            </a:r>
            <a:r>
              <a:rPr lang="en-NZ" sz="3200" dirty="0" err="1" smtClean="0">
                <a:solidFill>
                  <a:srgbClr val="FFC000"/>
                </a:solidFill>
              </a:rPr>
              <a:t>kích</a:t>
            </a:r>
            <a:r>
              <a:rPr lang="en-NZ" sz="3200" dirty="0" smtClean="0">
                <a:solidFill>
                  <a:srgbClr val="FFC000"/>
                </a:solidFill>
              </a:rPr>
              <a:t> </a:t>
            </a:r>
            <a:r>
              <a:rPr lang="en-NZ" sz="3200" dirty="0" err="1" smtClean="0">
                <a:solidFill>
                  <a:srgbClr val="FFC000"/>
                </a:solidFill>
              </a:rPr>
              <a:t>thích</a:t>
            </a:r>
            <a:r>
              <a:rPr lang="en-NZ" sz="3200" dirty="0" smtClean="0">
                <a:solidFill>
                  <a:srgbClr val="FFC000"/>
                </a:solidFill>
              </a:rPr>
              <a:t> </a:t>
            </a:r>
            <a:r>
              <a:rPr lang="en-NZ" sz="3200" dirty="0" err="1" smtClean="0"/>
              <a:t>người</a:t>
            </a:r>
            <a:r>
              <a:rPr lang="en-NZ" sz="3200" dirty="0" smtClean="0"/>
              <a:t> </a:t>
            </a:r>
            <a:r>
              <a:rPr lang="en-NZ" sz="3200" dirty="0" err="1" smtClean="0"/>
              <a:t>lao</a:t>
            </a:r>
            <a:r>
              <a:rPr lang="en-NZ" sz="3200" dirty="0" smtClean="0"/>
              <a:t> </a:t>
            </a:r>
            <a:r>
              <a:rPr lang="en-NZ" sz="3200" dirty="0" err="1" smtClean="0"/>
              <a:t>động</a:t>
            </a:r>
            <a:r>
              <a:rPr lang="en-NZ" sz="3200" dirty="0" smtClean="0"/>
              <a:t> </a:t>
            </a:r>
            <a:r>
              <a:rPr lang="en-NZ" sz="3200" dirty="0" err="1" smtClean="0"/>
              <a:t>phát</a:t>
            </a:r>
            <a:r>
              <a:rPr lang="en-NZ" sz="3200" dirty="0" smtClean="0"/>
              <a:t> </a:t>
            </a:r>
            <a:r>
              <a:rPr lang="en-NZ" sz="3200" dirty="0" err="1" smtClean="0"/>
              <a:t>huy</a:t>
            </a:r>
            <a:r>
              <a:rPr lang="en-NZ" sz="3200" dirty="0" smtClean="0"/>
              <a:t> </a:t>
            </a:r>
            <a:r>
              <a:rPr lang="en-NZ" sz="3200" dirty="0" err="1" smtClean="0"/>
              <a:t>những</a:t>
            </a:r>
            <a:r>
              <a:rPr lang="en-NZ" sz="3200" dirty="0" smtClean="0"/>
              <a:t> </a:t>
            </a:r>
            <a:r>
              <a:rPr lang="en-NZ" sz="3200" dirty="0" err="1" smtClean="0"/>
              <a:t>nội</a:t>
            </a:r>
            <a:r>
              <a:rPr lang="en-NZ" sz="3200" dirty="0" smtClean="0"/>
              <a:t> </a:t>
            </a:r>
            <a:r>
              <a:rPr lang="en-NZ" sz="3200" dirty="0" err="1" smtClean="0"/>
              <a:t>lực</a:t>
            </a:r>
            <a:r>
              <a:rPr lang="en-NZ" sz="3200" dirty="0" smtClean="0"/>
              <a:t> </a:t>
            </a:r>
            <a:r>
              <a:rPr lang="en-NZ" sz="3200" dirty="0" err="1" smtClean="0"/>
              <a:t>của</a:t>
            </a:r>
            <a:r>
              <a:rPr lang="en-NZ" sz="3200" dirty="0" smtClean="0"/>
              <a:t> </a:t>
            </a:r>
            <a:r>
              <a:rPr lang="en-NZ" sz="3200" dirty="0" err="1" smtClean="0"/>
              <a:t>họ</a:t>
            </a:r>
            <a:r>
              <a:rPr lang="en-NZ" sz="3200" dirty="0" smtClean="0"/>
              <a:t> </a:t>
            </a:r>
            <a:r>
              <a:rPr lang="en-NZ" sz="3200" dirty="0" err="1" smtClean="0"/>
              <a:t>và</a:t>
            </a:r>
            <a:r>
              <a:rPr lang="en-NZ" sz="3200" dirty="0" smtClean="0"/>
              <a:t> </a:t>
            </a:r>
            <a:r>
              <a:rPr lang="en-NZ" sz="3200" dirty="0" err="1" smtClean="0"/>
              <a:t>nỗ</a:t>
            </a:r>
            <a:r>
              <a:rPr lang="en-NZ" sz="3200" dirty="0" smtClean="0"/>
              <a:t> </a:t>
            </a:r>
            <a:r>
              <a:rPr lang="en-NZ" sz="3200" dirty="0" err="1" smtClean="0"/>
              <a:t>lực</a:t>
            </a:r>
            <a:r>
              <a:rPr lang="en-NZ" sz="3200" dirty="0" smtClean="0"/>
              <a:t> </a:t>
            </a:r>
            <a:r>
              <a:rPr lang="en-NZ" sz="3200" dirty="0" err="1" smtClean="0"/>
              <a:t>để</a:t>
            </a:r>
            <a:r>
              <a:rPr lang="en-NZ" sz="3200" dirty="0" smtClean="0"/>
              <a:t> </a:t>
            </a:r>
            <a:r>
              <a:rPr lang="en-NZ" sz="3200" dirty="0" err="1" smtClean="0"/>
              <a:t>dành</a:t>
            </a:r>
            <a:r>
              <a:rPr lang="en-NZ" sz="3200" dirty="0" smtClean="0"/>
              <a:t> </a:t>
            </a:r>
            <a:r>
              <a:rPr lang="en-NZ" sz="3200" dirty="0" err="1" smtClean="0"/>
              <a:t>lấy</a:t>
            </a:r>
            <a:r>
              <a:rPr lang="en-NZ" sz="3200" dirty="0" smtClean="0"/>
              <a:t> </a:t>
            </a:r>
            <a:r>
              <a:rPr lang="en-NZ" sz="3200" dirty="0" err="1" smtClean="0"/>
              <a:t>những</a:t>
            </a:r>
            <a:r>
              <a:rPr lang="en-NZ" sz="3200" dirty="0" smtClean="0"/>
              <a:t> </a:t>
            </a:r>
            <a:r>
              <a:rPr lang="en-NZ" sz="3200" dirty="0" err="1" smtClean="0"/>
              <a:t>mục</a:t>
            </a:r>
            <a:r>
              <a:rPr lang="en-NZ" sz="3200" dirty="0" smtClean="0"/>
              <a:t> </a:t>
            </a:r>
            <a:r>
              <a:rPr lang="en-NZ" sz="3200" dirty="0" err="1" smtClean="0"/>
              <a:t>tiêu</a:t>
            </a:r>
            <a:r>
              <a:rPr lang="en-NZ" sz="3200" dirty="0" smtClean="0"/>
              <a:t> </a:t>
            </a:r>
            <a:r>
              <a:rPr lang="en-NZ" sz="3200" dirty="0" err="1" smtClean="0"/>
              <a:t>đề</a:t>
            </a:r>
            <a:r>
              <a:rPr lang="en-NZ" sz="3200" dirty="0" smtClean="0"/>
              <a:t> </a:t>
            </a:r>
            <a:r>
              <a:rPr lang="en-NZ" sz="3200" dirty="0" err="1" smtClean="0"/>
              <a:t>ra</a:t>
            </a:r>
            <a:r>
              <a:rPr lang="en-NZ" sz="3200" dirty="0" smtClean="0"/>
              <a:t> </a:t>
            </a:r>
            <a:r>
              <a:rPr lang="en-NZ" sz="3200" dirty="0" err="1" smtClean="0"/>
              <a:t>theo</a:t>
            </a:r>
            <a:r>
              <a:rPr lang="en-NZ" sz="3200" dirty="0" smtClean="0"/>
              <a:t> </a:t>
            </a:r>
            <a:r>
              <a:rPr lang="en-NZ" sz="3200" dirty="0" err="1" smtClean="0"/>
              <a:t>một</a:t>
            </a:r>
            <a:r>
              <a:rPr lang="en-NZ" sz="3200" dirty="0" smtClean="0"/>
              <a:t> con </a:t>
            </a:r>
            <a:r>
              <a:rPr lang="en-NZ" sz="3200" dirty="0" err="1" smtClean="0"/>
              <a:t>đường</a:t>
            </a:r>
            <a:r>
              <a:rPr lang="en-NZ" sz="3200" dirty="0" smtClean="0"/>
              <a:t> </a:t>
            </a:r>
            <a:r>
              <a:rPr lang="en-NZ" sz="3200" dirty="0" err="1" smtClean="0"/>
              <a:t>nhất</a:t>
            </a:r>
            <a:r>
              <a:rPr lang="en-NZ" sz="3200" dirty="0" smtClean="0"/>
              <a:t> </a:t>
            </a:r>
            <a:r>
              <a:rPr lang="en-NZ" sz="3200" dirty="0" err="1" smtClean="0"/>
              <a:t>định</a:t>
            </a:r>
            <a:r>
              <a:rPr lang="en-NZ" sz="3200" dirty="0" smtClean="0"/>
              <a:t>.</a:t>
            </a:r>
          </a:p>
          <a:p>
            <a:pPr lvl="1"/>
            <a:r>
              <a:rPr lang="en-NZ" dirty="0" err="1" smtClean="0"/>
              <a:t>Truyền</a:t>
            </a:r>
            <a:r>
              <a:rPr lang="en-NZ" dirty="0" smtClean="0"/>
              <a:t> </a:t>
            </a:r>
            <a:r>
              <a:rPr lang="en-NZ" dirty="0" err="1" smtClean="0"/>
              <a:t>năng</a:t>
            </a:r>
            <a:r>
              <a:rPr lang="en-NZ" dirty="0" smtClean="0"/>
              <a:t> </a:t>
            </a:r>
            <a:r>
              <a:rPr lang="en-NZ" dirty="0" err="1" smtClean="0"/>
              <a:t>là</a:t>
            </a:r>
            <a:r>
              <a:rPr lang="en-NZ" dirty="0" smtClean="0"/>
              <a:t>....</a:t>
            </a:r>
          </a:p>
          <a:p>
            <a:pPr lvl="1"/>
            <a:r>
              <a:rPr lang="en-NZ" dirty="0" err="1" smtClean="0"/>
              <a:t>Khơi</a:t>
            </a:r>
            <a:r>
              <a:rPr lang="en-NZ" dirty="0" smtClean="0"/>
              <a:t> </a:t>
            </a:r>
            <a:r>
              <a:rPr lang="en-NZ" dirty="0" err="1" smtClean="0"/>
              <a:t>gợi</a:t>
            </a:r>
            <a:r>
              <a:rPr lang="en-NZ" dirty="0" smtClean="0"/>
              <a:t> </a:t>
            </a:r>
            <a:r>
              <a:rPr lang="en-NZ" dirty="0" err="1" smtClean="0"/>
              <a:t>là</a:t>
            </a:r>
            <a:r>
              <a:rPr lang="en-NZ" dirty="0" smtClean="0"/>
              <a:t>....</a:t>
            </a:r>
          </a:p>
          <a:p>
            <a:pPr lvl="1"/>
            <a:r>
              <a:rPr lang="en-NZ" dirty="0" err="1" smtClean="0"/>
              <a:t>Kích</a:t>
            </a:r>
            <a:r>
              <a:rPr lang="en-NZ" dirty="0" smtClean="0"/>
              <a:t> </a:t>
            </a:r>
            <a:r>
              <a:rPr lang="en-NZ" dirty="0" err="1" smtClean="0"/>
              <a:t>thích</a:t>
            </a:r>
            <a:r>
              <a:rPr lang="en-NZ" dirty="0" smtClean="0"/>
              <a:t> </a:t>
            </a:r>
            <a:r>
              <a:rPr lang="en-NZ" dirty="0" err="1" smtClean="0"/>
              <a:t>là</a:t>
            </a:r>
            <a:r>
              <a:rPr lang="en-NZ" dirty="0" smtClean="0"/>
              <a:t>...</a:t>
            </a:r>
          </a:p>
          <a:p>
            <a:endParaRPr lang="en-NZ" dirty="0" smtClean="0"/>
          </a:p>
          <a:p>
            <a:endParaRPr lang="en-NZ"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Điều</a:t>
            </a:r>
            <a:r>
              <a:rPr lang="en-NZ" dirty="0" smtClean="0"/>
              <a:t> </a:t>
            </a:r>
            <a:r>
              <a:rPr lang="en-NZ" dirty="0" err="1" smtClean="0"/>
              <a:t>kiện</a:t>
            </a:r>
            <a:r>
              <a:rPr lang="en-NZ" dirty="0" smtClean="0"/>
              <a:t> </a:t>
            </a:r>
            <a:r>
              <a:rPr lang="en-NZ" dirty="0" err="1" smtClean="0"/>
              <a:t>tiên</a:t>
            </a:r>
            <a:r>
              <a:rPr lang="en-NZ" dirty="0" smtClean="0"/>
              <a:t> </a:t>
            </a:r>
            <a:r>
              <a:rPr lang="en-NZ" dirty="0" err="1" smtClean="0"/>
              <a:t>quyết</a:t>
            </a:r>
            <a:r>
              <a:rPr lang="en-NZ" dirty="0" smtClean="0"/>
              <a:t>: HIỂU</a:t>
            </a:r>
            <a:endParaRPr lang="en-NZ" dirty="0"/>
          </a:p>
        </p:txBody>
      </p:sp>
      <p:sp>
        <p:nvSpPr>
          <p:cNvPr id="3" name="Content Placeholder 2"/>
          <p:cNvSpPr>
            <a:spLocks noGrp="1"/>
          </p:cNvSpPr>
          <p:nvPr>
            <p:ph idx="1"/>
          </p:nvPr>
        </p:nvSpPr>
        <p:spPr/>
        <p:txBody>
          <a:bodyPr/>
          <a:lstStyle/>
          <a:p>
            <a:pPr lvl="0"/>
            <a:r>
              <a:rPr lang="en-NZ" sz="2800" dirty="0" err="1" smtClean="0"/>
              <a:t>Hiểu</a:t>
            </a:r>
            <a:r>
              <a:rPr lang="en-NZ" sz="2800" dirty="0" smtClean="0"/>
              <a:t> </a:t>
            </a:r>
            <a:r>
              <a:rPr lang="en-NZ" sz="2800" dirty="0" err="1" smtClean="0"/>
              <a:t>Bản</a:t>
            </a:r>
            <a:r>
              <a:rPr lang="en-NZ" sz="2800" dirty="0" smtClean="0"/>
              <a:t> </a:t>
            </a:r>
            <a:r>
              <a:rPr lang="en-NZ" sz="2800" dirty="0" err="1" smtClean="0"/>
              <a:t>chất</a:t>
            </a:r>
            <a:r>
              <a:rPr lang="en-NZ" sz="2800" dirty="0" smtClean="0"/>
              <a:t>  </a:t>
            </a:r>
            <a:r>
              <a:rPr lang="en-NZ" sz="2800" dirty="0" err="1" smtClean="0"/>
              <a:t>của</a:t>
            </a:r>
            <a:r>
              <a:rPr lang="en-NZ" sz="2800" dirty="0" smtClean="0"/>
              <a:t> </a:t>
            </a:r>
            <a:r>
              <a:rPr lang="en-NZ" sz="2800" dirty="0" err="1" smtClean="0"/>
              <a:t>quá</a:t>
            </a:r>
            <a:r>
              <a:rPr lang="en-NZ" sz="2800" dirty="0" smtClean="0"/>
              <a:t> </a:t>
            </a:r>
            <a:r>
              <a:rPr lang="en-NZ" sz="2800" dirty="0" err="1" smtClean="0"/>
              <a:t>trình</a:t>
            </a:r>
            <a:r>
              <a:rPr lang="en-NZ" sz="2800" dirty="0" smtClean="0"/>
              <a:t> </a:t>
            </a:r>
            <a:r>
              <a:rPr lang="en-NZ" sz="2800" dirty="0" err="1" smtClean="0"/>
              <a:t>tạo</a:t>
            </a:r>
            <a:r>
              <a:rPr lang="en-NZ" sz="2800" dirty="0" smtClean="0"/>
              <a:t> </a:t>
            </a:r>
            <a:r>
              <a:rPr lang="en-NZ" sz="2800" dirty="0" err="1" smtClean="0"/>
              <a:t>động</a:t>
            </a:r>
            <a:r>
              <a:rPr lang="en-NZ" sz="2800" dirty="0" smtClean="0"/>
              <a:t> </a:t>
            </a:r>
            <a:r>
              <a:rPr lang="en-NZ" sz="2800" dirty="0" err="1" smtClean="0"/>
              <a:t>lực</a:t>
            </a:r>
            <a:r>
              <a:rPr lang="en-NZ" sz="2800" dirty="0" smtClean="0"/>
              <a:t> : </a:t>
            </a:r>
            <a:r>
              <a:rPr lang="en-US" sz="2800" dirty="0" err="1" smtClean="0"/>
              <a:t>là</a:t>
            </a:r>
            <a:r>
              <a:rPr lang="en-US" sz="2800" dirty="0" smtClean="0"/>
              <a:t> </a:t>
            </a:r>
            <a:r>
              <a:rPr lang="en-US" sz="2800" dirty="0" err="1" smtClean="0"/>
              <a:t>làm</a:t>
            </a:r>
            <a:r>
              <a:rPr lang="en-US" sz="2800" dirty="0" smtClean="0"/>
              <a:t> </a:t>
            </a:r>
            <a:r>
              <a:rPr lang="en-US" sz="2800" dirty="0" err="1" smtClean="0"/>
              <a:t>cho</a:t>
            </a:r>
            <a:r>
              <a:rPr lang="en-US" sz="2800" dirty="0" smtClean="0"/>
              <a:t> </a:t>
            </a:r>
            <a:r>
              <a:rPr lang="en-US" sz="2800" dirty="0" err="1" smtClean="0"/>
              <a:t>người</a:t>
            </a:r>
            <a:r>
              <a:rPr lang="en-US" sz="2800" dirty="0" smtClean="0"/>
              <a:t> LĐ cam </a:t>
            </a:r>
            <a:r>
              <a:rPr lang="en-US" sz="2800" dirty="0" err="1" smtClean="0"/>
              <a:t>kết</a:t>
            </a:r>
            <a:r>
              <a:rPr lang="en-US" sz="2800" dirty="0" smtClean="0"/>
              <a:t> </a:t>
            </a:r>
            <a:r>
              <a:rPr lang="en-US" sz="2800" dirty="0" err="1" smtClean="0"/>
              <a:t>gắn</a:t>
            </a:r>
            <a:r>
              <a:rPr lang="en-US" sz="2800" dirty="0" smtClean="0"/>
              <a:t> </a:t>
            </a:r>
            <a:r>
              <a:rPr lang="en-US" sz="2800" dirty="0" err="1" smtClean="0"/>
              <a:t>bó</a:t>
            </a:r>
            <a:r>
              <a:rPr lang="en-US" sz="2800" dirty="0" smtClean="0"/>
              <a:t> </a:t>
            </a:r>
            <a:r>
              <a:rPr lang="en-US" sz="2800" dirty="0" err="1" smtClean="0"/>
              <a:t>với</a:t>
            </a:r>
            <a:r>
              <a:rPr lang="en-US" sz="2800" dirty="0" smtClean="0"/>
              <a:t> </a:t>
            </a:r>
            <a:r>
              <a:rPr lang="en-US" sz="2800" dirty="0" err="1" smtClean="0"/>
              <a:t>công</a:t>
            </a:r>
            <a:r>
              <a:rPr lang="en-US" sz="2800" dirty="0" smtClean="0"/>
              <a:t> </a:t>
            </a:r>
            <a:r>
              <a:rPr lang="en-US" sz="2800" dirty="0" err="1" smtClean="0"/>
              <a:t>việc</a:t>
            </a:r>
            <a:r>
              <a:rPr lang="en-US" sz="2800" dirty="0" smtClean="0"/>
              <a:t> </a:t>
            </a:r>
            <a:r>
              <a:rPr lang="en-US" sz="2800" dirty="0" err="1" smtClean="0"/>
              <a:t>chớ</a:t>
            </a:r>
            <a:r>
              <a:rPr lang="en-US" sz="2800" dirty="0" smtClean="0"/>
              <a:t> </a:t>
            </a:r>
            <a:r>
              <a:rPr lang="en-US" sz="2800" dirty="0" err="1" smtClean="0"/>
              <a:t>không</a:t>
            </a:r>
            <a:r>
              <a:rPr lang="en-US" sz="2800" dirty="0" smtClean="0"/>
              <a:t> </a:t>
            </a:r>
            <a:r>
              <a:rPr lang="en-US" sz="2800" dirty="0" err="1" smtClean="0"/>
              <a:t>phải</a:t>
            </a:r>
            <a:r>
              <a:rPr lang="en-US" sz="2800" dirty="0" smtClean="0"/>
              <a:t> </a:t>
            </a:r>
            <a:r>
              <a:rPr lang="en-US" sz="2800" dirty="0" err="1" smtClean="0"/>
              <a:t>là</a:t>
            </a:r>
            <a:r>
              <a:rPr lang="en-US" sz="2800" dirty="0" smtClean="0"/>
              <a:t> </a:t>
            </a:r>
            <a:r>
              <a:rPr lang="en-US" sz="2800" dirty="0" err="1" smtClean="0"/>
              <a:t>kiểm</a:t>
            </a:r>
            <a:r>
              <a:rPr lang="en-US" sz="2800" dirty="0" smtClean="0"/>
              <a:t> </a:t>
            </a:r>
            <a:r>
              <a:rPr lang="en-US" sz="2800" dirty="0" err="1" smtClean="0"/>
              <a:t>tra</a:t>
            </a:r>
            <a:r>
              <a:rPr lang="en-US" sz="2800" dirty="0" smtClean="0"/>
              <a:t>, </a:t>
            </a:r>
            <a:r>
              <a:rPr lang="en-US" sz="2800" dirty="0" err="1" smtClean="0"/>
              <a:t>giám</a:t>
            </a:r>
            <a:r>
              <a:rPr lang="en-US" sz="2800" dirty="0" smtClean="0"/>
              <a:t> </a:t>
            </a:r>
            <a:r>
              <a:rPr lang="en-US" sz="2800" dirty="0" err="1" smtClean="0"/>
              <a:t>sát</a:t>
            </a:r>
            <a:r>
              <a:rPr lang="en-US" sz="2800" dirty="0" smtClean="0"/>
              <a:t>, </a:t>
            </a:r>
            <a:r>
              <a:rPr lang="en-US" sz="2800" dirty="0" err="1" smtClean="0"/>
              <a:t>thúc</a:t>
            </a:r>
            <a:r>
              <a:rPr lang="en-US" sz="2800" dirty="0" smtClean="0"/>
              <a:t> </a:t>
            </a:r>
            <a:r>
              <a:rPr lang="en-US" sz="2800" dirty="0" err="1" smtClean="0"/>
              <a:t>ép</a:t>
            </a:r>
            <a:r>
              <a:rPr lang="en-US" sz="2800" dirty="0" smtClean="0"/>
              <a:t> </a:t>
            </a:r>
            <a:r>
              <a:rPr lang="en-US" sz="2800" dirty="0" err="1" smtClean="0"/>
              <a:t>họ</a:t>
            </a:r>
            <a:r>
              <a:rPr lang="en-US" sz="2800" dirty="0" smtClean="0"/>
              <a:t>.</a:t>
            </a:r>
            <a:endParaRPr lang="en-NZ" sz="2800" dirty="0" smtClean="0"/>
          </a:p>
          <a:p>
            <a:pPr lvl="0"/>
            <a:r>
              <a:rPr lang="en-US" sz="2800" dirty="0" err="1" smtClean="0"/>
              <a:t>Hiểu</a:t>
            </a:r>
            <a:r>
              <a:rPr lang="en-US" sz="2800" dirty="0" smtClean="0"/>
              <a:t> </a:t>
            </a:r>
            <a:r>
              <a:rPr lang="en-US" sz="2800" dirty="0" err="1" smtClean="0"/>
              <a:t>rằng</a:t>
            </a:r>
            <a:r>
              <a:rPr lang="en-US" sz="2800" dirty="0" smtClean="0"/>
              <a:t> </a:t>
            </a:r>
            <a:r>
              <a:rPr lang="en-US" sz="2800" dirty="0" err="1" smtClean="0"/>
              <a:t>động</a:t>
            </a:r>
            <a:r>
              <a:rPr lang="en-US" sz="2800" dirty="0" smtClean="0"/>
              <a:t> </a:t>
            </a:r>
            <a:r>
              <a:rPr lang="en-US" sz="2800" dirty="0" err="1" smtClean="0"/>
              <a:t>viên</a:t>
            </a:r>
            <a:r>
              <a:rPr lang="en-US" sz="2800" dirty="0" smtClean="0"/>
              <a:t>, </a:t>
            </a:r>
            <a:r>
              <a:rPr lang="en-US" sz="2800" dirty="0" err="1" smtClean="0"/>
              <a:t>tạo</a:t>
            </a:r>
            <a:r>
              <a:rPr lang="en-US" sz="2800" dirty="0" smtClean="0"/>
              <a:t> </a:t>
            </a:r>
            <a:r>
              <a:rPr lang="en-US" sz="2800" dirty="0" err="1" smtClean="0"/>
              <a:t>động</a:t>
            </a:r>
            <a:r>
              <a:rPr lang="en-US" sz="2800" dirty="0" smtClean="0"/>
              <a:t> </a:t>
            </a:r>
            <a:r>
              <a:rPr lang="en-US" sz="2800" dirty="0" err="1" smtClean="0"/>
              <a:t>lực</a:t>
            </a:r>
            <a:r>
              <a:rPr lang="en-US" sz="2800" dirty="0" smtClean="0"/>
              <a:t> </a:t>
            </a:r>
            <a:r>
              <a:rPr lang="en-US" sz="2800" dirty="0" err="1" smtClean="0"/>
              <a:t>là</a:t>
            </a:r>
            <a:r>
              <a:rPr lang="en-US" sz="2800" dirty="0" smtClean="0"/>
              <a:t> </a:t>
            </a:r>
            <a:r>
              <a:rPr lang="en-US" sz="2800" dirty="0" err="1" smtClean="0"/>
              <a:t>nhiệm</a:t>
            </a:r>
            <a:r>
              <a:rPr lang="en-US" sz="2800" dirty="0" smtClean="0"/>
              <a:t> </a:t>
            </a:r>
            <a:r>
              <a:rPr lang="en-US" sz="2800" dirty="0" err="1" smtClean="0"/>
              <a:t>vụ</a:t>
            </a:r>
            <a:r>
              <a:rPr lang="en-US" sz="2800" dirty="0" smtClean="0"/>
              <a:t> </a:t>
            </a:r>
            <a:r>
              <a:rPr lang="en-US" sz="2800" dirty="0" err="1" smtClean="0"/>
              <a:t>của</a:t>
            </a:r>
            <a:r>
              <a:rPr lang="en-US" sz="2800" dirty="0" smtClean="0"/>
              <a:t> </a:t>
            </a:r>
            <a:r>
              <a:rPr lang="en-US" sz="2800" dirty="0" err="1" smtClean="0"/>
              <a:t>người</a:t>
            </a:r>
            <a:r>
              <a:rPr lang="en-US" sz="2800" dirty="0" smtClean="0"/>
              <a:t> </a:t>
            </a:r>
            <a:r>
              <a:rPr lang="en-US" sz="2800" dirty="0" err="1" smtClean="0"/>
              <a:t>lãnh</a:t>
            </a:r>
            <a:r>
              <a:rPr lang="en-US" sz="2800" dirty="0" smtClean="0"/>
              <a:t> </a:t>
            </a:r>
            <a:r>
              <a:rPr lang="en-US" sz="2800" dirty="0" err="1" smtClean="0"/>
              <a:t>đạo</a:t>
            </a:r>
            <a:r>
              <a:rPr lang="en-US" sz="2800" dirty="0" smtClean="0"/>
              <a:t>, </a:t>
            </a:r>
            <a:r>
              <a:rPr lang="en-US" sz="2800" dirty="0" err="1" smtClean="0"/>
              <a:t>quản</a:t>
            </a:r>
            <a:r>
              <a:rPr lang="en-US" sz="2800" dirty="0" smtClean="0"/>
              <a:t> </a:t>
            </a:r>
            <a:r>
              <a:rPr lang="en-US" sz="2800" dirty="0" err="1" smtClean="0"/>
              <a:t>lý</a:t>
            </a:r>
            <a:r>
              <a:rPr lang="en-US" sz="2800" dirty="0" smtClean="0"/>
              <a:t>, </a:t>
            </a:r>
            <a:r>
              <a:rPr lang="en-US" sz="2800" dirty="0" err="1" smtClean="0"/>
              <a:t>và</a:t>
            </a:r>
            <a:r>
              <a:rPr lang="en-US" sz="2800" dirty="0" smtClean="0"/>
              <a:t> </a:t>
            </a:r>
            <a:r>
              <a:rPr lang="en-US" sz="2800" dirty="0" err="1" smtClean="0"/>
              <a:t>rằng</a:t>
            </a:r>
            <a:r>
              <a:rPr lang="en-US" sz="2800" dirty="0" smtClean="0"/>
              <a:t> </a:t>
            </a:r>
            <a:r>
              <a:rPr lang="en-US" sz="2800" dirty="0" err="1" smtClean="0"/>
              <a:t>họ</a:t>
            </a:r>
            <a:r>
              <a:rPr lang="en-US" sz="2800" dirty="0" smtClean="0"/>
              <a:t> </a:t>
            </a:r>
            <a:r>
              <a:rPr lang="en-US" sz="2800" dirty="0" err="1" smtClean="0"/>
              <a:t>phải</a:t>
            </a:r>
            <a:r>
              <a:rPr lang="en-US" sz="2800" dirty="0" smtClean="0"/>
              <a:t> </a:t>
            </a:r>
            <a:r>
              <a:rPr lang="en-US" sz="2800" dirty="0" err="1" smtClean="0"/>
              <a:t>chấp</a:t>
            </a:r>
            <a:r>
              <a:rPr lang="en-US" sz="2800" dirty="0" smtClean="0"/>
              <a:t> </a:t>
            </a:r>
            <a:r>
              <a:rPr lang="en-US" sz="2800" dirty="0" err="1" smtClean="0"/>
              <a:t>nhận</a:t>
            </a:r>
            <a:r>
              <a:rPr lang="en-US" sz="2800" dirty="0" smtClean="0"/>
              <a:t> </a:t>
            </a:r>
            <a:r>
              <a:rPr lang="en-US" sz="2800" dirty="0" err="1" smtClean="0"/>
              <a:t>rằng</a:t>
            </a:r>
            <a:r>
              <a:rPr lang="en-US" sz="2800" dirty="0" smtClean="0"/>
              <a:t> </a:t>
            </a:r>
            <a:r>
              <a:rPr lang="en-US" sz="2800" dirty="0" err="1" smtClean="0"/>
              <a:t>động</a:t>
            </a:r>
            <a:r>
              <a:rPr lang="en-US" sz="2800" dirty="0" smtClean="0"/>
              <a:t> </a:t>
            </a:r>
            <a:r>
              <a:rPr lang="en-US" sz="2800" dirty="0" err="1" smtClean="0"/>
              <a:t>viên</a:t>
            </a:r>
            <a:r>
              <a:rPr lang="en-US" sz="2800" dirty="0" smtClean="0"/>
              <a:t> </a:t>
            </a:r>
            <a:r>
              <a:rPr lang="en-US" sz="2800" dirty="0" err="1" smtClean="0"/>
              <a:t>là</a:t>
            </a:r>
            <a:r>
              <a:rPr lang="en-US" sz="2800" dirty="0" smtClean="0"/>
              <a:t> </a:t>
            </a:r>
            <a:r>
              <a:rPr lang="en-US" sz="2800" dirty="0" err="1" smtClean="0"/>
              <a:t>một</a:t>
            </a:r>
            <a:r>
              <a:rPr lang="en-US" sz="2800" dirty="0" smtClean="0"/>
              <a:t> cam </a:t>
            </a:r>
            <a:r>
              <a:rPr lang="en-US" sz="2800" dirty="0" err="1" smtClean="0"/>
              <a:t>kết</a:t>
            </a:r>
            <a:r>
              <a:rPr lang="en-US" sz="2800" dirty="0" smtClean="0"/>
              <a:t> </a:t>
            </a:r>
            <a:r>
              <a:rPr lang="en-US" sz="2800" dirty="0" err="1" smtClean="0"/>
              <a:t>lâu</a:t>
            </a:r>
            <a:r>
              <a:rPr lang="en-US" sz="2800" dirty="0" smtClean="0"/>
              <a:t> </a:t>
            </a:r>
            <a:r>
              <a:rPr lang="en-US" sz="2800" dirty="0" err="1" smtClean="0"/>
              <a:t>dài</a:t>
            </a:r>
            <a:r>
              <a:rPr lang="en-US" sz="2800" dirty="0" smtClean="0"/>
              <a:t> </a:t>
            </a:r>
            <a:r>
              <a:rPr lang="en-US" sz="2800" dirty="0" err="1" smtClean="0"/>
              <a:t>từ</a:t>
            </a:r>
            <a:r>
              <a:rPr lang="en-US" sz="2800" dirty="0" smtClean="0"/>
              <a:t> </a:t>
            </a:r>
            <a:r>
              <a:rPr lang="en-US" sz="2800" dirty="0" err="1" smtClean="0"/>
              <a:t>phía</a:t>
            </a:r>
            <a:r>
              <a:rPr lang="en-US" sz="2800" dirty="0" smtClean="0"/>
              <a:t> </a:t>
            </a:r>
            <a:r>
              <a:rPr lang="en-US" sz="2800" dirty="0" err="1" smtClean="0"/>
              <a:t>họ</a:t>
            </a:r>
            <a:r>
              <a:rPr lang="en-US" sz="2800" dirty="0" smtClean="0"/>
              <a:t> </a:t>
            </a:r>
            <a:r>
              <a:rPr lang="en-US" sz="2800" dirty="0" err="1" smtClean="0"/>
              <a:t>và</a:t>
            </a:r>
            <a:r>
              <a:rPr lang="en-US" sz="2800" dirty="0" smtClean="0"/>
              <a:t> </a:t>
            </a:r>
            <a:r>
              <a:rPr lang="en-US" sz="2800" dirty="0" err="1" smtClean="0"/>
              <a:t>từ</a:t>
            </a:r>
            <a:r>
              <a:rPr lang="en-US" sz="2800" dirty="0" smtClean="0"/>
              <a:t> </a:t>
            </a:r>
            <a:r>
              <a:rPr lang="en-US" sz="2800" dirty="0" err="1" smtClean="0"/>
              <a:t>phía</a:t>
            </a:r>
            <a:r>
              <a:rPr lang="en-US" sz="2800" dirty="0" smtClean="0"/>
              <a:t> </a:t>
            </a:r>
            <a:r>
              <a:rPr lang="en-US" sz="2800" dirty="0" err="1" smtClean="0"/>
              <a:t>tổ</a:t>
            </a:r>
            <a:r>
              <a:rPr lang="en-US" sz="2800" dirty="0" smtClean="0"/>
              <a:t> </a:t>
            </a:r>
            <a:r>
              <a:rPr lang="en-US" sz="2800" dirty="0" err="1" smtClean="0"/>
              <a:t>chức</a:t>
            </a:r>
            <a:r>
              <a:rPr lang="en-US" sz="2800" dirty="0" smtClean="0"/>
              <a:t>. </a:t>
            </a:r>
            <a:endParaRPr lang="en-NZ" sz="2800" dirty="0" smtClean="0"/>
          </a:p>
          <a:p>
            <a:endParaRPr lang="en-N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Điều</a:t>
            </a:r>
            <a:r>
              <a:rPr lang="en-NZ" dirty="0" smtClean="0"/>
              <a:t> </a:t>
            </a:r>
            <a:r>
              <a:rPr lang="en-NZ" dirty="0" err="1" smtClean="0"/>
              <a:t>kiện</a:t>
            </a:r>
            <a:r>
              <a:rPr lang="en-NZ" dirty="0" smtClean="0"/>
              <a:t> </a:t>
            </a:r>
            <a:r>
              <a:rPr lang="en-NZ" dirty="0" err="1" smtClean="0"/>
              <a:t>tiên</a:t>
            </a:r>
            <a:r>
              <a:rPr lang="en-NZ" dirty="0" smtClean="0"/>
              <a:t> </a:t>
            </a:r>
            <a:r>
              <a:rPr lang="en-NZ" dirty="0" err="1" smtClean="0"/>
              <a:t>quyết</a:t>
            </a:r>
            <a:r>
              <a:rPr lang="en-NZ" dirty="0" smtClean="0"/>
              <a:t>: HIỂU</a:t>
            </a:r>
            <a:endParaRPr lang="en-NZ" dirty="0"/>
          </a:p>
        </p:txBody>
      </p:sp>
      <p:sp>
        <p:nvSpPr>
          <p:cNvPr id="3" name="Content Placeholder 2"/>
          <p:cNvSpPr>
            <a:spLocks noGrp="1"/>
          </p:cNvSpPr>
          <p:nvPr>
            <p:ph idx="1"/>
          </p:nvPr>
        </p:nvSpPr>
        <p:spPr/>
        <p:txBody>
          <a:bodyPr>
            <a:normAutofit/>
          </a:bodyPr>
          <a:lstStyle/>
          <a:p>
            <a:pPr>
              <a:buFontTx/>
              <a:buChar char="-"/>
            </a:pPr>
            <a:r>
              <a:rPr lang="en-NZ" sz="2800" dirty="0" err="1" smtClean="0"/>
              <a:t>Hiểu</a:t>
            </a:r>
            <a:r>
              <a:rPr lang="en-NZ" sz="2800" dirty="0" smtClean="0"/>
              <a:t> </a:t>
            </a:r>
            <a:r>
              <a:rPr lang="en-NZ" sz="2800" dirty="0" err="1" smtClean="0"/>
              <a:t>người</a:t>
            </a:r>
            <a:r>
              <a:rPr lang="en-NZ" sz="2800" dirty="0" smtClean="0"/>
              <a:t> </a:t>
            </a:r>
            <a:r>
              <a:rPr lang="en-NZ" sz="2800" dirty="0" err="1" smtClean="0"/>
              <a:t>lao</a:t>
            </a:r>
            <a:r>
              <a:rPr lang="en-NZ" sz="2800" dirty="0" smtClean="0"/>
              <a:t> </a:t>
            </a:r>
            <a:r>
              <a:rPr lang="en-NZ" sz="2800" dirty="0" err="1" smtClean="0"/>
              <a:t>động</a:t>
            </a:r>
            <a:r>
              <a:rPr lang="en-NZ" sz="2800" dirty="0" smtClean="0"/>
              <a:t>: </a:t>
            </a:r>
            <a:r>
              <a:rPr lang="en-NZ" sz="2800" dirty="0" err="1" smtClean="0"/>
              <a:t>tâm</a:t>
            </a:r>
            <a:r>
              <a:rPr lang="en-NZ" sz="2800" dirty="0" smtClean="0"/>
              <a:t> </a:t>
            </a:r>
            <a:r>
              <a:rPr lang="en-NZ" sz="2800" dirty="0" err="1" smtClean="0"/>
              <a:t>sinh</a:t>
            </a:r>
            <a:r>
              <a:rPr lang="en-NZ" sz="2800" dirty="0" smtClean="0"/>
              <a:t> </a:t>
            </a:r>
            <a:r>
              <a:rPr lang="en-NZ" sz="2800" dirty="0" err="1" smtClean="0"/>
              <a:t>lý</a:t>
            </a:r>
            <a:r>
              <a:rPr lang="en-NZ" sz="2800" dirty="0" smtClean="0"/>
              <a:t>, </a:t>
            </a:r>
            <a:r>
              <a:rPr lang="en-NZ" sz="2800" dirty="0" err="1" smtClean="0"/>
              <a:t>tính</a:t>
            </a:r>
            <a:r>
              <a:rPr lang="en-NZ" sz="2800" dirty="0" smtClean="0"/>
              <a:t> </a:t>
            </a:r>
            <a:r>
              <a:rPr lang="en-NZ" sz="2800" dirty="0" err="1" smtClean="0"/>
              <a:t>cách</a:t>
            </a:r>
            <a:r>
              <a:rPr lang="en-NZ" sz="2800" dirty="0" smtClean="0"/>
              <a:t>, </a:t>
            </a:r>
            <a:r>
              <a:rPr lang="en-NZ" sz="2800" dirty="0" err="1" smtClean="0"/>
              <a:t>năng</a:t>
            </a:r>
            <a:r>
              <a:rPr lang="en-NZ" sz="2800" dirty="0" smtClean="0"/>
              <a:t> </a:t>
            </a:r>
            <a:r>
              <a:rPr lang="en-NZ" sz="2800" dirty="0" err="1" smtClean="0"/>
              <a:t>lực</a:t>
            </a:r>
            <a:r>
              <a:rPr lang="en-NZ" sz="2800" dirty="0" smtClean="0"/>
              <a:t>, ...</a:t>
            </a:r>
          </a:p>
          <a:p>
            <a:pPr>
              <a:buFontTx/>
              <a:buChar char="-"/>
            </a:pPr>
            <a:r>
              <a:rPr lang="en-NZ" sz="2800" dirty="0" err="1" smtClean="0"/>
              <a:t>Hiểu</a:t>
            </a:r>
            <a:r>
              <a:rPr lang="en-NZ" sz="2800" dirty="0" smtClean="0"/>
              <a:t> </a:t>
            </a:r>
            <a:r>
              <a:rPr lang="en-NZ" sz="2800" dirty="0" err="1" smtClean="0"/>
              <a:t>công</a:t>
            </a:r>
            <a:r>
              <a:rPr lang="en-NZ" sz="2800" dirty="0" smtClean="0"/>
              <a:t> </a:t>
            </a:r>
            <a:r>
              <a:rPr lang="en-NZ" sz="2800" dirty="0" err="1" smtClean="0"/>
              <a:t>việc</a:t>
            </a:r>
            <a:r>
              <a:rPr lang="en-NZ" sz="2800" dirty="0" smtClean="0"/>
              <a:t> </a:t>
            </a:r>
            <a:r>
              <a:rPr lang="en-NZ" sz="2800" dirty="0" err="1" smtClean="0"/>
              <a:t>cụ</a:t>
            </a:r>
            <a:r>
              <a:rPr lang="en-NZ" sz="2800" dirty="0" smtClean="0"/>
              <a:t> </a:t>
            </a:r>
            <a:r>
              <a:rPr lang="en-NZ" sz="2800" dirty="0" err="1" smtClean="0"/>
              <a:t>thể</a:t>
            </a:r>
            <a:r>
              <a:rPr lang="en-NZ" sz="2800" dirty="0" smtClean="0"/>
              <a:t> </a:t>
            </a:r>
            <a:r>
              <a:rPr lang="en-NZ" sz="2800" dirty="0" err="1" smtClean="0"/>
              <a:t>của</a:t>
            </a:r>
            <a:r>
              <a:rPr lang="en-NZ" sz="2800" dirty="0" smtClean="0"/>
              <a:t> </a:t>
            </a:r>
            <a:r>
              <a:rPr lang="en-NZ" sz="2800" dirty="0" err="1" smtClean="0"/>
              <a:t>người</a:t>
            </a:r>
            <a:r>
              <a:rPr lang="en-NZ" sz="2800" dirty="0" smtClean="0"/>
              <a:t> </a:t>
            </a:r>
            <a:r>
              <a:rPr lang="en-NZ" sz="2800" dirty="0" err="1" smtClean="0"/>
              <a:t>lao</a:t>
            </a:r>
            <a:r>
              <a:rPr lang="en-NZ" sz="2800" dirty="0" smtClean="0"/>
              <a:t> </a:t>
            </a:r>
            <a:r>
              <a:rPr lang="en-NZ" sz="2800" dirty="0" err="1" smtClean="0"/>
              <a:t>động</a:t>
            </a:r>
            <a:r>
              <a:rPr lang="en-NZ" sz="2800" dirty="0" smtClean="0"/>
              <a:t>: </a:t>
            </a:r>
            <a:r>
              <a:rPr lang="en-NZ" sz="2800" dirty="0" err="1" smtClean="0"/>
              <a:t>lại</a:t>
            </a:r>
            <a:r>
              <a:rPr lang="en-NZ" sz="2800" dirty="0" smtClean="0"/>
              <a:t> </a:t>
            </a:r>
            <a:r>
              <a:rPr lang="en-NZ" sz="2800" dirty="0" err="1" smtClean="0"/>
              <a:t>hình</a:t>
            </a:r>
            <a:r>
              <a:rPr lang="en-NZ" sz="2800" dirty="0" smtClean="0"/>
              <a:t> (</a:t>
            </a:r>
            <a:r>
              <a:rPr lang="en-NZ" sz="2800" dirty="0" err="1" smtClean="0"/>
              <a:t>trí</a:t>
            </a:r>
            <a:r>
              <a:rPr lang="en-NZ" sz="2800" dirty="0" smtClean="0"/>
              <a:t> </a:t>
            </a:r>
            <a:r>
              <a:rPr lang="en-NZ" sz="2800" dirty="0" err="1" smtClean="0"/>
              <a:t>óc</a:t>
            </a:r>
            <a:r>
              <a:rPr lang="en-NZ" sz="2800" dirty="0" smtClean="0"/>
              <a:t>, </a:t>
            </a:r>
            <a:r>
              <a:rPr lang="en-NZ" sz="2800" dirty="0" err="1" smtClean="0"/>
              <a:t>chân</a:t>
            </a:r>
            <a:r>
              <a:rPr lang="en-NZ" sz="2800" dirty="0" smtClean="0"/>
              <a:t> </a:t>
            </a:r>
            <a:r>
              <a:rPr lang="en-NZ" sz="2800" dirty="0" err="1" smtClean="0"/>
              <a:t>tay</a:t>
            </a:r>
            <a:r>
              <a:rPr lang="en-NZ" sz="2800" dirty="0" smtClean="0"/>
              <a:t>), </a:t>
            </a:r>
            <a:r>
              <a:rPr lang="en-NZ" sz="2800" dirty="0" err="1" smtClean="0"/>
              <a:t>tính</a:t>
            </a:r>
            <a:r>
              <a:rPr lang="en-NZ" sz="2800" dirty="0" smtClean="0"/>
              <a:t> </a:t>
            </a:r>
            <a:r>
              <a:rPr lang="en-NZ" sz="2800" dirty="0" err="1" smtClean="0"/>
              <a:t>chất</a:t>
            </a:r>
            <a:r>
              <a:rPr lang="en-NZ" sz="2800" dirty="0" smtClean="0"/>
              <a:t>, </a:t>
            </a:r>
            <a:r>
              <a:rPr lang="en-NZ" sz="2800" dirty="0" err="1" smtClean="0"/>
              <a:t>mục</a:t>
            </a:r>
            <a:r>
              <a:rPr lang="en-NZ" sz="2800" dirty="0" smtClean="0"/>
              <a:t> </a:t>
            </a:r>
            <a:r>
              <a:rPr lang="en-NZ" sz="2800" dirty="0" err="1" smtClean="0"/>
              <a:t>đích</a:t>
            </a:r>
            <a:r>
              <a:rPr lang="en-NZ" sz="2800" dirty="0" smtClean="0"/>
              <a:t>, </a:t>
            </a:r>
            <a:r>
              <a:rPr lang="en-NZ" sz="2800" dirty="0" err="1" smtClean="0"/>
              <a:t>yêu</a:t>
            </a:r>
            <a:r>
              <a:rPr lang="en-NZ" sz="2800" dirty="0" smtClean="0"/>
              <a:t> </a:t>
            </a:r>
            <a:r>
              <a:rPr lang="en-NZ" sz="2800" dirty="0" err="1" smtClean="0"/>
              <a:t>cầu</a:t>
            </a:r>
            <a:r>
              <a:rPr lang="en-NZ" sz="2800" dirty="0" smtClean="0"/>
              <a:t>...</a:t>
            </a:r>
          </a:p>
          <a:p>
            <a:pPr>
              <a:buFontTx/>
              <a:buChar char="-"/>
            </a:pPr>
            <a:r>
              <a:rPr lang="en-NZ" sz="2800" dirty="0" err="1" smtClean="0"/>
              <a:t>Hiểu</a:t>
            </a:r>
            <a:r>
              <a:rPr lang="en-NZ" sz="2800" dirty="0" smtClean="0"/>
              <a:t> </a:t>
            </a:r>
            <a:r>
              <a:rPr lang="en-NZ" sz="2800" dirty="0" err="1" smtClean="0"/>
              <a:t>các</a:t>
            </a:r>
            <a:r>
              <a:rPr lang="en-NZ" sz="2800" dirty="0" smtClean="0"/>
              <a:t> </a:t>
            </a:r>
            <a:r>
              <a:rPr lang="en-NZ" sz="2800" dirty="0" err="1" smtClean="0"/>
              <a:t>yếu</a:t>
            </a:r>
            <a:r>
              <a:rPr lang="en-NZ" sz="2800" dirty="0" smtClean="0"/>
              <a:t> </a:t>
            </a:r>
            <a:r>
              <a:rPr lang="en-NZ" sz="2800" dirty="0" err="1" smtClean="0"/>
              <a:t>tố</a:t>
            </a:r>
            <a:r>
              <a:rPr lang="en-NZ" sz="2800" dirty="0" smtClean="0"/>
              <a:t> </a:t>
            </a:r>
            <a:r>
              <a:rPr lang="en-NZ" sz="2800" dirty="0" err="1" smtClean="0"/>
              <a:t>bên</a:t>
            </a:r>
            <a:r>
              <a:rPr lang="en-NZ" sz="2800" dirty="0" smtClean="0"/>
              <a:t> </a:t>
            </a:r>
            <a:r>
              <a:rPr lang="en-NZ" sz="2800" dirty="0" err="1" smtClean="0"/>
              <a:t>ngoài</a:t>
            </a:r>
            <a:r>
              <a:rPr lang="en-NZ" sz="2800" dirty="0" smtClean="0"/>
              <a:t> </a:t>
            </a:r>
            <a:r>
              <a:rPr lang="en-NZ" sz="2800" dirty="0" err="1" smtClean="0"/>
              <a:t>người</a:t>
            </a:r>
            <a:r>
              <a:rPr lang="en-NZ" sz="2800" dirty="0" smtClean="0"/>
              <a:t> </a:t>
            </a:r>
            <a:r>
              <a:rPr lang="en-NZ" sz="2800" dirty="0" err="1" smtClean="0"/>
              <a:t>lao</a:t>
            </a:r>
            <a:r>
              <a:rPr lang="en-NZ" sz="2800" dirty="0" smtClean="0"/>
              <a:t> </a:t>
            </a:r>
            <a:r>
              <a:rPr lang="en-NZ" sz="2800" dirty="0" err="1" smtClean="0"/>
              <a:t>động</a:t>
            </a:r>
            <a:r>
              <a:rPr lang="en-NZ" sz="2800" dirty="0" smtClean="0"/>
              <a:t>: </a:t>
            </a:r>
            <a:r>
              <a:rPr lang="en-NZ" sz="2800" dirty="0" err="1" smtClean="0"/>
              <a:t>điều</a:t>
            </a:r>
            <a:r>
              <a:rPr lang="en-NZ" sz="2800" dirty="0" smtClean="0"/>
              <a:t> </a:t>
            </a:r>
            <a:r>
              <a:rPr lang="en-NZ" sz="2800" dirty="0" err="1" smtClean="0"/>
              <a:t>kiện</a:t>
            </a:r>
            <a:r>
              <a:rPr lang="en-NZ" sz="2800" dirty="0" smtClean="0"/>
              <a:t>, </a:t>
            </a:r>
            <a:r>
              <a:rPr lang="en-NZ" sz="2800" dirty="0" err="1" smtClean="0"/>
              <a:t>môi</a:t>
            </a:r>
            <a:r>
              <a:rPr lang="en-NZ" sz="2800" dirty="0" smtClean="0"/>
              <a:t> </a:t>
            </a:r>
            <a:r>
              <a:rPr lang="en-NZ" sz="2800" dirty="0" err="1" smtClean="0"/>
              <a:t>trường</a:t>
            </a:r>
            <a:r>
              <a:rPr lang="en-NZ" sz="2800" dirty="0" smtClean="0"/>
              <a:t>, </a:t>
            </a:r>
            <a:r>
              <a:rPr lang="en-NZ" sz="2800" dirty="0" err="1" smtClean="0"/>
              <a:t>hoàn</a:t>
            </a:r>
            <a:r>
              <a:rPr lang="en-NZ" sz="2800" dirty="0" smtClean="0"/>
              <a:t> </a:t>
            </a:r>
            <a:r>
              <a:rPr lang="en-NZ" sz="2800" dirty="0" err="1" smtClean="0"/>
              <a:t>cảnh</a:t>
            </a:r>
            <a:r>
              <a:rPr lang="en-NZ" sz="2800" dirty="0" smtClean="0"/>
              <a:t>, </a:t>
            </a:r>
            <a:r>
              <a:rPr lang="en-NZ" sz="2800" dirty="0" err="1" smtClean="0"/>
              <a:t>văn</a:t>
            </a:r>
            <a:r>
              <a:rPr lang="en-NZ" sz="2800" dirty="0" smtClean="0"/>
              <a:t> </a:t>
            </a:r>
            <a:r>
              <a:rPr lang="en-NZ" sz="2800" dirty="0" err="1" smtClean="0"/>
              <a:t>hóa</a:t>
            </a:r>
            <a:r>
              <a:rPr lang="en-NZ" sz="2800" dirty="0" smtClean="0"/>
              <a:t>...</a:t>
            </a:r>
          </a:p>
          <a:p>
            <a:pPr>
              <a:buFontTx/>
              <a:buChar char="-"/>
            </a:pPr>
            <a:r>
              <a:rPr lang="en-NZ" sz="2800" dirty="0" err="1" smtClean="0"/>
              <a:t>Hiểu</a:t>
            </a:r>
            <a:r>
              <a:rPr lang="en-NZ" sz="2800" dirty="0" smtClean="0"/>
              <a:t> </a:t>
            </a:r>
            <a:r>
              <a:rPr lang="en-NZ" sz="2800" dirty="0" err="1" smtClean="0"/>
              <a:t>những</a:t>
            </a:r>
            <a:r>
              <a:rPr lang="en-NZ" sz="2800" dirty="0" smtClean="0"/>
              <a:t> </a:t>
            </a:r>
            <a:r>
              <a:rPr lang="en-NZ" sz="2800" dirty="0" err="1" smtClean="0"/>
              <a:t>yếu</a:t>
            </a:r>
            <a:r>
              <a:rPr lang="en-NZ" sz="2800" dirty="0" smtClean="0"/>
              <a:t> </a:t>
            </a:r>
            <a:r>
              <a:rPr lang="en-NZ" sz="2800" dirty="0" err="1" smtClean="0"/>
              <a:t>tố</a:t>
            </a:r>
            <a:r>
              <a:rPr lang="en-NZ" sz="2800" dirty="0" smtClean="0"/>
              <a:t> </a:t>
            </a:r>
            <a:r>
              <a:rPr lang="en-NZ" sz="2800" dirty="0" err="1" smtClean="0"/>
              <a:t>triệt</a:t>
            </a:r>
            <a:r>
              <a:rPr lang="en-NZ" sz="2800" dirty="0" smtClean="0"/>
              <a:t> </a:t>
            </a:r>
            <a:r>
              <a:rPr lang="en-NZ" sz="2800" dirty="0" err="1" smtClean="0"/>
              <a:t>tiêu</a:t>
            </a:r>
            <a:r>
              <a:rPr lang="en-NZ" sz="2800" dirty="0" smtClean="0"/>
              <a:t> </a:t>
            </a:r>
            <a:r>
              <a:rPr lang="en-NZ" sz="2800" dirty="0" err="1" smtClean="0"/>
              <a:t>động</a:t>
            </a:r>
            <a:r>
              <a:rPr lang="en-NZ" sz="2800" dirty="0" smtClean="0"/>
              <a:t> </a:t>
            </a:r>
            <a:r>
              <a:rPr lang="en-NZ" sz="2800" dirty="0" err="1" smtClean="0"/>
              <a:t>lực</a:t>
            </a:r>
            <a:endParaRPr lang="en-NZ"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1008112"/>
          </a:xfrm>
        </p:spPr>
        <p:txBody>
          <a:bodyPr>
            <a:normAutofit/>
          </a:bodyPr>
          <a:lstStyle/>
          <a:p>
            <a:r>
              <a:rPr lang="en-NZ" dirty="0" err="1" smtClean="0"/>
              <a:t>Tham</a:t>
            </a:r>
            <a:r>
              <a:rPr lang="en-NZ" dirty="0" smtClean="0"/>
              <a:t> </a:t>
            </a:r>
            <a:r>
              <a:rPr lang="en-NZ" dirty="0" err="1" smtClean="0"/>
              <a:t>khảo</a:t>
            </a:r>
            <a:r>
              <a:rPr lang="en-NZ" dirty="0" smtClean="0"/>
              <a:t> </a:t>
            </a:r>
            <a:r>
              <a:rPr lang="en-NZ" dirty="0" err="1" smtClean="0"/>
              <a:t>Luật</a:t>
            </a:r>
            <a:r>
              <a:rPr lang="en-NZ" dirty="0" smtClean="0"/>
              <a:t> Lao </a:t>
            </a:r>
            <a:r>
              <a:rPr lang="en-NZ" dirty="0" err="1" smtClean="0"/>
              <a:t>động</a:t>
            </a:r>
            <a:endParaRPr lang="en-NZ" dirty="0"/>
          </a:p>
        </p:txBody>
      </p:sp>
      <p:sp>
        <p:nvSpPr>
          <p:cNvPr id="3" name="Content Placeholder 2"/>
          <p:cNvSpPr>
            <a:spLocks noGrp="1"/>
          </p:cNvSpPr>
          <p:nvPr>
            <p:ph idx="1"/>
          </p:nvPr>
        </p:nvSpPr>
        <p:spPr>
          <a:xfrm>
            <a:off x="457200" y="1268760"/>
            <a:ext cx="8229600" cy="5400600"/>
          </a:xfrm>
        </p:spPr>
        <p:txBody>
          <a:bodyPr>
            <a:normAutofit fontScale="85000" lnSpcReduction="20000"/>
          </a:bodyPr>
          <a:lstStyle/>
          <a:p>
            <a:pPr>
              <a:buNone/>
            </a:pPr>
            <a:r>
              <a:rPr lang="vi-VN" dirty="0" smtClean="0"/>
              <a:t> Điều 6, Điều 7 có nêu rõ như sau:</a:t>
            </a:r>
          </a:p>
          <a:p>
            <a:r>
              <a:rPr lang="vi-VN" dirty="0" smtClean="0"/>
              <a:t>Người lao động là người ít nhất đủ 15 tuổi, có khả năng lao động và có giao kết hợp đồng lao động.</a:t>
            </a:r>
          </a:p>
          <a:p>
            <a:r>
              <a:rPr lang="vi-VN" dirty="0" smtClean="0"/>
              <a:t>Người lao động được trả lương trên cơ sở thỏa thuận với người sử dụng lao động nhưng không thấp hơn mức lương tối thiểu do Nhà nước quy định và theo năng suất, chất lượng, hiệu quả công việc; được bảo hộ lao động, làm việc trong những điều kiện bảo đảm về an toàn lao động, vệ sinh lao động; nghỉ theo chế độ, nghỉ hàng năm có lương và được bảo hiểm xã hội theo quy định của pháp luật. Nhà nước quy định chế độ lao động và chính sách xã hội nhằm bảo vệ lao động nữ và các loại lao động có đặc điểm riêng.</a:t>
            </a:r>
          </a:p>
          <a:p>
            <a:r>
              <a:rPr lang="vi-VN" dirty="0" smtClean="0"/>
              <a:t>Người lao động có quyền thành lập, gia nhập, hoạt động công đoàn theo Luật Công đoàn để bảo vệ quyền và lợi ích hợp pháp của mình; được hưởng phúc lợi tập thể, tham gia quản lý doanh nghiệp theo nội quy của doanh nghiệp và quy định của pháp luật.</a:t>
            </a:r>
          </a:p>
          <a:p>
            <a:endParaRPr lang="vi-VN" dirty="0" smtClean="0"/>
          </a:p>
          <a:p>
            <a:endParaRPr lang="en-NZ"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1008112"/>
          </a:xfrm>
        </p:spPr>
        <p:txBody>
          <a:bodyPr>
            <a:normAutofit/>
          </a:bodyPr>
          <a:lstStyle/>
          <a:p>
            <a:r>
              <a:rPr lang="en-NZ" dirty="0" smtClean="0"/>
              <a:t>10 </a:t>
            </a:r>
            <a:r>
              <a:rPr lang="en-NZ" dirty="0" err="1" smtClean="0"/>
              <a:t>Yếu</a:t>
            </a:r>
            <a:r>
              <a:rPr lang="en-NZ" dirty="0" smtClean="0"/>
              <a:t> </a:t>
            </a:r>
            <a:r>
              <a:rPr lang="en-NZ" dirty="0" err="1" smtClean="0"/>
              <a:t>tố</a:t>
            </a:r>
            <a:r>
              <a:rPr lang="en-NZ" dirty="0" smtClean="0"/>
              <a:t> </a:t>
            </a:r>
            <a:r>
              <a:rPr lang="en-NZ" dirty="0" err="1" smtClean="0"/>
              <a:t>triệt</a:t>
            </a:r>
            <a:r>
              <a:rPr lang="en-NZ" dirty="0" smtClean="0"/>
              <a:t> </a:t>
            </a:r>
            <a:r>
              <a:rPr lang="en-NZ" dirty="0" err="1" smtClean="0"/>
              <a:t>tiêu</a:t>
            </a:r>
            <a:r>
              <a:rPr lang="en-NZ" dirty="0" smtClean="0"/>
              <a:t> </a:t>
            </a:r>
            <a:r>
              <a:rPr lang="en-NZ" dirty="0" err="1" smtClean="0"/>
              <a:t>động</a:t>
            </a:r>
            <a:r>
              <a:rPr lang="en-NZ" dirty="0" smtClean="0"/>
              <a:t> </a:t>
            </a:r>
            <a:r>
              <a:rPr lang="en-NZ" dirty="0" err="1" smtClean="0"/>
              <a:t>lực</a:t>
            </a:r>
            <a:endParaRPr lang="en-NZ" dirty="0"/>
          </a:p>
        </p:txBody>
      </p:sp>
      <p:sp>
        <p:nvSpPr>
          <p:cNvPr id="3" name="Content Placeholder 2"/>
          <p:cNvSpPr>
            <a:spLocks noGrp="1"/>
          </p:cNvSpPr>
          <p:nvPr>
            <p:ph idx="1"/>
          </p:nvPr>
        </p:nvSpPr>
        <p:spPr>
          <a:xfrm>
            <a:off x="179512" y="1628800"/>
            <a:ext cx="8784976" cy="5040560"/>
          </a:xfrm>
        </p:spPr>
        <p:txBody>
          <a:bodyPr>
            <a:normAutofit fontScale="85000" lnSpcReduction="10000"/>
          </a:bodyPr>
          <a:lstStyle/>
          <a:p>
            <a:pPr marL="514350" indent="-514350">
              <a:buFont typeface="+mj-lt"/>
              <a:buAutoNum type="arabicPeriod"/>
            </a:pPr>
            <a:r>
              <a:rPr lang="en-US" dirty="0" err="1" smtClean="0"/>
              <a:t>Không</a:t>
            </a:r>
            <a:r>
              <a:rPr lang="en-US" dirty="0" smtClean="0"/>
              <a:t> </a:t>
            </a:r>
            <a:r>
              <a:rPr lang="en-US" dirty="0" err="1" smtClean="0"/>
              <a:t>khí</a:t>
            </a:r>
            <a:r>
              <a:rPr lang="en-US" dirty="0" smtClean="0"/>
              <a:t> </a:t>
            </a:r>
            <a:r>
              <a:rPr lang="en-US" dirty="0" err="1" smtClean="0"/>
              <a:t>làm</a:t>
            </a:r>
            <a:r>
              <a:rPr lang="en-US" dirty="0" smtClean="0"/>
              <a:t> </a:t>
            </a:r>
            <a:r>
              <a:rPr lang="en-US" dirty="0" err="1" smtClean="0"/>
              <a:t>việc</a:t>
            </a:r>
            <a:r>
              <a:rPr lang="en-US" dirty="0" smtClean="0"/>
              <a:t> </a:t>
            </a:r>
            <a:r>
              <a:rPr lang="en-US" dirty="0" err="1" smtClean="0"/>
              <a:t>căng</a:t>
            </a:r>
            <a:r>
              <a:rPr lang="en-US" dirty="0" smtClean="0"/>
              <a:t> </a:t>
            </a:r>
            <a:r>
              <a:rPr lang="en-US" dirty="0" err="1" smtClean="0"/>
              <a:t>thẳng</a:t>
            </a:r>
            <a:r>
              <a:rPr lang="en-US" dirty="0" smtClean="0"/>
              <a:t> </a:t>
            </a:r>
          </a:p>
          <a:p>
            <a:pPr marL="514350" indent="-514350">
              <a:buFont typeface="+mj-lt"/>
              <a:buAutoNum type="arabicPeriod"/>
            </a:pPr>
            <a:r>
              <a:rPr lang="en-US" dirty="0" err="1" smtClean="0"/>
              <a:t>Những</a:t>
            </a:r>
            <a:r>
              <a:rPr lang="en-US" dirty="0" smtClean="0"/>
              <a:t> </a:t>
            </a:r>
            <a:r>
              <a:rPr lang="en-US" dirty="0" err="1" smtClean="0"/>
              <a:t>đòi</a:t>
            </a:r>
            <a:r>
              <a:rPr lang="en-US" dirty="0" smtClean="0"/>
              <a:t> </a:t>
            </a:r>
            <a:r>
              <a:rPr lang="en-US" dirty="0" err="1" smtClean="0"/>
              <a:t>hỏi</a:t>
            </a:r>
            <a:r>
              <a:rPr lang="en-US" dirty="0" smtClean="0"/>
              <a:t> </a:t>
            </a:r>
            <a:r>
              <a:rPr lang="en-US" dirty="0" err="1" smtClean="0"/>
              <a:t>không</a:t>
            </a:r>
            <a:r>
              <a:rPr lang="en-US" dirty="0" smtClean="0"/>
              <a:t> </a:t>
            </a:r>
            <a:r>
              <a:rPr lang="en-US" dirty="0" err="1" smtClean="0"/>
              <a:t>rõ</a:t>
            </a:r>
            <a:r>
              <a:rPr lang="en-US" dirty="0" smtClean="0"/>
              <a:t> </a:t>
            </a:r>
            <a:r>
              <a:rPr lang="en-US" dirty="0" err="1" smtClean="0"/>
              <a:t>ràng</a:t>
            </a:r>
            <a:r>
              <a:rPr lang="en-US" dirty="0" smtClean="0"/>
              <a:t>, </a:t>
            </a:r>
            <a:r>
              <a:rPr lang="en-US" dirty="0" err="1" smtClean="0"/>
              <a:t>bất</a:t>
            </a:r>
            <a:r>
              <a:rPr lang="en-US" dirty="0" smtClean="0"/>
              <a:t> </a:t>
            </a:r>
            <a:r>
              <a:rPr lang="en-US" dirty="0" err="1" smtClean="0"/>
              <a:t>hợp</a:t>
            </a:r>
            <a:r>
              <a:rPr lang="en-US" dirty="0" smtClean="0"/>
              <a:t> </a:t>
            </a:r>
            <a:r>
              <a:rPr lang="en-US" dirty="0" err="1" smtClean="0"/>
              <a:t>lý</a:t>
            </a:r>
            <a:r>
              <a:rPr lang="en-US" dirty="0" smtClean="0"/>
              <a:t>  </a:t>
            </a:r>
            <a:r>
              <a:rPr lang="en-US" dirty="0" err="1" smtClean="0"/>
              <a:t>đối</a:t>
            </a:r>
            <a:r>
              <a:rPr lang="en-US" dirty="0" smtClean="0"/>
              <a:t> </a:t>
            </a:r>
            <a:r>
              <a:rPr lang="en-US" dirty="0" err="1" smtClean="0"/>
              <a:t>với</a:t>
            </a:r>
            <a:r>
              <a:rPr lang="en-US" dirty="0" smtClean="0"/>
              <a:t> </a:t>
            </a:r>
            <a:r>
              <a:rPr lang="en-US" dirty="0" err="1" smtClean="0"/>
              <a:t>người</a:t>
            </a:r>
            <a:r>
              <a:rPr lang="en-US" dirty="0" smtClean="0"/>
              <a:t> LĐ</a:t>
            </a:r>
          </a:p>
          <a:p>
            <a:pPr marL="514350" indent="-514350">
              <a:buFont typeface="+mj-lt"/>
              <a:buAutoNum type="arabicPeriod"/>
            </a:pPr>
            <a:r>
              <a:rPr lang="en-US" dirty="0" err="1" smtClean="0"/>
              <a:t>Quá</a:t>
            </a:r>
            <a:r>
              <a:rPr lang="en-US" dirty="0" smtClean="0"/>
              <a:t> </a:t>
            </a:r>
            <a:r>
              <a:rPr lang="en-US" dirty="0" err="1" smtClean="0"/>
              <a:t>nhiều</a:t>
            </a:r>
            <a:r>
              <a:rPr lang="en-US" dirty="0" smtClean="0"/>
              <a:t> </a:t>
            </a:r>
            <a:r>
              <a:rPr lang="en-US" dirty="0" err="1" smtClean="0"/>
              <a:t>quy</a:t>
            </a:r>
            <a:r>
              <a:rPr lang="en-US" dirty="0" smtClean="0"/>
              <a:t> </a:t>
            </a:r>
            <a:r>
              <a:rPr lang="en-US" dirty="0" err="1" smtClean="0"/>
              <a:t>định</a:t>
            </a:r>
            <a:r>
              <a:rPr lang="en-US" dirty="0" smtClean="0"/>
              <a:t>, </a:t>
            </a:r>
            <a:r>
              <a:rPr lang="en-US" dirty="0" err="1" smtClean="0"/>
              <a:t>thủ</a:t>
            </a:r>
            <a:r>
              <a:rPr lang="en-US" dirty="0" smtClean="0"/>
              <a:t> </a:t>
            </a:r>
            <a:r>
              <a:rPr lang="en-US" dirty="0" err="1" smtClean="0"/>
              <a:t>tục</a:t>
            </a:r>
            <a:r>
              <a:rPr lang="en-US" dirty="0" smtClean="0"/>
              <a:t>, </a:t>
            </a:r>
            <a:r>
              <a:rPr lang="en-US" dirty="0" err="1" smtClean="0"/>
              <a:t>nội</a:t>
            </a:r>
            <a:r>
              <a:rPr lang="en-US" dirty="0" smtClean="0"/>
              <a:t> </a:t>
            </a:r>
            <a:r>
              <a:rPr lang="en-US" dirty="0" err="1" smtClean="0"/>
              <a:t>quy</a:t>
            </a:r>
            <a:r>
              <a:rPr lang="en-US" dirty="0" smtClean="0"/>
              <a:t> </a:t>
            </a:r>
            <a:r>
              <a:rPr lang="en-US" dirty="0" err="1" smtClean="0"/>
              <a:t>mang</a:t>
            </a:r>
            <a:r>
              <a:rPr lang="en-US" dirty="0" smtClean="0"/>
              <a:t> </a:t>
            </a:r>
            <a:r>
              <a:rPr lang="en-US" dirty="0" err="1" smtClean="0"/>
              <a:t>tính</a:t>
            </a:r>
            <a:r>
              <a:rPr lang="en-US" dirty="0" smtClean="0"/>
              <a:t> </a:t>
            </a:r>
            <a:r>
              <a:rPr lang="en-US" dirty="0" err="1" smtClean="0"/>
              <a:t>ràng</a:t>
            </a:r>
            <a:r>
              <a:rPr lang="en-US" dirty="0" smtClean="0"/>
              <a:t> </a:t>
            </a:r>
            <a:r>
              <a:rPr lang="en-US" dirty="0" err="1" smtClean="0"/>
              <a:t>buộc</a:t>
            </a:r>
            <a:r>
              <a:rPr lang="en-US" dirty="0" smtClean="0"/>
              <a:t> </a:t>
            </a:r>
            <a:r>
              <a:rPr lang="en-US" dirty="0" err="1" smtClean="0"/>
              <a:t>mà</a:t>
            </a:r>
            <a:r>
              <a:rPr lang="en-US" dirty="0" smtClean="0"/>
              <a:t> </a:t>
            </a:r>
            <a:r>
              <a:rPr lang="en-US" dirty="0" err="1" smtClean="0"/>
              <a:t>không</a:t>
            </a:r>
            <a:r>
              <a:rPr lang="en-US" dirty="0" smtClean="0"/>
              <a:t> </a:t>
            </a:r>
            <a:r>
              <a:rPr lang="en-US" dirty="0" err="1" smtClean="0"/>
              <a:t>cần</a:t>
            </a:r>
            <a:r>
              <a:rPr lang="en-US" dirty="0" smtClean="0"/>
              <a:t> </a:t>
            </a:r>
            <a:r>
              <a:rPr lang="en-US" dirty="0" err="1" smtClean="0"/>
              <a:t>thiết</a:t>
            </a:r>
            <a:endParaRPr lang="en-US" dirty="0" smtClean="0"/>
          </a:p>
          <a:p>
            <a:pPr marL="514350" indent="-514350">
              <a:buFont typeface="+mj-lt"/>
              <a:buAutoNum type="arabicPeriod"/>
            </a:pPr>
            <a:r>
              <a:rPr lang="en-US" dirty="0" err="1" smtClean="0"/>
              <a:t>Những</a:t>
            </a:r>
            <a:r>
              <a:rPr lang="en-US" dirty="0" smtClean="0"/>
              <a:t> </a:t>
            </a:r>
            <a:r>
              <a:rPr lang="en-US" dirty="0" err="1" smtClean="0"/>
              <a:t>cuộc</a:t>
            </a:r>
            <a:r>
              <a:rPr lang="en-US" dirty="0" smtClean="0"/>
              <a:t> </a:t>
            </a:r>
            <a:r>
              <a:rPr lang="en-US" dirty="0" err="1" smtClean="0"/>
              <a:t>họp</a:t>
            </a:r>
            <a:r>
              <a:rPr lang="en-US" dirty="0" smtClean="0"/>
              <a:t> </a:t>
            </a:r>
            <a:r>
              <a:rPr lang="en-US" dirty="0" err="1" smtClean="0"/>
              <a:t>dài</a:t>
            </a:r>
            <a:r>
              <a:rPr lang="en-US" dirty="0" smtClean="0"/>
              <a:t> </a:t>
            </a:r>
            <a:r>
              <a:rPr lang="en-US" dirty="0" err="1" smtClean="0"/>
              <a:t>lê</a:t>
            </a:r>
            <a:r>
              <a:rPr lang="en-US" dirty="0" smtClean="0"/>
              <a:t> </a:t>
            </a:r>
            <a:r>
              <a:rPr lang="en-US" dirty="0" err="1" smtClean="0"/>
              <a:t>thê</a:t>
            </a:r>
            <a:r>
              <a:rPr lang="en-US" dirty="0" smtClean="0"/>
              <a:t> </a:t>
            </a:r>
            <a:r>
              <a:rPr lang="en-US" dirty="0" err="1" smtClean="0"/>
              <a:t>không</a:t>
            </a:r>
            <a:r>
              <a:rPr lang="en-US" dirty="0" smtClean="0"/>
              <a:t> </a:t>
            </a:r>
            <a:r>
              <a:rPr lang="en-US" dirty="0" err="1" smtClean="0"/>
              <a:t>hiệu</a:t>
            </a:r>
            <a:r>
              <a:rPr lang="en-US" dirty="0" smtClean="0"/>
              <a:t> </a:t>
            </a:r>
            <a:r>
              <a:rPr lang="en-US" dirty="0" err="1" smtClean="0"/>
              <a:t>quả</a:t>
            </a:r>
            <a:r>
              <a:rPr lang="en-US" dirty="0" smtClean="0"/>
              <a:t>.</a:t>
            </a:r>
          </a:p>
          <a:p>
            <a:pPr marL="514350" indent="-514350">
              <a:buFont typeface="+mj-lt"/>
              <a:buAutoNum type="arabicPeriod"/>
            </a:pPr>
            <a:r>
              <a:rPr lang="en-US" dirty="0" err="1" smtClean="0"/>
              <a:t>Cạnh</a:t>
            </a:r>
            <a:r>
              <a:rPr lang="en-US" dirty="0" smtClean="0"/>
              <a:t> </a:t>
            </a:r>
            <a:r>
              <a:rPr lang="en-US" dirty="0" err="1" smtClean="0"/>
              <a:t>trang</a:t>
            </a:r>
            <a:r>
              <a:rPr lang="en-US" dirty="0" smtClean="0"/>
              <a:t> </a:t>
            </a:r>
            <a:r>
              <a:rPr lang="en-US" dirty="0" err="1" smtClean="0"/>
              <a:t>đấu</a:t>
            </a:r>
            <a:r>
              <a:rPr lang="en-US" dirty="0" smtClean="0"/>
              <a:t> </a:t>
            </a:r>
            <a:r>
              <a:rPr lang="en-US" dirty="0" err="1" smtClean="0"/>
              <a:t>đá</a:t>
            </a:r>
            <a:r>
              <a:rPr lang="en-US" dirty="0" smtClean="0"/>
              <a:t> </a:t>
            </a:r>
            <a:r>
              <a:rPr lang="en-US" dirty="0" err="1" smtClean="0"/>
              <a:t>căng</a:t>
            </a:r>
            <a:r>
              <a:rPr lang="en-US" dirty="0" smtClean="0"/>
              <a:t> </a:t>
            </a:r>
            <a:r>
              <a:rPr lang="en-US" dirty="0" err="1" smtClean="0"/>
              <a:t>thẳng</a:t>
            </a:r>
            <a:r>
              <a:rPr lang="en-US" dirty="0" smtClean="0"/>
              <a:t> </a:t>
            </a:r>
            <a:r>
              <a:rPr lang="en-US" dirty="0" err="1" smtClean="0"/>
              <a:t>trong</a:t>
            </a:r>
            <a:r>
              <a:rPr lang="en-US" dirty="0" smtClean="0"/>
              <a:t> </a:t>
            </a:r>
            <a:r>
              <a:rPr lang="en-US" dirty="0" err="1" smtClean="0"/>
              <a:t>nội</a:t>
            </a:r>
            <a:r>
              <a:rPr lang="en-US" dirty="0" smtClean="0"/>
              <a:t> </a:t>
            </a:r>
            <a:r>
              <a:rPr lang="en-US" dirty="0" err="1" smtClean="0"/>
              <a:t>bộ</a:t>
            </a:r>
            <a:r>
              <a:rPr lang="en-US" dirty="0" smtClean="0"/>
              <a:t>, </a:t>
            </a:r>
            <a:r>
              <a:rPr lang="en-US" dirty="0" err="1" smtClean="0"/>
              <a:t>mất</a:t>
            </a:r>
            <a:r>
              <a:rPr lang="en-US" dirty="0" smtClean="0"/>
              <a:t> </a:t>
            </a:r>
            <a:r>
              <a:rPr lang="en-US" dirty="0" err="1" smtClean="0"/>
              <a:t>đoàn</a:t>
            </a:r>
            <a:r>
              <a:rPr lang="en-US" dirty="0" smtClean="0"/>
              <a:t> </a:t>
            </a:r>
            <a:r>
              <a:rPr lang="en-US" dirty="0" err="1" smtClean="0"/>
              <a:t>kết</a:t>
            </a:r>
            <a:endParaRPr lang="en-US" dirty="0" smtClean="0"/>
          </a:p>
          <a:p>
            <a:pPr marL="514350" indent="-514350">
              <a:buFont typeface="+mj-lt"/>
              <a:buAutoNum type="arabicPeriod"/>
            </a:pPr>
            <a:r>
              <a:rPr lang="en-US" dirty="0" err="1" smtClean="0"/>
              <a:t>Che</a:t>
            </a:r>
            <a:r>
              <a:rPr lang="en-US" dirty="0" smtClean="0"/>
              <a:t> </a:t>
            </a:r>
            <a:r>
              <a:rPr lang="en-US" dirty="0" err="1" smtClean="0"/>
              <a:t>giấu</a:t>
            </a:r>
            <a:r>
              <a:rPr lang="en-US" dirty="0" smtClean="0"/>
              <a:t> </a:t>
            </a:r>
            <a:r>
              <a:rPr lang="en-US" dirty="0" err="1" smtClean="0"/>
              <a:t>những</a:t>
            </a:r>
            <a:r>
              <a:rPr lang="en-US" dirty="0" smtClean="0"/>
              <a:t> </a:t>
            </a:r>
            <a:r>
              <a:rPr lang="en-US" dirty="0" err="1" smtClean="0"/>
              <a:t>thông</a:t>
            </a:r>
            <a:r>
              <a:rPr lang="en-US" dirty="0" smtClean="0"/>
              <a:t> tin </a:t>
            </a:r>
            <a:r>
              <a:rPr lang="en-US" dirty="0" err="1" smtClean="0"/>
              <a:t>quan</a:t>
            </a:r>
            <a:r>
              <a:rPr lang="en-US" dirty="0" smtClean="0"/>
              <a:t> </a:t>
            </a:r>
            <a:r>
              <a:rPr lang="en-US" dirty="0" err="1" smtClean="0"/>
              <a:t>trọng</a:t>
            </a:r>
            <a:r>
              <a:rPr lang="en-US" dirty="0" smtClean="0"/>
              <a:t> </a:t>
            </a:r>
            <a:r>
              <a:rPr lang="en-US" dirty="0" err="1" smtClean="0"/>
              <a:t>liên</a:t>
            </a:r>
            <a:r>
              <a:rPr lang="en-US" dirty="0" smtClean="0"/>
              <a:t> </a:t>
            </a:r>
            <a:r>
              <a:rPr lang="en-US" dirty="0" err="1" smtClean="0"/>
              <a:t>quan</a:t>
            </a:r>
            <a:r>
              <a:rPr lang="en-US" dirty="0" smtClean="0"/>
              <a:t> </a:t>
            </a:r>
            <a:r>
              <a:rPr lang="en-US" dirty="0" err="1" smtClean="0"/>
              <a:t>đến</a:t>
            </a:r>
            <a:r>
              <a:rPr lang="en-US" dirty="0" smtClean="0"/>
              <a:t> </a:t>
            </a:r>
            <a:r>
              <a:rPr lang="en-US" dirty="0" err="1" smtClean="0"/>
              <a:t>công</a:t>
            </a:r>
            <a:r>
              <a:rPr lang="en-US" dirty="0" smtClean="0"/>
              <a:t> </a:t>
            </a:r>
            <a:r>
              <a:rPr lang="en-US" dirty="0" err="1" smtClean="0"/>
              <a:t>việc</a:t>
            </a:r>
            <a:r>
              <a:rPr lang="en-US" dirty="0" smtClean="0"/>
              <a:t> </a:t>
            </a:r>
            <a:r>
              <a:rPr lang="en-US" dirty="0" err="1" smtClean="0"/>
              <a:t>của</a:t>
            </a:r>
            <a:r>
              <a:rPr lang="en-US" dirty="0" smtClean="0"/>
              <a:t> </a:t>
            </a:r>
            <a:r>
              <a:rPr lang="en-US" dirty="0" err="1" smtClean="0"/>
              <a:t>người</a:t>
            </a:r>
            <a:r>
              <a:rPr lang="en-US" dirty="0" smtClean="0"/>
              <a:t> LĐ.</a:t>
            </a:r>
          </a:p>
          <a:p>
            <a:pPr marL="514350" indent="-514350">
              <a:buFont typeface="+mj-lt"/>
              <a:buAutoNum type="arabicPeriod"/>
            </a:pPr>
            <a:r>
              <a:rPr lang="en-US" dirty="0" err="1" smtClean="0"/>
              <a:t>Chỉ</a:t>
            </a:r>
            <a:r>
              <a:rPr lang="en-US" dirty="0" smtClean="0"/>
              <a:t> </a:t>
            </a:r>
            <a:r>
              <a:rPr lang="en-US" dirty="0" err="1" smtClean="0"/>
              <a:t>trích</a:t>
            </a:r>
            <a:r>
              <a:rPr lang="en-US" dirty="0" smtClean="0"/>
              <a:t> </a:t>
            </a:r>
            <a:r>
              <a:rPr lang="en-US" dirty="0" err="1" smtClean="0"/>
              <a:t>chứ</a:t>
            </a:r>
            <a:r>
              <a:rPr lang="en-US" dirty="0" smtClean="0"/>
              <a:t> </a:t>
            </a:r>
            <a:r>
              <a:rPr lang="en-US" dirty="0" err="1" smtClean="0"/>
              <a:t>không</a:t>
            </a:r>
            <a:r>
              <a:rPr lang="en-US" dirty="0" smtClean="0"/>
              <a:t> </a:t>
            </a:r>
            <a:r>
              <a:rPr lang="en-US" dirty="0" err="1" smtClean="0"/>
              <a:t>góp</a:t>
            </a:r>
            <a:r>
              <a:rPr lang="en-US" dirty="0" smtClean="0"/>
              <a:t> ý </a:t>
            </a:r>
            <a:r>
              <a:rPr lang="en-US" dirty="0" err="1" smtClean="0"/>
              <a:t>xây</a:t>
            </a:r>
            <a:r>
              <a:rPr lang="en-US" dirty="0" smtClean="0"/>
              <a:t> </a:t>
            </a:r>
            <a:r>
              <a:rPr lang="en-US" dirty="0" err="1" smtClean="0"/>
              <a:t>dựng</a:t>
            </a:r>
            <a:r>
              <a:rPr lang="en-US" dirty="0" smtClean="0"/>
              <a:t>.</a:t>
            </a:r>
          </a:p>
          <a:p>
            <a:pPr marL="514350" indent="-514350">
              <a:buFont typeface="+mj-lt"/>
              <a:buAutoNum type="arabicPeriod"/>
            </a:pPr>
            <a:r>
              <a:rPr lang="en-US" dirty="0" err="1" smtClean="0"/>
              <a:t>Nhân</a:t>
            </a:r>
            <a:r>
              <a:rPr lang="en-US" dirty="0" smtClean="0"/>
              <a:t> </a:t>
            </a:r>
            <a:r>
              <a:rPr lang="en-US" dirty="0" err="1" smtClean="0"/>
              <a:t>nhượng</a:t>
            </a:r>
            <a:r>
              <a:rPr lang="en-US" dirty="0" smtClean="0"/>
              <a:t> </a:t>
            </a:r>
            <a:r>
              <a:rPr lang="en-US" dirty="0" err="1" smtClean="0"/>
              <a:t>đối</a:t>
            </a:r>
            <a:r>
              <a:rPr lang="en-US" dirty="0" smtClean="0"/>
              <a:t> </a:t>
            </a:r>
            <a:r>
              <a:rPr lang="en-US" dirty="0" err="1" smtClean="0"/>
              <a:t>với</a:t>
            </a:r>
            <a:r>
              <a:rPr lang="en-US" dirty="0" smtClean="0"/>
              <a:t> </a:t>
            </a:r>
            <a:r>
              <a:rPr lang="en-US" dirty="0" err="1" smtClean="0"/>
              <a:t>những</a:t>
            </a:r>
            <a:r>
              <a:rPr lang="en-US" dirty="0" smtClean="0"/>
              <a:t> </a:t>
            </a:r>
            <a:r>
              <a:rPr lang="en-US" dirty="0" err="1" smtClean="0"/>
              <a:t>cá</a:t>
            </a:r>
            <a:r>
              <a:rPr lang="en-US" dirty="0" smtClean="0"/>
              <a:t> </a:t>
            </a:r>
            <a:r>
              <a:rPr lang="en-US" dirty="0" err="1" smtClean="0"/>
              <a:t>nhân</a:t>
            </a:r>
            <a:r>
              <a:rPr lang="en-US" dirty="0" smtClean="0"/>
              <a:t> </a:t>
            </a:r>
            <a:r>
              <a:rPr lang="en-US" dirty="0" err="1" smtClean="0"/>
              <a:t>làm</a:t>
            </a:r>
            <a:r>
              <a:rPr lang="en-US" dirty="0" smtClean="0"/>
              <a:t> </a:t>
            </a:r>
            <a:r>
              <a:rPr lang="en-US" dirty="0" err="1" smtClean="0"/>
              <a:t>việc</a:t>
            </a:r>
            <a:r>
              <a:rPr lang="en-US" dirty="0" smtClean="0"/>
              <a:t> </a:t>
            </a:r>
            <a:r>
              <a:rPr lang="en-US" dirty="0" err="1" smtClean="0"/>
              <a:t>không</a:t>
            </a:r>
            <a:r>
              <a:rPr lang="en-US" dirty="0" smtClean="0"/>
              <a:t> </a:t>
            </a:r>
            <a:r>
              <a:rPr lang="en-US" dirty="0" err="1" smtClean="0"/>
              <a:t>hiệu</a:t>
            </a:r>
            <a:r>
              <a:rPr lang="en-US" dirty="0" smtClean="0"/>
              <a:t> </a:t>
            </a:r>
            <a:r>
              <a:rPr lang="en-US" dirty="0" err="1" smtClean="0"/>
              <a:t>quả</a:t>
            </a:r>
            <a:endParaRPr lang="en-US" dirty="0" smtClean="0"/>
          </a:p>
          <a:p>
            <a:pPr marL="514350" indent="-514350">
              <a:buFont typeface="+mj-lt"/>
              <a:buAutoNum type="arabicPeriod"/>
            </a:pPr>
            <a:r>
              <a:rPr lang="en-US" dirty="0" err="1" smtClean="0"/>
              <a:t>Đối</a:t>
            </a:r>
            <a:r>
              <a:rPr lang="en-US" dirty="0" smtClean="0"/>
              <a:t> </a:t>
            </a:r>
            <a:r>
              <a:rPr lang="en-US" dirty="0" err="1" smtClean="0"/>
              <a:t>xử</a:t>
            </a:r>
            <a:r>
              <a:rPr lang="en-US" dirty="0" smtClean="0"/>
              <a:t> </a:t>
            </a:r>
            <a:r>
              <a:rPr lang="en-US" dirty="0" err="1" smtClean="0"/>
              <a:t>không</a:t>
            </a:r>
            <a:r>
              <a:rPr lang="en-US" dirty="0" smtClean="0"/>
              <a:t> </a:t>
            </a:r>
            <a:r>
              <a:rPr lang="en-US" dirty="0" err="1" smtClean="0"/>
              <a:t>công</a:t>
            </a:r>
            <a:r>
              <a:rPr lang="en-US" dirty="0" smtClean="0"/>
              <a:t> </a:t>
            </a:r>
            <a:r>
              <a:rPr lang="en-US" dirty="0" err="1" smtClean="0"/>
              <a:t>bằng</a:t>
            </a:r>
            <a:r>
              <a:rPr lang="en-US" dirty="0" smtClean="0"/>
              <a:t> </a:t>
            </a:r>
          </a:p>
          <a:p>
            <a:pPr marL="514350" indent="-514350">
              <a:buFont typeface="+mj-lt"/>
              <a:buAutoNum type="arabicPeriod"/>
            </a:pPr>
            <a:r>
              <a:rPr lang="en-US" dirty="0" err="1" smtClean="0"/>
              <a:t>Sử</a:t>
            </a:r>
            <a:r>
              <a:rPr lang="en-US" dirty="0" smtClean="0"/>
              <a:t> </a:t>
            </a:r>
            <a:r>
              <a:rPr lang="en-US" dirty="0" err="1" smtClean="0"/>
              <a:t>dụng</a:t>
            </a:r>
            <a:r>
              <a:rPr lang="en-US" dirty="0" smtClean="0"/>
              <a:t> </a:t>
            </a:r>
            <a:r>
              <a:rPr lang="en-US" dirty="0" err="1" smtClean="0"/>
              <a:t>lao</a:t>
            </a:r>
            <a:r>
              <a:rPr lang="en-US" dirty="0" smtClean="0"/>
              <a:t> </a:t>
            </a:r>
            <a:r>
              <a:rPr lang="en-US" dirty="0" err="1" smtClean="0"/>
              <a:t>động</a:t>
            </a:r>
            <a:r>
              <a:rPr lang="en-US" dirty="0" smtClean="0"/>
              <a:t> </a:t>
            </a:r>
            <a:r>
              <a:rPr lang="en-US" dirty="0" err="1" smtClean="0"/>
              <a:t>không</a:t>
            </a:r>
            <a:r>
              <a:rPr lang="en-US" dirty="0" smtClean="0"/>
              <a:t> </a:t>
            </a:r>
            <a:r>
              <a:rPr lang="en-US" dirty="0" err="1" smtClean="0"/>
              <a:t>phù</a:t>
            </a:r>
            <a:r>
              <a:rPr lang="en-US" dirty="0" smtClean="0"/>
              <a:t> </a:t>
            </a:r>
            <a:r>
              <a:rPr lang="en-US" dirty="0" err="1" smtClean="0"/>
              <a:t>hợp</a:t>
            </a:r>
            <a:r>
              <a:rPr lang="en-US" dirty="0" smtClean="0"/>
              <a:t> </a:t>
            </a:r>
            <a:r>
              <a:rPr lang="en-US" dirty="0" err="1" smtClean="0"/>
              <a:t>với</a:t>
            </a:r>
            <a:r>
              <a:rPr lang="en-US" dirty="0" smtClean="0"/>
              <a:t> </a:t>
            </a:r>
            <a:r>
              <a:rPr lang="en-US" dirty="0" err="1" smtClean="0"/>
              <a:t>trình</a:t>
            </a:r>
            <a:r>
              <a:rPr lang="en-US" dirty="0" smtClean="0"/>
              <a:t> </a:t>
            </a:r>
            <a:r>
              <a:rPr lang="en-US" dirty="0" err="1" smtClean="0"/>
              <a:t>độ</a:t>
            </a:r>
            <a:r>
              <a:rPr lang="en-US" dirty="0" smtClean="0"/>
              <a:t> </a:t>
            </a:r>
            <a:r>
              <a:rPr lang="en-US" dirty="0" err="1" smtClean="0"/>
              <a:t>của</a:t>
            </a:r>
            <a:r>
              <a:rPr lang="en-US" dirty="0" smtClean="0"/>
              <a:t> </a:t>
            </a:r>
            <a:r>
              <a:rPr lang="en-US" dirty="0" err="1" smtClean="0"/>
              <a:t>người</a:t>
            </a:r>
            <a:r>
              <a:rPr lang="en-US" dirty="0" smtClean="0"/>
              <a:t> LĐ.</a:t>
            </a:r>
            <a:br>
              <a:rPr lang="en-US" dirty="0" smtClean="0"/>
            </a:br>
            <a:endParaRPr lang="en-US" dirty="0" smtClean="0"/>
          </a:p>
          <a:p>
            <a:pPr marL="514350" indent="-514350">
              <a:buNone/>
            </a:pPr>
            <a:r>
              <a:rPr lang="en-US" dirty="0" smtClean="0"/>
              <a:t>(</a:t>
            </a:r>
            <a:r>
              <a:rPr lang="en-US" sz="1800" i="1" dirty="0" err="1" smtClean="0"/>
              <a:t>Nguồn</a:t>
            </a:r>
            <a:r>
              <a:rPr lang="en-US" sz="1800" i="1" dirty="0" smtClean="0"/>
              <a:t>: Employer – Employee)</a:t>
            </a:r>
            <a:endParaRPr lang="en-NZ" sz="1800" i="1"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371600"/>
            <a:ext cx="7851648" cy="1193304"/>
          </a:xfrm>
        </p:spPr>
        <p:txBody>
          <a:bodyPr/>
          <a:lstStyle/>
          <a:p>
            <a:pPr algn="ctr"/>
            <a:r>
              <a:rPr lang="en-NZ" dirty="0" err="1" smtClean="0"/>
              <a:t>Hiểu</a:t>
            </a:r>
            <a:r>
              <a:rPr lang="en-NZ" dirty="0" smtClean="0"/>
              <a:t> </a:t>
            </a:r>
            <a:r>
              <a:rPr lang="en-NZ" dirty="0" err="1" smtClean="0"/>
              <a:t>để</a:t>
            </a:r>
            <a:r>
              <a:rPr lang="en-NZ" dirty="0" smtClean="0"/>
              <a:t> </a:t>
            </a:r>
            <a:r>
              <a:rPr lang="en-NZ" dirty="0" err="1" smtClean="0"/>
              <a:t>Thay</a:t>
            </a:r>
            <a:r>
              <a:rPr lang="en-NZ" dirty="0" smtClean="0"/>
              <a:t> </a:t>
            </a:r>
            <a:r>
              <a:rPr lang="en-NZ" dirty="0" err="1" smtClean="0"/>
              <a:t>đổi</a:t>
            </a:r>
            <a:r>
              <a:rPr lang="en-NZ" dirty="0" smtClean="0"/>
              <a:t>!</a:t>
            </a:r>
            <a:endParaRPr lang="en-NZ" dirty="0"/>
          </a:p>
        </p:txBody>
      </p:sp>
      <p:sp>
        <p:nvSpPr>
          <p:cNvPr id="4" name="Subtitle 3"/>
          <p:cNvSpPr>
            <a:spLocks noGrp="1"/>
          </p:cNvSpPr>
          <p:nvPr>
            <p:ph type="subTitle" idx="1"/>
          </p:nvPr>
        </p:nvSpPr>
        <p:spPr>
          <a:xfrm>
            <a:off x="533400" y="2780928"/>
            <a:ext cx="8215064" cy="2200208"/>
          </a:xfrm>
        </p:spPr>
        <p:txBody>
          <a:bodyPr>
            <a:normAutofit fontScale="85000" lnSpcReduction="10000"/>
          </a:bodyPr>
          <a:lstStyle/>
          <a:p>
            <a:pPr algn="ctr"/>
            <a:r>
              <a:rPr lang="en-NZ" sz="3500" b="1" dirty="0" err="1" smtClean="0"/>
              <a:t>Thay</a:t>
            </a:r>
            <a:r>
              <a:rPr lang="en-NZ" sz="3500" b="1" dirty="0" smtClean="0"/>
              <a:t> </a:t>
            </a:r>
            <a:r>
              <a:rPr lang="en-NZ" sz="3500" b="1" dirty="0" err="1" smtClean="0"/>
              <a:t>đổi</a:t>
            </a:r>
            <a:r>
              <a:rPr lang="en-NZ" sz="3500" b="1" dirty="0" smtClean="0"/>
              <a:t> con </a:t>
            </a:r>
            <a:r>
              <a:rPr lang="en-NZ" sz="3500" b="1" dirty="0" err="1" smtClean="0"/>
              <a:t>người</a:t>
            </a:r>
            <a:r>
              <a:rPr lang="en-NZ" sz="3500" b="1" dirty="0" smtClean="0"/>
              <a:t> </a:t>
            </a:r>
            <a:r>
              <a:rPr lang="en-NZ" sz="3500" b="1" dirty="0" err="1" smtClean="0"/>
              <a:t>và</a:t>
            </a:r>
            <a:r>
              <a:rPr lang="en-NZ" sz="3500" b="1" dirty="0" smtClean="0"/>
              <a:t> </a:t>
            </a:r>
            <a:r>
              <a:rPr lang="en-NZ" sz="3500" b="1" dirty="0" err="1" smtClean="0"/>
              <a:t>Thay</a:t>
            </a:r>
            <a:r>
              <a:rPr lang="en-NZ" sz="3500" b="1" dirty="0" smtClean="0"/>
              <a:t> </a:t>
            </a:r>
            <a:r>
              <a:rPr lang="en-NZ" sz="3500" b="1" dirty="0" err="1" smtClean="0"/>
              <a:t>đổi</a:t>
            </a:r>
            <a:r>
              <a:rPr lang="en-NZ" sz="3500" b="1" dirty="0" smtClean="0"/>
              <a:t> </a:t>
            </a:r>
            <a:r>
              <a:rPr lang="en-NZ" sz="3500" b="1" dirty="0" err="1" smtClean="0"/>
              <a:t>hoàn</a:t>
            </a:r>
            <a:r>
              <a:rPr lang="en-NZ" sz="3500" b="1" dirty="0" smtClean="0"/>
              <a:t> </a:t>
            </a:r>
            <a:r>
              <a:rPr lang="en-NZ" sz="3500" b="1" dirty="0" err="1" smtClean="0"/>
              <a:t>cảnh</a:t>
            </a:r>
            <a:endParaRPr lang="en-NZ" sz="3500" b="1" dirty="0" smtClean="0"/>
          </a:p>
          <a:p>
            <a:pPr algn="ctr"/>
            <a:endParaRPr lang="en-NZ" sz="3200" dirty="0" smtClean="0"/>
          </a:p>
          <a:p>
            <a:pPr algn="ctr"/>
            <a:endParaRPr lang="en-NZ" sz="3200" dirty="0" smtClean="0"/>
          </a:p>
          <a:p>
            <a:pPr algn="ctr"/>
            <a:r>
              <a:rPr lang="en-NZ" sz="3200" i="1" dirty="0" smtClean="0"/>
              <a:t>(</a:t>
            </a:r>
            <a:r>
              <a:rPr lang="en-NZ" sz="3200" i="1" dirty="0" err="1" smtClean="0"/>
              <a:t>Thay</a:t>
            </a:r>
            <a:r>
              <a:rPr lang="en-NZ" sz="3200" i="1" dirty="0" smtClean="0"/>
              <a:t> </a:t>
            </a:r>
            <a:r>
              <a:rPr lang="en-NZ" sz="3200" i="1" dirty="0" err="1" smtClean="0"/>
              <a:t>đổi</a:t>
            </a:r>
            <a:r>
              <a:rPr lang="en-NZ" sz="3200" i="1" dirty="0" smtClean="0"/>
              <a:t> </a:t>
            </a:r>
            <a:r>
              <a:rPr lang="en-NZ" sz="3200" i="1" dirty="0" err="1" smtClean="0"/>
              <a:t>nào</a:t>
            </a:r>
            <a:r>
              <a:rPr lang="en-NZ" sz="3200" i="1" dirty="0" smtClean="0"/>
              <a:t> </a:t>
            </a:r>
            <a:r>
              <a:rPr lang="en-NZ" sz="3200" i="1" dirty="0" err="1" smtClean="0"/>
              <a:t>là</a:t>
            </a:r>
            <a:r>
              <a:rPr lang="en-NZ" sz="3200" i="1" dirty="0" smtClean="0"/>
              <a:t> </a:t>
            </a:r>
            <a:r>
              <a:rPr lang="en-NZ" sz="3200" i="1" dirty="0" err="1" smtClean="0"/>
              <a:t>căn</a:t>
            </a:r>
            <a:r>
              <a:rPr lang="en-NZ" sz="3200" i="1" dirty="0" smtClean="0"/>
              <a:t> </a:t>
            </a:r>
            <a:r>
              <a:rPr lang="en-NZ" sz="3200" i="1" dirty="0" err="1" smtClean="0"/>
              <a:t>bản</a:t>
            </a:r>
            <a:r>
              <a:rPr lang="en-NZ" sz="3200" i="1" dirty="0" smtClean="0"/>
              <a:t>?)</a:t>
            </a:r>
            <a:endParaRPr lang="en-NZ" sz="3200" i="1" dirty="0"/>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864096"/>
          </a:xfrm>
        </p:spPr>
        <p:txBody>
          <a:bodyPr>
            <a:normAutofit fontScale="90000"/>
          </a:bodyPr>
          <a:lstStyle/>
          <a:p>
            <a:r>
              <a:rPr lang="en-NZ" sz="4400" dirty="0" smtClean="0"/>
              <a:t>3. CÁC PHƯƠNG HƯỚNG </a:t>
            </a:r>
            <a:br>
              <a:rPr lang="en-NZ" sz="4400" dirty="0" smtClean="0"/>
            </a:br>
            <a:r>
              <a:rPr lang="en-NZ" sz="4400" dirty="0" smtClean="0"/>
              <a:t>TẠO ĐỘNG LỰC (</a:t>
            </a:r>
            <a:r>
              <a:rPr lang="en-NZ" sz="4400" dirty="0" err="1" smtClean="0"/>
              <a:t>sgk</a:t>
            </a:r>
            <a:r>
              <a:rPr lang="en-NZ" sz="4400" dirty="0" smtClean="0"/>
              <a:t>)</a:t>
            </a:r>
            <a:endParaRPr lang="en-NZ" sz="4400" dirty="0"/>
          </a:p>
        </p:txBody>
      </p:sp>
      <p:sp>
        <p:nvSpPr>
          <p:cNvPr id="3" name="Content Placeholder 2"/>
          <p:cNvSpPr>
            <a:spLocks noGrp="1"/>
          </p:cNvSpPr>
          <p:nvPr>
            <p:ph idx="1"/>
          </p:nvPr>
        </p:nvSpPr>
        <p:spPr>
          <a:xfrm>
            <a:off x="457200" y="1556792"/>
            <a:ext cx="8229600" cy="4767808"/>
          </a:xfrm>
        </p:spPr>
        <p:txBody>
          <a:bodyPr/>
          <a:lstStyle/>
          <a:p>
            <a:pPr marL="514350" indent="-514350">
              <a:buAutoNum type="arabicPeriod"/>
            </a:pPr>
            <a:r>
              <a:rPr lang="en-NZ" dirty="0" err="1" smtClean="0">
                <a:solidFill>
                  <a:srgbClr val="FFFF00"/>
                </a:solidFill>
              </a:rPr>
              <a:t>Xác</a:t>
            </a:r>
            <a:r>
              <a:rPr lang="en-NZ" dirty="0" smtClean="0">
                <a:solidFill>
                  <a:srgbClr val="FFFF00"/>
                </a:solidFill>
              </a:rPr>
              <a:t> </a:t>
            </a:r>
            <a:r>
              <a:rPr lang="en-NZ" dirty="0" err="1" smtClean="0">
                <a:solidFill>
                  <a:srgbClr val="FFFF00"/>
                </a:solidFill>
              </a:rPr>
              <a:t>định</a:t>
            </a:r>
            <a:r>
              <a:rPr lang="en-NZ" dirty="0" smtClean="0">
                <a:solidFill>
                  <a:srgbClr val="FFFF00"/>
                </a:solidFill>
              </a:rPr>
              <a:t> </a:t>
            </a:r>
            <a:r>
              <a:rPr lang="en-NZ" dirty="0" err="1" smtClean="0">
                <a:solidFill>
                  <a:srgbClr val="FFFF00"/>
                </a:solidFill>
              </a:rPr>
              <a:t>nhiệm</a:t>
            </a:r>
            <a:r>
              <a:rPr lang="en-NZ" dirty="0" smtClean="0">
                <a:solidFill>
                  <a:srgbClr val="FFFF00"/>
                </a:solidFill>
              </a:rPr>
              <a:t> </a:t>
            </a:r>
            <a:r>
              <a:rPr lang="en-NZ" dirty="0" err="1" smtClean="0">
                <a:solidFill>
                  <a:srgbClr val="FFFF00"/>
                </a:solidFill>
              </a:rPr>
              <a:t>vụ</a:t>
            </a:r>
            <a:r>
              <a:rPr lang="en-NZ" dirty="0" smtClean="0">
                <a:solidFill>
                  <a:srgbClr val="FFFF00"/>
                </a:solidFill>
              </a:rPr>
              <a:t> </a:t>
            </a:r>
            <a:r>
              <a:rPr lang="en-NZ" dirty="0" err="1" smtClean="0">
                <a:solidFill>
                  <a:srgbClr val="FFFF00"/>
                </a:solidFill>
              </a:rPr>
              <a:t>và</a:t>
            </a:r>
            <a:r>
              <a:rPr lang="en-NZ" dirty="0" smtClean="0">
                <a:solidFill>
                  <a:srgbClr val="FFFF00"/>
                </a:solidFill>
              </a:rPr>
              <a:t> </a:t>
            </a:r>
            <a:r>
              <a:rPr lang="en-NZ" dirty="0" err="1" smtClean="0">
                <a:solidFill>
                  <a:srgbClr val="FFFF00"/>
                </a:solidFill>
              </a:rPr>
              <a:t>tiêu</a:t>
            </a:r>
            <a:r>
              <a:rPr lang="en-NZ" dirty="0" smtClean="0">
                <a:solidFill>
                  <a:srgbClr val="FFFF00"/>
                </a:solidFill>
              </a:rPr>
              <a:t> </a:t>
            </a:r>
            <a:r>
              <a:rPr lang="en-NZ" dirty="0" err="1" smtClean="0">
                <a:solidFill>
                  <a:srgbClr val="FFFF00"/>
                </a:solidFill>
              </a:rPr>
              <a:t>chuẩn</a:t>
            </a:r>
            <a:r>
              <a:rPr lang="en-NZ" dirty="0" smtClean="0">
                <a:solidFill>
                  <a:srgbClr val="FFFF00"/>
                </a:solidFill>
              </a:rPr>
              <a:t> </a:t>
            </a:r>
            <a:r>
              <a:rPr lang="en-NZ" dirty="0" err="1" smtClean="0">
                <a:solidFill>
                  <a:srgbClr val="FFFF00"/>
                </a:solidFill>
              </a:rPr>
              <a:t>thực</a:t>
            </a:r>
            <a:r>
              <a:rPr lang="en-NZ" dirty="0" smtClean="0">
                <a:solidFill>
                  <a:srgbClr val="FFFF00"/>
                </a:solidFill>
              </a:rPr>
              <a:t> </a:t>
            </a:r>
            <a:r>
              <a:rPr lang="en-NZ" dirty="0" err="1" smtClean="0">
                <a:solidFill>
                  <a:srgbClr val="FFFF00"/>
                </a:solidFill>
              </a:rPr>
              <a:t>hiện</a:t>
            </a:r>
            <a:r>
              <a:rPr lang="en-NZ" dirty="0" smtClean="0">
                <a:solidFill>
                  <a:srgbClr val="FFFF00"/>
                </a:solidFill>
              </a:rPr>
              <a:t> </a:t>
            </a:r>
            <a:r>
              <a:rPr lang="en-NZ" dirty="0" err="1" smtClean="0">
                <a:solidFill>
                  <a:srgbClr val="FFFF00"/>
                </a:solidFill>
              </a:rPr>
              <a:t>công</a:t>
            </a:r>
            <a:r>
              <a:rPr lang="en-NZ" dirty="0" smtClean="0">
                <a:solidFill>
                  <a:srgbClr val="FFFF00"/>
                </a:solidFill>
              </a:rPr>
              <a:t> </a:t>
            </a:r>
            <a:r>
              <a:rPr lang="en-NZ" dirty="0" err="1" smtClean="0">
                <a:solidFill>
                  <a:srgbClr val="FFFF00"/>
                </a:solidFill>
              </a:rPr>
              <a:t>việc</a:t>
            </a:r>
            <a:r>
              <a:rPr lang="en-NZ" dirty="0" smtClean="0">
                <a:solidFill>
                  <a:srgbClr val="FFFF00"/>
                </a:solidFill>
              </a:rPr>
              <a:t> </a:t>
            </a:r>
            <a:r>
              <a:rPr lang="en-NZ" dirty="0" err="1" smtClean="0">
                <a:solidFill>
                  <a:srgbClr val="FFFF00"/>
                </a:solidFill>
              </a:rPr>
              <a:t>cho</a:t>
            </a:r>
            <a:r>
              <a:rPr lang="en-NZ" dirty="0" smtClean="0">
                <a:solidFill>
                  <a:srgbClr val="FFFF00"/>
                </a:solidFill>
              </a:rPr>
              <a:t> </a:t>
            </a:r>
            <a:r>
              <a:rPr lang="vi-VN" dirty="0" smtClean="0">
                <a:solidFill>
                  <a:srgbClr val="FFFF00"/>
                </a:solidFill>
              </a:rPr>
              <a:t>người LĐ</a:t>
            </a:r>
            <a:r>
              <a:rPr lang="en-NZ" dirty="0" smtClean="0">
                <a:solidFill>
                  <a:srgbClr val="FFFF00"/>
                </a:solidFill>
              </a:rPr>
              <a:t>:</a:t>
            </a:r>
          </a:p>
          <a:p>
            <a:pPr marL="514350" indent="-514350">
              <a:buFontTx/>
              <a:buChar char="-"/>
            </a:pPr>
            <a:r>
              <a:rPr lang="en-NZ" dirty="0" err="1" smtClean="0"/>
              <a:t>Xác</a:t>
            </a:r>
            <a:r>
              <a:rPr lang="en-NZ" dirty="0" smtClean="0"/>
              <a:t> </a:t>
            </a:r>
            <a:r>
              <a:rPr lang="en-NZ" dirty="0" err="1" smtClean="0"/>
              <a:t>định</a:t>
            </a:r>
            <a:r>
              <a:rPr lang="en-NZ" dirty="0" smtClean="0"/>
              <a:t> </a:t>
            </a:r>
            <a:r>
              <a:rPr lang="en-NZ" dirty="0" err="1" smtClean="0"/>
              <a:t>mục</a:t>
            </a:r>
            <a:r>
              <a:rPr lang="en-NZ" dirty="0" smtClean="0"/>
              <a:t> </a:t>
            </a:r>
            <a:r>
              <a:rPr lang="en-NZ" dirty="0" err="1" smtClean="0"/>
              <a:t>tiêu</a:t>
            </a:r>
            <a:r>
              <a:rPr lang="en-NZ" dirty="0" smtClean="0"/>
              <a:t> </a:t>
            </a:r>
            <a:r>
              <a:rPr lang="en-NZ" dirty="0" err="1" smtClean="0"/>
              <a:t>hoạt</a:t>
            </a:r>
            <a:r>
              <a:rPr lang="en-NZ" dirty="0" smtClean="0"/>
              <a:t> </a:t>
            </a:r>
            <a:r>
              <a:rPr lang="en-NZ" dirty="0" err="1" smtClean="0"/>
              <a:t>động</a:t>
            </a:r>
            <a:r>
              <a:rPr lang="en-NZ" dirty="0" smtClean="0"/>
              <a:t> </a:t>
            </a:r>
            <a:r>
              <a:rPr lang="en-NZ" dirty="0" err="1" smtClean="0"/>
              <a:t>của</a:t>
            </a:r>
            <a:r>
              <a:rPr lang="en-NZ" dirty="0" smtClean="0"/>
              <a:t> </a:t>
            </a:r>
            <a:r>
              <a:rPr lang="en-NZ" dirty="0" err="1" smtClean="0"/>
              <a:t>tổ</a:t>
            </a:r>
            <a:r>
              <a:rPr lang="en-NZ" dirty="0" smtClean="0"/>
              <a:t> </a:t>
            </a:r>
            <a:r>
              <a:rPr lang="en-NZ" dirty="0" err="1" smtClean="0"/>
              <a:t>chức</a:t>
            </a:r>
            <a:r>
              <a:rPr lang="en-NZ" dirty="0" smtClean="0"/>
              <a:t> </a:t>
            </a:r>
            <a:r>
              <a:rPr lang="en-NZ" dirty="0" err="1" smtClean="0"/>
              <a:t>và</a:t>
            </a:r>
            <a:r>
              <a:rPr lang="en-NZ" dirty="0" smtClean="0"/>
              <a:t> </a:t>
            </a:r>
            <a:r>
              <a:rPr lang="en-NZ" dirty="0" err="1" smtClean="0"/>
              <a:t>làm</a:t>
            </a:r>
            <a:r>
              <a:rPr lang="en-NZ" dirty="0" smtClean="0"/>
              <a:t> </a:t>
            </a:r>
            <a:r>
              <a:rPr lang="en-NZ" dirty="0" err="1" smtClean="0"/>
              <a:t>cho</a:t>
            </a:r>
            <a:r>
              <a:rPr lang="en-NZ" dirty="0" smtClean="0"/>
              <a:t> </a:t>
            </a:r>
            <a:r>
              <a:rPr lang="en-NZ" dirty="0" err="1" smtClean="0"/>
              <a:t>người</a:t>
            </a:r>
            <a:r>
              <a:rPr lang="en-NZ" dirty="0" smtClean="0"/>
              <a:t> LĐ </a:t>
            </a:r>
            <a:r>
              <a:rPr lang="en-NZ" dirty="0" err="1" smtClean="0"/>
              <a:t>hiểu</a:t>
            </a:r>
            <a:r>
              <a:rPr lang="en-NZ" dirty="0" smtClean="0"/>
              <a:t> </a:t>
            </a:r>
            <a:r>
              <a:rPr lang="en-NZ" dirty="0" err="1" smtClean="0"/>
              <a:t>rõ</a:t>
            </a:r>
            <a:r>
              <a:rPr lang="en-NZ" dirty="0" smtClean="0"/>
              <a:t> </a:t>
            </a:r>
            <a:r>
              <a:rPr lang="en-NZ" dirty="0" err="1" smtClean="0"/>
              <a:t>mục</a:t>
            </a:r>
            <a:r>
              <a:rPr lang="en-NZ" dirty="0" smtClean="0"/>
              <a:t> </a:t>
            </a:r>
            <a:r>
              <a:rPr lang="en-NZ" dirty="0" err="1" smtClean="0"/>
              <a:t>tiêu</a:t>
            </a:r>
            <a:endParaRPr lang="en-NZ" dirty="0" smtClean="0"/>
          </a:p>
          <a:p>
            <a:pPr marL="514350" indent="-514350">
              <a:buFontTx/>
              <a:buChar char="-"/>
            </a:pPr>
            <a:r>
              <a:rPr lang="en-NZ" dirty="0" err="1" smtClean="0"/>
              <a:t>Xác</a:t>
            </a:r>
            <a:r>
              <a:rPr lang="en-NZ" dirty="0" smtClean="0"/>
              <a:t> </a:t>
            </a:r>
            <a:r>
              <a:rPr lang="en-NZ" dirty="0" err="1" smtClean="0"/>
              <a:t>định</a:t>
            </a:r>
            <a:r>
              <a:rPr lang="en-NZ" dirty="0" smtClean="0"/>
              <a:t> </a:t>
            </a:r>
            <a:r>
              <a:rPr lang="en-NZ" dirty="0" err="1" smtClean="0"/>
              <a:t>nhiệm</a:t>
            </a:r>
            <a:r>
              <a:rPr lang="en-NZ" dirty="0" smtClean="0"/>
              <a:t> </a:t>
            </a:r>
            <a:r>
              <a:rPr lang="en-NZ" dirty="0" err="1" smtClean="0"/>
              <a:t>vụ</a:t>
            </a:r>
            <a:r>
              <a:rPr lang="en-NZ" dirty="0" smtClean="0"/>
              <a:t> </a:t>
            </a:r>
            <a:r>
              <a:rPr lang="en-NZ" dirty="0" err="1" smtClean="0"/>
              <a:t>cụ</a:t>
            </a:r>
            <a:r>
              <a:rPr lang="en-NZ" dirty="0" smtClean="0"/>
              <a:t> </a:t>
            </a:r>
            <a:r>
              <a:rPr lang="en-NZ" dirty="0" err="1" smtClean="0"/>
              <a:t>thể</a:t>
            </a:r>
            <a:r>
              <a:rPr lang="en-NZ" dirty="0" smtClean="0"/>
              <a:t> </a:t>
            </a:r>
            <a:r>
              <a:rPr lang="en-NZ" dirty="0" err="1" smtClean="0"/>
              <a:t>và</a:t>
            </a:r>
            <a:r>
              <a:rPr lang="en-NZ" dirty="0" smtClean="0"/>
              <a:t> </a:t>
            </a:r>
            <a:r>
              <a:rPr lang="en-NZ" dirty="0" err="1" smtClean="0"/>
              <a:t>tiêu</a:t>
            </a:r>
            <a:r>
              <a:rPr lang="en-NZ" dirty="0" smtClean="0"/>
              <a:t> </a:t>
            </a:r>
            <a:r>
              <a:rPr lang="en-NZ" dirty="0" err="1" smtClean="0"/>
              <a:t>chuẩn</a:t>
            </a:r>
            <a:r>
              <a:rPr lang="en-NZ" dirty="0" smtClean="0"/>
              <a:t> </a:t>
            </a:r>
            <a:r>
              <a:rPr lang="en-NZ" dirty="0" err="1" smtClean="0"/>
              <a:t>thực</a:t>
            </a:r>
            <a:r>
              <a:rPr lang="en-NZ" dirty="0" smtClean="0"/>
              <a:t> </a:t>
            </a:r>
            <a:r>
              <a:rPr lang="en-NZ" dirty="0" err="1" smtClean="0"/>
              <a:t>hiện</a:t>
            </a:r>
            <a:r>
              <a:rPr lang="en-NZ" dirty="0" smtClean="0"/>
              <a:t> </a:t>
            </a:r>
            <a:r>
              <a:rPr lang="en-NZ" dirty="0" err="1" smtClean="0"/>
              <a:t>công</a:t>
            </a:r>
            <a:r>
              <a:rPr lang="en-NZ" dirty="0" smtClean="0"/>
              <a:t> </a:t>
            </a:r>
            <a:r>
              <a:rPr lang="en-NZ" dirty="0" err="1" smtClean="0"/>
              <a:t>việc</a:t>
            </a:r>
            <a:r>
              <a:rPr lang="en-NZ" dirty="0" smtClean="0"/>
              <a:t> </a:t>
            </a:r>
            <a:r>
              <a:rPr lang="en-NZ" dirty="0" err="1" smtClean="0"/>
              <a:t>cho</a:t>
            </a:r>
            <a:r>
              <a:rPr lang="en-NZ" dirty="0" smtClean="0"/>
              <a:t> </a:t>
            </a:r>
            <a:r>
              <a:rPr lang="en-NZ" dirty="0" err="1" smtClean="0"/>
              <a:t>người</a:t>
            </a:r>
            <a:r>
              <a:rPr lang="en-NZ" dirty="0" smtClean="0"/>
              <a:t> LĐ. (</a:t>
            </a:r>
            <a:r>
              <a:rPr lang="en-NZ" dirty="0" err="1" smtClean="0"/>
              <a:t>Chú</a:t>
            </a:r>
            <a:r>
              <a:rPr lang="en-NZ" dirty="0" smtClean="0"/>
              <a:t> ý </a:t>
            </a:r>
            <a:r>
              <a:rPr lang="en-NZ" dirty="0" err="1" smtClean="0"/>
              <a:t>Bản</a:t>
            </a:r>
            <a:r>
              <a:rPr lang="en-NZ" dirty="0" smtClean="0"/>
              <a:t> MTCV </a:t>
            </a:r>
            <a:r>
              <a:rPr lang="en-NZ" dirty="0" err="1" smtClean="0"/>
              <a:t>và</a:t>
            </a:r>
            <a:r>
              <a:rPr lang="en-NZ" dirty="0" smtClean="0"/>
              <a:t> TC)</a:t>
            </a:r>
          </a:p>
          <a:p>
            <a:pPr marL="514350" indent="-514350">
              <a:buFontTx/>
              <a:buChar char="-"/>
            </a:pPr>
            <a:r>
              <a:rPr lang="en-NZ" dirty="0" err="1" smtClean="0"/>
              <a:t>Thường</a:t>
            </a:r>
            <a:r>
              <a:rPr lang="en-NZ" dirty="0" smtClean="0"/>
              <a:t> </a:t>
            </a:r>
            <a:r>
              <a:rPr lang="en-NZ" dirty="0" err="1" smtClean="0"/>
              <a:t>xuyên</a:t>
            </a:r>
            <a:r>
              <a:rPr lang="en-NZ" dirty="0" smtClean="0"/>
              <a:t> </a:t>
            </a:r>
            <a:r>
              <a:rPr lang="en-NZ" dirty="0" err="1" smtClean="0"/>
              <a:t>đánh</a:t>
            </a:r>
            <a:r>
              <a:rPr lang="en-NZ" dirty="0" smtClean="0"/>
              <a:t> </a:t>
            </a:r>
            <a:r>
              <a:rPr lang="en-NZ" dirty="0" err="1" smtClean="0"/>
              <a:t>giá</a:t>
            </a:r>
            <a:r>
              <a:rPr lang="en-NZ" dirty="0" smtClean="0"/>
              <a:t> </a:t>
            </a:r>
            <a:r>
              <a:rPr lang="en-NZ" dirty="0" err="1" smtClean="0"/>
              <a:t>một</a:t>
            </a:r>
            <a:r>
              <a:rPr lang="en-NZ" dirty="0" smtClean="0"/>
              <a:t> </a:t>
            </a:r>
            <a:r>
              <a:rPr lang="en-NZ" dirty="0" err="1" smtClean="0"/>
              <a:t>cách</a:t>
            </a:r>
            <a:r>
              <a:rPr lang="en-NZ" dirty="0" smtClean="0"/>
              <a:t> </a:t>
            </a:r>
            <a:r>
              <a:rPr lang="en-NZ" dirty="0" err="1" smtClean="0"/>
              <a:t>công</a:t>
            </a:r>
            <a:r>
              <a:rPr lang="en-NZ" dirty="0" smtClean="0"/>
              <a:t> </a:t>
            </a:r>
            <a:r>
              <a:rPr lang="en-NZ" dirty="0" err="1" smtClean="0"/>
              <a:t>bằng</a:t>
            </a:r>
            <a:r>
              <a:rPr lang="en-NZ" dirty="0" smtClean="0"/>
              <a:t> </a:t>
            </a:r>
            <a:r>
              <a:rPr lang="en-NZ" dirty="0" err="1" smtClean="0"/>
              <a:t>mức</a:t>
            </a:r>
            <a:r>
              <a:rPr lang="en-NZ" dirty="0" smtClean="0"/>
              <a:t> </a:t>
            </a:r>
            <a:r>
              <a:rPr lang="en-NZ" dirty="0" err="1" smtClean="0"/>
              <a:t>độ</a:t>
            </a:r>
            <a:r>
              <a:rPr lang="en-NZ" dirty="0" smtClean="0"/>
              <a:t> </a:t>
            </a:r>
            <a:r>
              <a:rPr lang="en-NZ" dirty="0" err="1" smtClean="0"/>
              <a:t>hoàn</a:t>
            </a:r>
            <a:r>
              <a:rPr lang="en-NZ" dirty="0" smtClean="0"/>
              <a:t> </a:t>
            </a:r>
            <a:r>
              <a:rPr lang="en-NZ" dirty="0" err="1" smtClean="0"/>
              <a:t>thiện</a:t>
            </a:r>
            <a:r>
              <a:rPr lang="en-NZ" dirty="0" smtClean="0"/>
              <a:t> </a:t>
            </a:r>
            <a:r>
              <a:rPr lang="en-NZ" dirty="0" err="1" smtClean="0"/>
              <a:t>nhiệm</a:t>
            </a:r>
            <a:r>
              <a:rPr lang="en-NZ" dirty="0" smtClean="0"/>
              <a:t> </a:t>
            </a:r>
            <a:r>
              <a:rPr lang="en-NZ" dirty="0" err="1" smtClean="0"/>
              <a:t>vụ</a:t>
            </a:r>
            <a:r>
              <a:rPr lang="en-NZ" dirty="0" smtClean="0"/>
              <a:t> </a:t>
            </a:r>
            <a:r>
              <a:rPr lang="en-NZ" dirty="0" err="1" smtClean="0"/>
              <a:t>của</a:t>
            </a:r>
            <a:r>
              <a:rPr lang="en-NZ" dirty="0" smtClean="0"/>
              <a:t> </a:t>
            </a:r>
            <a:r>
              <a:rPr lang="en-NZ" dirty="0" err="1" smtClean="0"/>
              <a:t>ngwoif</a:t>
            </a:r>
            <a:r>
              <a:rPr lang="en-NZ" dirty="0" smtClean="0"/>
              <a:t> LĐ, </a:t>
            </a:r>
            <a:r>
              <a:rPr lang="en-NZ" dirty="0" err="1" smtClean="0"/>
              <a:t>từ</a:t>
            </a:r>
            <a:r>
              <a:rPr lang="en-NZ" dirty="0" smtClean="0"/>
              <a:t> </a:t>
            </a:r>
            <a:r>
              <a:rPr lang="en-NZ" dirty="0" err="1" smtClean="0"/>
              <a:t>đó</a:t>
            </a:r>
            <a:r>
              <a:rPr lang="en-NZ" dirty="0" smtClean="0"/>
              <a:t> </a:t>
            </a:r>
            <a:r>
              <a:rPr lang="en-NZ" dirty="0" err="1" smtClean="0"/>
              <a:t>giúp</a:t>
            </a:r>
            <a:r>
              <a:rPr lang="en-NZ" dirty="0" smtClean="0"/>
              <a:t> </a:t>
            </a:r>
            <a:r>
              <a:rPr lang="en-NZ" dirty="0" err="1" smtClean="0"/>
              <a:t>họ</a:t>
            </a:r>
            <a:r>
              <a:rPr lang="en-NZ" dirty="0" smtClean="0"/>
              <a:t> </a:t>
            </a:r>
            <a:r>
              <a:rPr lang="en-NZ" dirty="0" err="1" smtClean="0"/>
              <a:t>làm</a:t>
            </a:r>
            <a:r>
              <a:rPr lang="en-NZ" dirty="0" smtClean="0"/>
              <a:t> </a:t>
            </a:r>
            <a:r>
              <a:rPr lang="en-NZ" dirty="0" err="1" smtClean="0"/>
              <a:t>tốt</a:t>
            </a:r>
            <a:r>
              <a:rPr lang="en-NZ" dirty="0" smtClean="0"/>
              <a:t> </a:t>
            </a:r>
            <a:r>
              <a:rPr lang="en-NZ" dirty="0" err="1" smtClean="0"/>
              <a:t>hơn</a:t>
            </a:r>
            <a:r>
              <a:rPr lang="en-NZ" dirty="0" smtClean="0"/>
              <a:t>.</a:t>
            </a:r>
          </a:p>
          <a:p>
            <a:pPr marL="514350" indent="-514350">
              <a:buFontTx/>
              <a:buChar char="-"/>
            </a:pPr>
            <a:endParaRPr lang="en-NZ" dirty="0" smtClean="0"/>
          </a:p>
          <a:p>
            <a:endParaRPr lang="en-NZ" dirty="0"/>
          </a:p>
        </p:txBody>
      </p:sp>
    </p:spTree>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720080"/>
          </a:xfrm>
        </p:spPr>
        <p:txBody>
          <a:bodyPr>
            <a:normAutofit fontScale="90000"/>
          </a:bodyPr>
          <a:lstStyle/>
          <a:p>
            <a:endParaRPr lang="en-NZ" dirty="0"/>
          </a:p>
        </p:txBody>
      </p:sp>
      <p:sp>
        <p:nvSpPr>
          <p:cNvPr id="3" name="Content Placeholder 2"/>
          <p:cNvSpPr>
            <a:spLocks noGrp="1"/>
          </p:cNvSpPr>
          <p:nvPr>
            <p:ph idx="1"/>
          </p:nvPr>
        </p:nvSpPr>
        <p:spPr>
          <a:xfrm>
            <a:off x="457200" y="1412776"/>
            <a:ext cx="8229600" cy="4911824"/>
          </a:xfrm>
        </p:spPr>
        <p:txBody>
          <a:bodyPr/>
          <a:lstStyle/>
          <a:p>
            <a:pPr>
              <a:buNone/>
            </a:pPr>
            <a:r>
              <a:rPr lang="en-NZ" dirty="0" smtClean="0"/>
              <a:t>2. </a:t>
            </a:r>
            <a:r>
              <a:rPr lang="en-NZ" dirty="0" err="1" smtClean="0">
                <a:solidFill>
                  <a:srgbClr val="FFFF00"/>
                </a:solidFill>
              </a:rPr>
              <a:t>Tạo</a:t>
            </a:r>
            <a:r>
              <a:rPr lang="en-NZ" dirty="0" smtClean="0">
                <a:solidFill>
                  <a:srgbClr val="FFFF00"/>
                </a:solidFill>
              </a:rPr>
              <a:t> </a:t>
            </a:r>
            <a:r>
              <a:rPr lang="en-NZ" dirty="0" err="1" smtClean="0">
                <a:solidFill>
                  <a:srgbClr val="FFFF00"/>
                </a:solidFill>
              </a:rPr>
              <a:t>điều</a:t>
            </a:r>
            <a:r>
              <a:rPr lang="en-NZ" dirty="0" smtClean="0">
                <a:solidFill>
                  <a:srgbClr val="FFFF00"/>
                </a:solidFill>
              </a:rPr>
              <a:t> </a:t>
            </a:r>
            <a:r>
              <a:rPr lang="en-NZ" dirty="0" err="1" smtClean="0">
                <a:solidFill>
                  <a:srgbClr val="FFFF00"/>
                </a:solidFill>
              </a:rPr>
              <a:t>kiện</a:t>
            </a:r>
            <a:r>
              <a:rPr lang="en-NZ" dirty="0" smtClean="0">
                <a:solidFill>
                  <a:srgbClr val="FFFF00"/>
                </a:solidFill>
              </a:rPr>
              <a:t> </a:t>
            </a:r>
            <a:r>
              <a:rPr lang="en-NZ" dirty="0" err="1" smtClean="0">
                <a:solidFill>
                  <a:srgbClr val="FFFF00"/>
                </a:solidFill>
              </a:rPr>
              <a:t>thuận</a:t>
            </a:r>
            <a:r>
              <a:rPr lang="en-NZ" dirty="0" smtClean="0">
                <a:solidFill>
                  <a:srgbClr val="FFFF00"/>
                </a:solidFill>
              </a:rPr>
              <a:t> </a:t>
            </a:r>
            <a:r>
              <a:rPr lang="en-NZ" dirty="0" err="1" smtClean="0">
                <a:solidFill>
                  <a:srgbClr val="FFFF00"/>
                </a:solidFill>
              </a:rPr>
              <a:t>lợi</a:t>
            </a:r>
            <a:r>
              <a:rPr lang="en-NZ" dirty="0" smtClean="0">
                <a:solidFill>
                  <a:srgbClr val="FFFF00"/>
                </a:solidFill>
              </a:rPr>
              <a:t> </a:t>
            </a:r>
            <a:r>
              <a:rPr lang="en-NZ" dirty="0" err="1" smtClean="0">
                <a:solidFill>
                  <a:srgbClr val="FFFF00"/>
                </a:solidFill>
              </a:rPr>
              <a:t>để</a:t>
            </a:r>
            <a:r>
              <a:rPr lang="en-NZ" dirty="0" smtClean="0">
                <a:solidFill>
                  <a:srgbClr val="FFFF00"/>
                </a:solidFill>
              </a:rPr>
              <a:t> </a:t>
            </a:r>
            <a:r>
              <a:rPr lang="en-NZ" dirty="0" err="1" smtClean="0">
                <a:solidFill>
                  <a:srgbClr val="FFFF00"/>
                </a:solidFill>
              </a:rPr>
              <a:t>người</a:t>
            </a:r>
            <a:r>
              <a:rPr lang="en-NZ" dirty="0" smtClean="0">
                <a:solidFill>
                  <a:srgbClr val="FFFF00"/>
                </a:solidFill>
              </a:rPr>
              <a:t> LĐ </a:t>
            </a:r>
            <a:r>
              <a:rPr lang="en-NZ" dirty="0" err="1" smtClean="0">
                <a:solidFill>
                  <a:srgbClr val="FFFF00"/>
                </a:solidFill>
              </a:rPr>
              <a:t>hoàn</a:t>
            </a:r>
            <a:r>
              <a:rPr lang="en-NZ" dirty="0" smtClean="0">
                <a:solidFill>
                  <a:srgbClr val="FFFF00"/>
                </a:solidFill>
              </a:rPr>
              <a:t> </a:t>
            </a:r>
            <a:r>
              <a:rPr lang="en-NZ" dirty="0" err="1" smtClean="0">
                <a:solidFill>
                  <a:srgbClr val="FFFF00"/>
                </a:solidFill>
              </a:rPr>
              <a:t>thành</a:t>
            </a:r>
            <a:r>
              <a:rPr lang="en-NZ" dirty="0" smtClean="0">
                <a:solidFill>
                  <a:srgbClr val="FFFF00"/>
                </a:solidFill>
              </a:rPr>
              <a:t> </a:t>
            </a:r>
            <a:r>
              <a:rPr lang="en-NZ" dirty="0" err="1" smtClean="0">
                <a:solidFill>
                  <a:srgbClr val="FFFF00"/>
                </a:solidFill>
              </a:rPr>
              <a:t>nhiệm</a:t>
            </a:r>
            <a:r>
              <a:rPr lang="en-NZ" dirty="0" smtClean="0">
                <a:solidFill>
                  <a:srgbClr val="FFFF00"/>
                </a:solidFill>
              </a:rPr>
              <a:t> </a:t>
            </a:r>
            <a:r>
              <a:rPr lang="en-NZ" dirty="0" err="1" smtClean="0">
                <a:solidFill>
                  <a:srgbClr val="FFFF00"/>
                </a:solidFill>
              </a:rPr>
              <a:t>vụ</a:t>
            </a:r>
            <a:endParaRPr lang="en-NZ" dirty="0" smtClean="0">
              <a:solidFill>
                <a:srgbClr val="FFFF00"/>
              </a:solidFill>
            </a:endParaRPr>
          </a:p>
          <a:p>
            <a:pPr>
              <a:buFontTx/>
              <a:buChar char="-"/>
            </a:pPr>
            <a:r>
              <a:rPr lang="en-NZ" dirty="0" err="1" smtClean="0"/>
              <a:t>Loại</a:t>
            </a:r>
            <a:r>
              <a:rPr lang="en-NZ" dirty="0" smtClean="0"/>
              <a:t> </a:t>
            </a:r>
            <a:r>
              <a:rPr lang="en-NZ" dirty="0" err="1" smtClean="0"/>
              <a:t>trừ</a:t>
            </a:r>
            <a:r>
              <a:rPr lang="en-NZ" dirty="0" smtClean="0"/>
              <a:t> </a:t>
            </a:r>
            <a:r>
              <a:rPr lang="en-NZ" dirty="0" err="1" smtClean="0"/>
              <a:t>các</a:t>
            </a:r>
            <a:r>
              <a:rPr lang="en-NZ" dirty="0" smtClean="0"/>
              <a:t> </a:t>
            </a:r>
            <a:r>
              <a:rPr lang="en-NZ" dirty="0" err="1" smtClean="0"/>
              <a:t>trở</a:t>
            </a:r>
            <a:r>
              <a:rPr lang="en-NZ" dirty="0" smtClean="0"/>
              <a:t> </a:t>
            </a:r>
            <a:r>
              <a:rPr lang="en-NZ" dirty="0" err="1" smtClean="0"/>
              <a:t>ngại</a:t>
            </a:r>
            <a:r>
              <a:rPr lang="en-NZ" dirty="0" smtClean="0"/>
              <a:t> </a:t>
            </a:r>
            <a:r>
              <a:rPr lang="en-NZ" dirty="0" err="1" smtClean="0"/>
              <a:t>cho</a:t>
            </a:r>
            <a:r>
              <a:rPr lang="en-NZ" dirty="0" smtClean="0"/>
              <a:t> </a:t>
            </a:r>
            <a:r>
              <a:rPr lang="en-NZ" dirty="0" err="1" smtClean="0"/>
              <a:t>thực</a:t>
            </a:r>
            <a:r>
              <a:rPr lang="en-NZ" dirty="0" smtClean="0"/>
              <a:t> </a:t>
            </a:r>
            <a:r>
              <a:rPr lang="en-NZ" dirty="0" err="1" smtClean="0"/>
              <a:t>hiện</a:t>
            </a:r>
            <a:r>
              <a:rPr lang="en-NZ" dirty="0" smtClean="0"/>
              <a:t> </a:t>
            </a:r>
            <a:r>
              <a:rPr lang="en-NZ" dirty="0" err="1" smtClean="0"/>
              <a:t>công</a:t>
            </a:r>
            <a:r>
              <a:rPr lang="en-NZ" dirty="0" smtClean="0"/>
              <a:t> </a:t>
            </a:r>
            <a:r>
              <a:rPr lang="en-NZ" dirty="0" err="1" smtClean="0"/>
              <a:t>việc</a:t>
            </a:r>
            <a:endParaRPr lang="en-NZ" dirty="0" smtClean="0"/>
          </a:p>
          <a:p>
            <a:pPr>
              <a:buFontTx/>
              <a:buChar char="-"/>
            </a:pPr>
            <a:r>
              <a:rPr lang="en-NZ" dirty="0" err="1" smtClean="0"/>
              <a:t>Cung</a:t>
            </a:r>
            <a:r>
              <a:rPr lang="en-NZ" dirty="0" smtClean="0"/>
              <a:t> </a:t>
            </a:r>
            <a:r>
              <a:rPr lang="en-NZ" dirty="0" err="1" smtClean="0"/>
              <a:t>cấp</a:t>
            </a:r>
            <a:r>
              <a:rPr lang="en-NZ" dirty="0" smtClean="0"/>
              <a:t> </a:t>
            </a:r>
            <a:r>
              <a:rPr lang="en-NZ" dirty="0" err="1" smtClean="0"/>
              <a:t>các</a:t>
            </a:r>
            <a:r>
              <a:rPr lang="en-NZ" dirty="0" smtClean="0"/>
              <a:t> </a:t>
            </a:r>
            <a:r>
              <a:rPr lang="en-NZ" dirty="0" err="1" smtClean="0"/>
              <a:t>điều</a:t>
            </a:r>
            <a:r>
              <a:rPr lang="en-NZ" dirty="0" smtClean="0"/>
              <a:t> </a:t>
            </a:r>
            <a:r>
              <a:rPr lang="en-NZ" dirty="0" err="1" smtClean="0"/>
              <a:t>kiện</a:t>
            </a:r>
            <a:r>
              <a:rPr lang="en-NZ" dirty="0" smtClean="0"/>
              <a:t> </a:t>
            </a:r>
            <a:r>
              <a:rPr lang="en-NZ" dirty="0" err="1" smtClean="0"/>
              <a:t>cần</a:t>
            </a:r>
            <a:r>
              <a:rPr lang="en-NZ" dirty="0" smtClean="0"/>
              <a:t> </a:t>
            </a:r>
            <a:r>
              <a:rPr lang="en-NZ" dirty="0" err="1" smtClean="0"/>
              <a:t>thiết</a:t>
            </a:r>
            <a:endParaRPr lang="en-NZ" dirty="0" smtClean="0"/>
          </a:p>
          <a:p>
            <a:pPr>
              <a:buFontTx/>
              <a:buChar char="-"/>
            </a:pPr>
            <a:r>
              <a:rPr lang="en-NZ" dirty="0" err="1" smtClean="0"/>
              <a:t>Tuyển</a:t>
            </a:r>
            <a:r>
              <a:rPr lang="en-NZ" dirty="0" smtClean="0"/>
              <a:t> </a:t>
            </a:r>
            <a:r>
              <a:rPr lang="en-NZ" dirty="0" err="1" smtClean="0"/>
              <a:t>chọn</a:t>
            </a:r>
            <a:r>
              <a:rPr lang="en-NZ" dirty="0" smtClean="0"/>
              <a:t> </a:t>
            </a:r>
            <a:r>
              <a:rPr lang="en-NZ" dirty="0" err="1" smtClean="0"/>
              <a:t>và</a:t>
            </a:r>
            <a:r>
              <a:rPr lang="en-NZ" dirty="0" smtClean="0"/>
              <a:t> </a:t>
            </a:r>
            <a:r>
              <a:rPr lang="en-NZ" dirty="0" err="1" smtClean="0"/>
              <a:t>bố</a:t>
            </a:r>
            <a:r>
              <a:rPr lang="en-NZ" dirty="0" smtClean="0"/>
              <a:t> </a:t>
            </a:r>
            <a:r>
              <a:rPr lang="en-NZ" dirty="0" err="1" smtClean="0"/>
              <a:t>trí</a:t>
            </a:r>
            <a:r>
              <a:rPr lang="en-NZ" dirty="0" smtClean="0"/>
              <a:t> </a:t>
            </a:r>
            <a:r>
              <a:rPr lang="en-NZ" dirty="0" err="1" smtClean="0"/>
              <a:t>người</a:t>
            </a:r>
            <a:r>
              <a:rPr lang="en-NZ" dirty="0" smtClean="0"/>
              <a:t> </a:t>
            </a:r>
            <a:r>
              <a:rPr lang="en-NZ" dirty="0" err="1" smtClean="0"/>
              <a:t>phù</a:t>
            </a:r>
            <a:r>
              <a:rPr lang="en-NZ" dirty="0" smtClean="0"/>
              <a:t> </a:t>
            </a:r>
            <a:r>
              <a:rPr lang="en-NZ" dirty="0" err="1" smtClean="0"/>
              <a:t>hợp</a:t>
            </a:r>
            <a:endParaRPr lang="en-NZ" dirty="0"/>
          </a:p>
        </p:txBody>
      </p:sp>
    </p:spTree>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360040"/>
          </a:xfrm>
        </p:spPr>
        <p:txBody>
          <a:bodyPr>
            <a:normAutofit fontScale="90000"/>
          </a:bodyPr>
          <a:lstStyle/>
          <a:p>
            <a:endParaRPr lang="en-NZ" dirty="0"/>
          </a:p>
        </p:txBody>
      </p:sp>
      <p:sp>
        <p:nvSpPr>
          <p:cNvPr id="3" name="Content Placeholder 2"/>
          <p:cNvSpPr>
            <a:spLocks noGrp="1"/>
          </p:cNvSpPr>
          <p:nvPr>
            <p:ph idx="1"/>
          </p:nvPr>
        </p:nvSpPr>
        <p:spPr>
          <a:xfrm>
            <a:off x="457200" y="764704"/>
            <a:ext cx="8229600" cy="5559896"/>
          </a:xfrm>
        </p:spPr>
        <p:txBody>
          <a:bodyPr/>
          <a:lstStyle/>
          <a:p>
            <a:r>
              <a:rPr lang="en-NZ" dirty="0" smtClean="0">
                <a:solidFill>
                  <a:srgbClr val="FFFF00"/>
                </a:solidFill>
              </a:rPr>
              <a:t>3. </a:t>
            </a:r>
            <a:r>
              <a:rPr lang="en-NZ" dirty="0" err="1" smtClean="0">
                <a:solidFill>
                  <a:srgbClr val="FFFF00"/>
                </a:solidFill>
              </a:rPr>
              <a:t>KÍch</a:t>
            </a:r>
            <a:r>
              <a:rPr lang="en-NZ" dirty="0" smtClean="0">
                <a:solidFill>
                  <a:srgbClr val="FFFF00"/>
                </a:solidFill>
              </a:rPr>
              <a:t> </a:t>
            </a:r>
            <a:r>
              <a:rPr lang="en-NZ" dirty="0" err="1" smtClean="0">
                <a:solidFill>
                  <a:srgbClr val="FFFF00"/>
                </a:solidFill>
              </a:rPr>
              <a:t>thích</a:t>
            </a:r>
            <a:r>
              <a:rPr lang="en-NZ" dirty="0" smtClean="0">
                <a:solidFill>
                  <a:srgbClr val="FFFF00"/>
                </a:solidFill>
              </a:rPr>
              <a:t> </a:t>
            </a:r>
            <a:r>
              <a:rPr lang="en-NZ" dirty="0" err="1" smtClean="0">
                <a:solidFill>
                  <a:srgbClr val="FFFF00"/>
                </a:solidFill>
              </a:rPr>
              <a:t>lao</a:t>
            </a:r>
            <a:r>
              <a:rPr lang="en-NZ" dirty="0" smtClean="0">
                <a:solidFill>
                  <a:srgbClr val="FFFF00"/>
                </a:solidFill>
              </a:rPr>
              <a:t> </a:t>
            </a:r>
            <a:r>
              <a:rPr lang="en-NZ" dirty="0" err="1" smtClean="0">
                <a:solidFill>
                  <a:srgbClr val="FFFF00"/>
                </a:solidFill>
              </a:rPr>
              <a:t>động</a:t>
            </a:r>
            <a:endParaRPr lang="en-NZ" dirty="0" smtClean="0">
              <a:solidFill>
                <a:srgbClr val="FFFF00"/>
              </a:solidFill>
            </a:endParaRPr>
          </a:p>
          <a:p>
            <a:pPr>
              <a:buNone/>
            </a:pPr>
            <a:endParaRPr lang="en-NZ" dirty="0" smtClean="0">
              <a:solidFill>
                <a:srgbClr val="FFFF00"/>
              </a:solidFill>
            </a:endParaRPr>
          </a:p>
          <a:p>
            <a:pPr>
              <a:buNone/>
            </a:pPr>
            <a:r>
              <a:rPr lang="en-NZ" dirty="0" smtClean="0"/>
              <a:t>- </a:t>
            </a:r>
            <a:r>
              <a:rPr lang="en-NZ" dirty="0" err="1" smtClean="0"/>
              <a:t>Sử</a:t>
            </a:r>
            <a:r>
              <a:rPr lang="en-NZ" dirty="0" smtClean="0"/>
              <a:t> </a:t>
            </a:r>
            <a:r>
              <a:rPr lang="en-NZ" dirty="0" err="1" smtClean="0"/>
              <a:t>dụng</a:t>
            </a:r>
            <a:r>
              <a:rPr lang="en-NZ" dirty="0" smtClean="0"/>
              <a:t> </a:t>
            </a:r>
            <a:r>
              <a:rPr lang="en-NZ" dirty="0" err="1" smtClean="0"/>
              <a:t>tiền</a:t>
            </a:r>
            <a:r>
              <a:rPr lang="en-NZ" dirty="0" smtClean="0"/>
              <a:t> </a:t>
            </a:r>
            <a:r>
              <a:rPr lang="en-NZ" dirty="0" err="1" smtClean="0"/>
              <a:t>công</a:t>
            </a:r>
            <a:r>
              <a:rPr lang="en-NZ" dirty="0" smtClean="0"/>
              <a:t>, </a:t>
            </a:r>
            <a:r>
              <a:rPr lang="en-NZ" dirty="0" err="1" smtClean="0"/>
              <a:t>tiền</a:t>
            </a:r>
            <a:r>
              <a:rPr lang="en-NZ" dirty="0" smtClean="0"/>
              <a:t> </a:t>
            </a:r>
            <a:r>
              <a:rPr lang="en-NZ" dirty="0" err="1" smtClean="0"/>
              <a:t>lương</a:t>
            </a:r>
            <a:r>
              <a:rPr lang="en-NZ" dirty="0" smtClean="0"/>
              <a:t> </a:t>
            </a:r>
            <a:r>
              <a:rPr lang="en-NZ" dirty="0" err="1" smtClean="0"/>
              <a:t>như</a:t>
            </a:r>
            <a:r>
              <a:rPr lang="en-NZ" dirty="0" smtClean="0"/>
              <a:t> </a:t>
            </a:r>
            <a:r>
              <a:rPr lang="en-NZ" dirty="0" err="1" smtClean="0"/>
              <a:t>một</a:t>
            </a:r>
            <a:r>
              <a:rPr lang="en-NZ" dirty="0" smtClean="0"/>
              <a:t> </a:t>
            </a:r>
            <a:r>
              <a:rPr lang="en-NZ" dirty="0" err="1" smtClean="0"/>
              <a:t>công</a:t>
            </a:r>
            <a:r>
              <a:rPr lang="en-NZ" dirty="0" smtClean="0"/>
              <a:t> </a:t>
            </a:r>
            <a:r>
              <a:rPr lang="en-NZ" dirty="0" err="1" smtClean="0"/>
              <a:t>cụ</a:t>
            </a:r>
            <a:r>
              <a:rPr lang="en-NZ" dirty="0" smtClean="0"/>
              <a:t> </a:t>
            </a:r>
            <a:r>
              <a:rPr lang="en-NZ" dirty="0" err="1" smtClean="0"/>
              <a:t>cơ</a:t>
            </a:r>
            <a:r>
              <a:rPr lang="en-NZ" dirty="0" smtClean="0"/>
              <a:t> </a:t>
            </a:r>
            <a:r>
              <a:rPr lang="en-NZ" dirty="0" err="1" smtClean="0"/>
              <a:t>bản</a:t>
            </a:r>
            <a:r>
              <a:rPr lang="en-NZ" dirty="0" smtClean="0"/>
              <a:t> </a:t>
            </a:r>
            <a:r>
              <a:rPr lang="en-NZ" dirty="0" err="1" smtClean="0"/>
              <a:t>để</a:t>
            </a:r>
            <a:r>
              <a:rPr lang="en-NZ" dirty="0" smtClean="0"/>
              <a:t> </a:t>
            </a:r>
            <a:r>
              <a:rPr lang="en-NZ" dirty="0" err="1" smtClean="0"/>
              <a:t>kích</a:t>
            </a:r>
            <a:r>
              <a:rPr lang="en-NZ" dirty="0" smtClean="0"/>
              <a:t> </a:t>
            </a:r>
            <a:r>
              <a:rPr lang="en-NZ" dirty="0" err="1" smtClean="0"/>
              <a:t>thích</a:t>
            </a:r>
            <a:endParaRPr lang="en-NZ" dirty="0" smtClean="0"/>
          </a:p>
          <a:p>
            <a:pPr>
              <a:buFontTx/>
              <a:buChar char="-"/>
            </a:pPr>
            <a:r>
              <a:rPr lang="en-NZ" dirty="0" err="1" smtClean="0"/>
              <a:t>Sử</a:t>
            </a:r>
            <a:r>
              <a:rPr lang="en-NZ" dirty="0" smtClean="0"/>
              <a:t> </a:t>
            </a:r>
            <a:r>
              <a:rPr lang="en-NZ" dirty="0" err="1" smtClean="0"/>
              <a:t>dụng</a:t>
            </a:r>
            <a:r>
              <a:rPr lang="en-NZ" dirty="0" smtClean="0"/>
              <a:t> </a:t>
            </a:r>
            <a:r>
              <a:rPr lang="en-NZ" dirty="0" err="1" smtClean="0"/>
              <a:t>hơp</a:t>
            </a:r>
            <a:r>
              <a:rPr lang="en-NZ" dirty="0" smtClean="0"/>
              <a:t> </a:t>
            </a:r>
            <a:r>
              <a:rPr lang="en-NZ" dirty="0" err="1" smtClean="0"/>
              <a:t>lý</a:t>
            </a:r>
            <a:r>
              <a:rPr lang="en-NZ" dirty="0" smtClean="0"/>
              <a:t> </a:t>
            </a:r>
            <a:r>
              <a:rPr lang="en-NZ" dirty="0" err="1" smtClean="0"/>
              <a:t>các</a:t>
            </a:r>
            <a:r>
              <a:rPr lang="en-NZ" dirty="0" smtClean="0"/>
              <a:t> </a:t>
            </a:r>
            <a:r>
              <a:rPr lang="en-NZ" dirty="0" err="1" smtClean="0"/>
              <a:t>hình</a:t>
            </a:r>
            <a:r>
              <a:rPr lang="en-NZ" dirty="0" smtClean="0"/>
              <a:t> </a:t>
            </a:r>
            <a:r>
              <a:rPr lang="en-NZ" dirty="0" err="1" smtClean="0"/>
              <a:t>thức</a:t>
            </a:r>
            <a:r>
              <a:rPr lang="en-NZ" dirty="0" smtClean="0"/>
              <a:t> </a:t>
            </a:r>
            <a:r>
              <a:rPr lang="en-NZ" dirty="0" err="1" smtClean="0"/>
              <a:t>khuyến</a:t>
            </a:r>
            <a:r>
              <a:rPr lang="en-NZ" dirty="0" smtClean="0"/>
              <a:t> </a:t>
            </a:r>
            <a:r>
              <a:rPr lang="en-NZ" dirty="0" err="1" smtClean="0"/>
              <a:t>khích</a:t>
            </a:r>
            <a:r>
              <a:rPr lang="en-NZ" dirty="0" smtClean="0"/>
              <a:t> </a:t>
            </a:r>
            <a:r>
              <a:rPr lang="en-NZ" dirty="0" err="1" smtClean="0"/>
              <a:t>tài</a:t>
            </a:r>
            <a:r>
              <a:rPr lang="en-NZ" dirty="0" smtClean="0"/>
              <a:t> </a:t>
            </a:r>
            <a:r>
              <a:rPr lang="en-NZ" dirty="0" err="1" smtClean="0"/>
              <a:t>chính</a:t>
            </a:r>
            <a:endParaRPr lang="en-NZ" dirty="0" smtClean="0"/>
          </a:p>
          <a:p>
            <a:pPr>
              <a:buFontTx/>
              <a:buChar char="-"/>
            </a:pPr>
            <a:r>
              <a:rPr lang="en-NZ" dirty="0" err="1" smtClean="0"/>
              <a:t>Sử</a:t>
            </a:r>
            <a:r>
              <a:rPr lang="en-NZ" dirty="0" smtClean="0"/>
              <a:t> </a:t>
            </a:r>
            <a:r>
              <a:rPr lang="en-NZ" dirty="0" err="1" smtClean="0"/>
              <a:t>dụng</a:t>
            </a:r>
            <a:r>
              <a:rPr lang="en-NZ" dirty="0" smtClean="0"/>
              <a:t> </a:t>
            </a:r>
            <a:r>
              <a:rPr lang="en-NZ" dirty="0" err="1" smtClean="0"/>
              <a:t>hợp</a:t>
            </a:r>
            <a:r>
              <a:rPr lang="en-NZ" dirty="0" smtClean="0"/>
              <a:t> </a:t>
            </a:r>
            <a:r>
              <a:rPr lang="en-NZ" dirty="0" err="1" smtClean="0"/>
              <a:t>lý</a:t>
            </a:r>
            <a:r>
              <a:rPr lang="en-NZ" dirty="0" smtClean="0"/>
              <a:t> </a:t>
            </a:r>
            <a:r>
              <a:rPr lang="en-NZ" dirty="0" err="1" smtClean="0"/>
              <a:t>các</a:t>
            </a:r>
            <a:r>
              <a:rPr lang="en-NZ" dirty="0" smtClean="0"/>
              <a:t> </a:t>
            </a:r>
            <a:r>
              <a:rPr lang="en-NZ" dirty="0" err="1" smtClean="0"/>
              <a:t>hình</a:t>
            </a:r>
            <a:r>
              <a:rPr lang="en-NZ" dirty="0" smtClean="0"/>
              <a:t> </a:t>
            </a:r>
            <a:r>
              <a:rPr lang="en-NZ" dirty="0" err="1" smtClean="0"/>
              <a:t>thức</a:t>
            </a:r>
            <a:r>
              <a:rPr lang="en-NZ" dirty="0" smtClean="0"/>
              <a:t> </a:t>
            </a:r>
            <a:r>
              <a:rPr lang="en-NZ" dirty="0" err="1" smtClean="0"/>
              <a:t>khuyến</a:t>
            </a:r>
            <a:r>
              <a:rPr lang="en-NZ" dirty="0" smtClean="0"/>
              <a:t> </a:t>
            </a:r>
            <a:r>
              <a:rPr lang="en-NZ" dirty="0" err="1" smtClean="0"/>
              <a:t>khích</a:t>
            </a:r>
            <a:r>
              <a:rPr lang="en-NZ" dirty="0" smtClean="0"/>
              <a:t> phi </a:t>
            </a:r>
            <a:r>
              <a:rPr lang="en-NZ" dirty="0" err="1" smtClean="0"/>
              <a:t>tài</a:t>
            </a:r>
            <a:r>
              <a:rPr lang="en-NZ" dirty="0" smtClean="0"/>
              <a:t> </a:t>
            </a:r>
            <a:r>
              <a:rPr lang="en-NZ" dirty="0" err="1" smtClean="0"/>
              <a:t>chính</a:t>
            </a:r>
            <a:r>
              <a:rPr lang="en-NZ" dirty="0" smtClean="0"/>
              <a:t>.</a:t>
            </a:r>
            <a:endParaRPr lang="en-NZ" dirty="0"/>
          </a:p>
        </p:txBody>
      </p:sp>
    </p:spTree>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Một </a:t>
            </a:r>
            <a:r>
              <a:rPr lang="en-NZ" dirty="0" err="1" smtClean="0"/>
              <a:t>số</a:t>
            </a:r>
            <a:r>
              <a:rPr lang="en-NZ" dirty="0" smtClean="0"/>
              <a:t> </a:t>
            </a:r>
            <a:r>
              <a:rPr lang="en-NZ" dirty="0" err="1" smtClean="0"/>
              <a:t>cách</a:t>
            </a:r>
            <a:r>
              <a:rPr lang="en-NZ" dirty="0" smtClean="0"/>
              <a:t> </a:t>
            </a:r>
            <a:r>
              <a:rPr lang="en-NZ" dirty="0" err="1" smtClean="0"/>
              <a:t>thức</a:t>
            </a:r>
            <a:r>
              <a:rPr lang="en-NZ" dirty="0" smtClean="0"/>
              <a:t> </a:t>
            </a:r>
            <a:r>
              <a:rPr lang="en-NZ" dirty="0" err="1" smtClean="0"/>
              <a:t>cụ</a:t>
            </a:r>
            <a:r>
              <a:rPr lang="en-NZ" dirty="0" smtClean="0"/>
              <a:t> </a:t>
            </a:r>
            <a:r>
              <a:rPr lang="en-NZ" dirty="0" err="1" smtClean="0"/>
              <a:t>thể</a:t>
            </a:r>
            <a:endParaRPr lang="en-NZ" dirty="0"/>
          </a:p>
        </p:txBody>
      </p:sp>
      <p:sp>
        <p:nvSpPr>
          <p:cNvPr id="3" name="Content Placeholder 2"/>
          <p:cNvSpPr>
            <a:spLocks noGrp="1"/>
          </p:cNvSpPr>
          <p:nvPr>
            <p:ph idx="1"/>
          </p:nvPr>
        </p:nvSpPr>
        <p:spPr/>
        <p:txBody>
          <a:bodyPr/>
          <a:lstStyle/>
          <a:p>
            <a:pPr marL="571500" indent="-571500">
              <a:buFont typeface="+mj-lt"/>
              <a:buAutoNum type="romanLcPeriod"/>
            </a:pPr>
            <a:r>
              <a:rPr lang="en-NZ" dirty="0" err="1" smtClean="0"/>
              <a:t>Giao</a:t>
            </a:r>
            <a:r>
              <a:rPr lang="en-NZ" dirty="0" smtClean="0"/>
              <a:t> </a:t>
            </a:r>
            <a:r>
              <a:rPr lang="en-NZ" dirty="0" err="1" smtClean="0"/>
              <a:t>tiếp</a:t>
            </a:r>
            <a:r>
              <a:rPr lang="en-NZ" dirty="0" smtClean="0"/>
              <a:t> </a:t>
            </a:r>
            <a:r>
              <a:rPr lang="en-NZ" dirty="0" err="1" smtClean="0"/>
              <a:t>và</a:t>
            </a:r>
            <a:r>
              <a:rPr lang="en-NZ" dirty="0" smtClean="0"/>
              <a:t> </a:t>
            </a:r>
            <a:r>
              <a:rPr lang="en-NZ" dirty="0" err="1" smtClean="0"/>
              <a:t>kết</a:t>
            </a:r>
            <a:r>
              <a:rPr lang="en-NZ" dirty="0" smtClean="0"/>
              <a:t> </a:t>
            </a:r>
            <a:r>
              <a:rPr lang="en-NZ" dirty="0" err="1" smtClean="0"/>
              <a:t>nối</a:t>
            </a:r>
            <a:r>
              <a:rPr lang="en-NZ" dirty="0" smtClean="0"/>
              <a:t> </a:t>
            </a:r>
            <a:r>
              <a:rPr lang="en-NZ" dirty="0" err="1" smtClean="0"/>
              <a:t>với</a:t>
            </a:r>
            <a:r>
              <a:rPr lang="en-NZ" dirty="0" smtClean="0"/>
              <a:t> </a:t>
            </a:r>
            <a:r>
              <a:rPr lang="en-NZ" dirty="0" err="1" smtClean="0"/>
              <a:t>người</a:t>
            </a:r>
            <a:r>
              <a:rPr lang="en-NZ" dirty="0" smtClean="0"/>
              <a:t> </a:t>
            </a:r>
            <a:r>
              <a:rPr lang="en-NZ" dirty="0" err="1" smtClean="0"/>
              <a:t>lao</a:t>
            </a:r>
            <a:r>
              <a:rPr lang="en-NZ" dirty="0" smtClean="0"/>
              <a:t> </a:t>
            </a:r>
            <a:r>
              <a:rPr lang="en-NZ" dirty="0" err="1" smtClean="0"/>
              <a:t>động</a:t>
            </a:r>
            <a:endParaRPr lang="en-NZ" dirty="0" smtClean="0"/>
          </a:p>
          <a:p>
            <a:pPr marL="571500" indent="-571500">
              <a:buFont typeface="+mj-lt"/>
              <a:buAutoNum type="romanLcPeriod"/>
            </a:pPr>
            <a:r>
              <a:rPr lang="en-NZ" dirty="0" err="1" smtClean="0"/>
              <a:t>Cải</a:t>
            </a:r>
            <a:r>
              <a:rPr lang="en-NZ" dirty="0" smtClean="0"/>
              <a:t> </a:t>
            </a:r>
            <a:r>
              <a:rPr lang="en-NZ" dirty="0" err="1" smtClean="0"/>
              <a:t>thiện</a:t>
            </a:r>
            <a:r>
              <a:rPr lang="en-NZ" dirty="0" smtClean="0"/>
              <a:t> </a:t>
            </a:r>
            <a:r>
              <a:rPr lang="en-NZ" dirty="0" err="1" smtClean="0"/>
              <a:t>công</a:t>
            </a:r>
            <a:r>
              <a:rPr lang="en-NZ" dirty="0" smtClean="0"/>
              <a:t> </a:t>
            </a:r>
            <a:r>
              <a:rPr lang="en-NZ" dirty="0" err="1" smtClean="0"/>
              <a:t>việc</a:t>
            </a:r>
            <a:endParaRPr lang="en-NZ" dirty="0" smtClean="0"/>
          </a:p>
          <a:p>
            <a:pPr marL="571500" indent="-571500">
              <a:buFont typeface="+mj-lt"/>
              <a:buAutoNum type="romanLcPeriod"/>
            </a:pPr>
            <a:r>
              <a:rPr lang="en-NZ" dirty="0" err="1" smtClean="0"/>
              <a:t>Tăng</a:t>
            </a:r>
            <a:r>
              <a:rPr lang="en-NZ" dirty="0" smtClean="0"/>
              <a:t> </a:t>
            </a:r>
            <a:r>
              <a:rPr lang="en-NZ" dirty="0" err="1" smtClean="0"/>
              <a:t>cường</a:t>
            </a:r>
            <a:r>
              <a:rPr lang="en-NZ" dirty="0" smtClean="0"/>
              <a:t> </a:t>
            </a:r>
            <a:r>
              <a:rPr lang="en-NZ" dirty="0" err="1" smtClean="0"/>
              <a:t>sự</a:t>
            </a:r>
            <a:r>
              <a:rPr lang="en-NZ" dirty="0" smtClean="0"/>
              <a:t> </a:t>
            </a:r>
            <a:r>
              <a:rPr lang="en-NZ" dirty="0" err="1" smtClean="0"/>
              <a:t>tham</a:t>
            </a:r>
            <a:r>
              <a:rPr lang="en-NZ" dirty="0" smtClean="0"/>
              <a:t> </a:t>
            </a:r>
            <a:r>
              <a:rPr lang="en-NZ" dirty="0" err="1" smtClean="0"/>
              <a:t>gia</a:t>
            </a:r>
            <a:r>
              <a:rPr lang="en-NZ" dirty="0" smtClean="0"/>
              <a:t> </a:t>
            </a:r>
            <a:r>
              <a:rPr lang="en-NZ" dirty="0" err="1" smtClean="0"/>
              <a:t>của</a:t>
            </a:r>
            <a:r>
              <a:rPr lang="en-NZ" dirty="0" smtClean="0"/>
              <a:t> </a:t>
            </a:r>
            <a:r>
              <a:rPr lang="en-NZ" dirty="0" err="1" smtClean="0"/>
              <a:t>người</a:t>
            </a:r>
            <a:r>
              <a:rPr lang="en-NZ" dirty="0" smtClean="0"/>
              <a:t> LĐ</a:t>
            </a:r>
          </a:p>
          <a:p>
            <a:pPr marL="571500" indent="-571500">
              <a:buFont typeface="+mj-lt"/>
              <a:buAutoNum type="romanLcPeriod"/>
            </a:pPr>
            <a:r>
              <a:rPr lang="en-NZ" dirty="0" err="1" smtClean="0"/>
              <a:t>Đánh</a:t>
            </a:r>
            <a:r>
              <a:rPr lang="en-NZ" dirty="0" smtClean="0"/>
              <a:t> </a:t>
            </a:r>
            <a:r>
              <a:rPr lang="en-NZ" dirty="0" err="1" smtClean="0"/>
              <a:t>giá</a:t>
            </a:r>
            <a:r>
              <a:rPr lang="en-NZ" dirty="0" smtClean="0"/>
              <a:t> </a:t>
            </a:r>
            <a:r>
              <a:rPr lang="en-NZ" dirty="0" err="1" smtClean="0"/>
              <a:t>đúng</a:t>
            </a:r>
            <a:r>
              <a:rPr lang="en-NZ" dirty="0" smtClean="0"/>
              <a:t> </a:t>
            </a:r>
          </a:p>
          <a:p>
            <a:pPr marL="571500" indent="-571500">
              <a:buFont typeface="+mj-lt"/>
              <a:buAutoNum type="romanLcPeriod"/>
            </a:pPr>
            <a:r>
              <a:rPr lang="en-NZ" dirty="0" err="1" smtClean="0"/>
              <a:t>Tăng</a:t>
            </a:r>
            <a:r>
              <a:rPr lang="en-NZ" dirty="0" smtClean="0"/>
              <a:t> </a:t>
            </a:r>
            <a:r>
              <a:rPr lang="en-NZ" dirty="0" err="1" smtClean="0"/>
              <a:t>cường</a:t>
            </a:r>
            <a:r>
              <a:rPr lang="en-NZ" dirty="0" smtClean="0"/>
              <a:t> </a:t>
            </a:r>
            <a:r>
              <a:rPr lang="en-NZ" dirty="0" err="1" smtClean="0"/>
              <a:t>trách</a:t>
            </a:r>
            <a:r>
              <a:rPr lang="en-NZ" dirty="0" smtClean="0"/>
              <a:t> </a:t>
            </a:r>
            <a:r>
              <a:rPr lang="en-NZ" dirty="0" err="1" smtClean="0"/>
              <a:t>nhiệm</a:t>
            </a:r>
            <a:r>
              <a:rPr lang="en-NZ" dirty="0" smtClean="0"/>
              <a:t> </a:t>
            </a:r>
            <a:r>
              <a:rPr lang="en-NZ" dirty="0" err="1" smtClean="0"/>
              <a:t>cho</a:t>
            </a:r>
            <a:r>
              <a:rPr lang="en-NZ" dirty="0" smtClean="0"/>
              <a:t> </a:t>
            </a:r>
            <a:r>
              <a:rPr lang="en-NZ" dirty="0" err="1" smtClean="0"/>
              <a:t>người</a:t>
            </a:r>
            <a:r>
              <a:rPr lang="en-NZ" dirty="0" smtClean="0"/>
              <a:t> LĐ</a:t>
            </a:r>
          </a:p>
          <a:p>
            <a:pPr marL="571500" indent="-571500">
              <a:buFont typeface="+mj-lt"/>
              <a:buAutoNum type="romanLcPeriod"/>
            </a:pPr>
            <a:r>
              <a:rPr lang="en-NZ" dirty="0" err="1" smtClean="0"/>
              <a:t>Thăng</a:t>
            </a:r>
            <a:r>
              <a:rPr lang="en-NZ" dirty="0" smtClean="0"/>
              <a:t> </a:t>
            </a:r>
            <a:r>
              <a:rPr lang="en-NZ" dirty="0" err="1" smtClean="0"/>
              <a:t>chức</a:t>
            </a:r>
            <a:r>
              <a:rPr lang="en-NZ" dirty="0" smtClean="0"/>
              <a:t>, </a:t>
            </a:r>
            <a:r>
              <a:rPr lang="en-NZ" dirty="0" err="1" smtClean="0"/>
              <a:t>thăng</a:t>
            </a:r>
            <a:r>
              <a:rPr lang="en-NZ" dirty="0" smtClean="0"/>
              <a:t> </a:t>
            </a:r>
            <a:r>
              <a:rPr lang="en-NZ" dirty="0" err="1" smtClean="0"/>
              <a:t>tiến</a:t>
            </a:r>
            <a:endParaRPr lang="en-NZ" dirty="0" smtClean="0"/>
          </a:p>
          <a:p>
            <a:pPr marL="571500" indent="-571500">
              <a:buFont typeface="+mj-lt"/>
              <a:buAutoNum type="romanLcPeriod"/>
            </a:pPr>
            <a:r>
              <a:rPr lang="en-NZ" dirty="0" err="1" smtClean="0"/>
              <a:t>Cải</a:t>
            </a:r>
            <a:r>
              <a:rPr lang="en-NZ" dirty="0" smtClean="0"/>
              <a:t> </a:t>
            </a:r>
            <a:r>
              <a:rPr lang="en-NZ" dirty="0" err="1" smtClean="0"/>
              <a:t>thiện</a:t>
            </a:r>
            <a:r>
              <a:rPr lang="en-NZ" dirty="0" smtClean="0"/>
              <a:t> </a:t>
            </a:r>
            <a:r>
              <a:rPr lang="en-NZ" dirty="0" err="1" smtClean="0"/>
              <a:t>môi</a:t>
            </a:r>
            <a:r>
              <a:rPr lang="en-NZ" dirty="0" smtClean="0"/>
              <a:t> </a:t>
            </a:r>
            <a:r>
              <a:rPr lang="en-NZ" dirty="0" err="1" smtClean="0"/>
              <a:t>trường</a:t>
            </a:r>
            <a:r>
              <a:rPr lang="en-NZ" dirty="0" smtClean="0"/>
              <a:t> </a:t>
            </a:r>
            <a:r>
              <a:rPr lang="en-NZ" dirty="0" err="1" smtClean="0"/>
              <a:t>làm</a:t>
            </a:r>
            <a:r>
              <a:rPr lang="en-NZ" dirty="0" smtClean="0"/>
              <a:t> </a:t>
            </a:r>
            <a:r>
              <a:rPr lang="en-NZ" dirty="0" err="1" smtClean="0"/>
              <a:t>việc</a:t>
            </a:r>
            <a:endParaRPr lang="en-NZ" dirty="0"/>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Giao</a:t>
            </a:r>
            <a:r>
              <a:rPr lang="en-NZ" dirty="0" smtClean="0"/>
              <a:t> </a:t>
            </a:r>
            <a:r>
              <a:rPr lang="en-NZ" dirty="0" err="1" smtClean="0"/>
              <a:t>tiếp</a:t>
            </a:r>
            <a:r>
              <a:rPr lang="en-NZ" dirty="0" smtClean="0"/>
              <a:t> </a:t>
            </a:r>
            <a:r>
              <a:rPr lang="en-NZ" dirty="0" err="1" smtClean="0"/>
              <a:t>và</a:t>
            </a:r>
            <a:r>
              <a:rPr lang="en-NZ" dirty="0" smtClean="0"/>
              <a:t> </a:t>
            </a:r>
            <a:r>
              <a:rPr lang="en-NZ" dirty="0" err="1" smtClean="0"/>
              <a:t>kết</a:t>
            </a:r>
            <a:r>
              <a:rPr lang="en-NZ" dirty="0" smtClean="0"/>
              <a:t> </a:t>
            </a:r>
            <a:r>
              <a:rPr lang="en-NZ" dirty="0" err="1" smtClean="0"/>
              <a:t>nối</a:t>
            </a:r>
            <a:endParaRPr lang="en-NZ" dirty="0"/>
          </a:p>
        </p:txBody>
      </p:sp>
      <p:sp>
        <p:nvSpPr>
          <p:cNvPr id="3" name="Content Placeholder 2"/>
          <p:cNvSpPr>
            <a:spLocks noGrp="1"/>
          </p:cNvSpPr>
          <p:nvPr>
            <p:ph idx="1"/>
          </p:nvPr>
        </p:nvSpPr>
        <p:spPr>
          <a:xfrm>
            <a:off x="457200" y="1935480"/>
            <a:ext cx="8507288" cy="4389120"/>
          </a:xfrm>
        </p:spPr>
        <p:txBody>
          <a:bodyPr>
            <a:normAutofit fontScale="92500" lnSpcReduction="20000"/>
          </a:bodyPr>
          <a:lstStyle/>
          <a:p>
            <a:pPr lvl="0"/>
            <a:r>
              <a:rPr lang="en-US" dirty="0" err="1" smtClean="0"/>
              <a:t>Truyền</a:t>
            </a:r>
            <a:r>
              <a:rPr lang="en-US" dirty="0" smtClean="0"/>
              <a:t> </a:t>
            </a:r>
            <a:r>
              <a:rPr lang="en-US" dirty="0" err="1" smtClean="0"/>
              <a:t>đạt</a:t>
            </a:r>
            <a:r>
              <a:rPr lang="en-US" dirty="0" smtClean="0"/>
              <a:t> </a:t>
            </a:r>
            <a:r>
              <a:rPr lang="en-US" dirty="0" err="1" smtClean="0"/>
              <a:t>những</a:t>
            </a:r>
            <a:r>
              <a:rPr lang="en-US" dirty="0" smtClean="0"/>
              <a:t> </a:t>
            </a:r>
            <a:r>
              <a:rPr lang="en-US" dirty="0" err="1" smtClean="0"/>
              <a:t>định</a:t>
            </a:r>
            <a:r>
              <a:rPr lang="en-US" dirty="0" smtClean="0"/>
              <a:t> </a:t>
            </a:r>
            <a:r>
              <a:rPr lang="en-US" dirty="0" err="1" smtClean="0"/>
              <a:t>hướng</a:t>
            </a:r>
            <a:r>
              <a:rPr lang="en-US" dirty="0" smtClean="0"/>
              <a:t> </a:t>
            </a:r>
            <a:r>
              <a:rPr lang="en-US" dirty="0" err="1" smtClean="0"/>
              <a:t>chiến</a:t>
            </a:r>
            <a:r>
              <a:rPr lang="en-US" dirty="0" smtClean="0"/>
              <a:t> </a:t>
            </a:r>
            <a:r>
              <a:rPr lang="en-US" dirty="0" err="1" smtClean="0"/>
              <a:t>lược</a:t>
            </a:r>
            <a:r>
              <a:rPr lang="en-US" dirty="0" smtClean="0"/>
              <a:t> </a:t>
            </a:r>
            <a:r>
              <a:rPr lang="en-US" dirty="0" err="1" smtClean="0"/>
              <a:t>một</a:t>
            </a:r>
            <a:r>
              <a:rPr lang="en-US" dirty="0" smtClean="0"/>
              <a:t> </a:t>
            </a:r>
            <a:r>
              <a:rPr lang="en-US" dirty="0" err="1" smtClean="0"/>
              <a:t>cách</a:t>
            </a:r>
            <a:r>
              <a:rPr lang="en-US" dirty="0" smtClean="0"/>
              <a:t> </a:t>
            </a:r>
            <a:r>
              <a:rPr lang="en-US" dirty="0" err="1" smtClean="0"/>
              <a:t>đều</a:t>
            </a:r>
            <a:r>
              <a:rPr lang="en-US" dirty="0" smtClean="0"/>
              <a:t> </a:t>
            </a:r>
            <a:r>
              <a:rPr lang="en-US" dirty="0" err="1" smtClean="0"/>
              <a:t>đặn</a:t>
            </a:r>
            <a:r>
              <a:rPr lang="en-US" dirty="0" smtClean="0"/>
              <a:t>.</a:t>
            </a:r>
            <a:endParaRPr lang="en-NZ" dirty="0" smtClean="0"/>
          </a:p>
          <a:p>
            <a:pPr lvl="0"/>
            <a:r>
              <a:rPr lang="en-US" dirty="0" err="1" smtClean="0"/>
              <a:t>Việc</a:t>
            </a:r>
            <a:r>
              <a:rPr lang="en-US" dirty="0" smtClean="0"/>
              <a:t> </a:t>
            </a:r>
            <a:r>
              <a:rPr lang="en-US" dirty="0" err="1" smtClean="0"/>
              <a:t>truyền</a:t>
            </a:r>
            <a:r>
              <a:rPr lang="en-US" dirty="0" smtClean="0"/>
              <a:t> </a:t>
            </a:r>
            <a:r>
              <a:rPr lang="en-US" dirty="0" err="1" smtClean="0"/>
              <a:t>đạt</a:t>
            </a:r>
            <a:r>
              <a:rPr lang="en-US" dirty="0" smtClean="0"/>
              <a:t> </a:t>
            </a:r>
            <a:r>
              <a:rPr lang="en-US" dirty="0" err="1" smtClean="0"/>
              <a:t>phải</a:t>
            </a:r>
            <a:r>
              <a:rPr lang="en-US" dirty="0" smtClean="0"/>
              <a:t> </a:t>
            </a:r>
            <a:r>
              <a:rPr lang="en-US" dirty="0" err="1" smtClean="0"/>
              <a:t>đi</a:t>
            </a:r>
            <a:r>
              <a:rPr lang="en-US" dirty="0" smtClean="0"/>
              <a:t> </a:t>
            </a:r>
            <a:r>
              <a:rPr lang="en-US" dirty="0" err="1" smtClean="0"/>
              <a:t>xa</a:t>
            </a:r>
            <a:r>
              <a:rPr lang="en-US" dirty="0" smtClean="0"/>
              <a:t> </a:t>
            </a:r>
            <a:r>
              <a:rPr lang="en-US" dirty="0" err="1" smtClean="0"/>
              <a:t>hơn</a:t>
            </a:r>
            <a:r>
              <a:rPr lang="en-US" dirty="0" smtClean="0"/>
              <a:t> </a:t>
            </a:r>
            <a:r>
              <a:rPr lang="en-US" dirty="0" err="1" smtClean="0"/>
              <a:t>là</a:t>
            </a:r>
            <a:r>
              <a:rPr lang="en-US" dirty="0" smtClean="0"/>
              <a:t> </a:t>
            </a:r>
            <a:r>
              <a:rPr lang="en-US" dirty="0" err="1" smtClean="0"/>
              <a:t>chỉ</a:t>
            </a:r>
            <a:r>
              <a:rPr lang="en-US" dirty="0" smtClean="0"/>
              <a:t> </a:t>
            </a:r>
            <a:r>
              <a:rPr lang="en-US" dirty="0" err="1" smtClean="0"/>
              <a:t>thông</a:t>
            </a:r>
            <a:r>
              <a:rPr lang="en-US" dirty="0" smtClean="0"/>
              <a:t> </a:t>
            </a:r>
            <a:r>
              <a:rPr lang="en-US" dirty="0" err="1" smtClean="0"/>
              <a:t>báo</a:t>
            </a:r>
            <a:r>
              <a:rPr lang="en-US" dirty="0" smtClean="0"/>
              <a:t> </a:t>
            </a:r>
            <a:r>
              <a:rPr lang="en-US" dirty="0" err="1" smtClean="0"/>
              <a:t>đơn</a:t>
            </a:r>
            <a:r>
              <a:rPr lang="en-US" dirty="0" smtClean="0"/>
              <a:t> </a:t>
            </a:r>
            <a:r>
              <a:rPr lang="en-US" dirty="0" err="1" smtClean="0"/>
              <a:t>giản</a:t>
            </a:r>
            <a:r>
              <a:rPr lang="en-US" dirty="0" smtClean="0"/>
              <a:t>; </a:t>
            </a:r>
            <a:r>
              <a:rPr lang="en-US" dirty="0" err="1" smtClean="0"/>
              <a:t>nó</a:t>
            </a:r>
            <a:r>
              <a:rPr lang="en-US" dirty="0" smtClean="0"/>
              <a:t> </a:t>
            </a:r>
            <a:r>
              <a:rPr lang="en-US" dirty="0" err="1" smtClean="0"/>
              <a:t>phải</a:t>
            </a:r>
            <a:r>
              <a:rPr lang="en-US" dirty="0" smtClean="0"/>
              <a:t> </a:t>
            </a:r>
            <a:r>
              <a:rPr lang="en-US" dirty="0" err="1" smtClean="0"/>
              <a:t>tạo</a:t>
            </a:r>
            <a:r>
              <a:rPr lang="en-US" dirty="0" smtClean="0"/>
              <a:t> </a:t>
            </a:r>
            <a:r>
              <a:rPr lang="en-US" dirty="0" err="1" smtClean="0"/>
              <a:t>được</a:t>
            </a:r>
            <a:r>
              <a:rPr lang="en-US" dirty="0" smtClean="0"/>
              <a:t> </a:t>
            </a:r>
            <a:r>
              <a:rPr lang="en-US" dirty="0" err="1" smtClean="0"/>
              <a:t>sự</a:t>
            </a:r>
            <a:r>
              <a:rPr lang="en-US" dirty="0" smtClean="0"/>
              <a:t> </a:t>
            </a:r>
            <a:r>
              <a:rPr lang="en-US" dirty="0" err="1" smtClean="0"/>
              <a:t>hưng</a:t>
            </a:r>
            <a:r>
              <a:rPr lang="en-US" dirty="0" smtClean="0"/>
              <a:t> </a:t>
            </a:r>
            <a:r>
              <a:rPr lang="en-US" dirty="0" err="1" smtClean="0"/>
              <a:t>phấn</a:t>
            </a:r>
            <a:r>
              <a:rPr lang="en-US" dirty="0" smtClean="0"/>
              <a:t> </a:t>
            </a:r>
            <a:r>
              <a:rPr lang="en-US" dirty="0" err="1" smtClean="0"/>
              <a:t>đối</a:t>
            </a:r>
            <a:r>
              <a:rPr lang="en-US" dirty="0" smtClean="0"/>
              <a:t> </a:t>
            </a:r>
            <a:r>
              <a:rPr lang="en-US" dirty="0" err="1" smtClean="0"/>
              <a:t>với</a:t>
            </a:r>
            <a:r>
              <a:rPr lang="en-US" dirty="0" smtClean="0"/>
              <a:t> </a:t>
            </a:r>
            <a:r>
              <a:rPr lang="vi-VN" dirty="0" smtClean="0"/>
              <a:t>người LĐ</a:t>
            </a:r>
            <a:r>
              <a:rPr lang="en-US" dirty="0" smtClean="0"/>
              <a:t> </a:t>
            </a:r>
            <a:r>
              <a:rPr lang="en-US" dirty="0" err="1" smtClean="0"/>
              <a:t>khi</a:t>
            </a:r>
            <a:r>
              <a:rPr lang="en-US" dirty="0" smtClean="0"/>
              <a:t> </a:t>
            </a:r>
            <a:r>
              <a:rPr lang="en-US" dirty="0" err="1" smtClean="0"/>
              <a:t>gắn</a:t>
            </a:r>
            <a:r>
              <a:rPr lang="en-US" dirty="0" smtClean="0"/>
              <a:t> </a:t>
            </a:r>
            <a:r>
              <a:rPr lang="en-US" dirty="0" err="1" smtClean="0"/>
              <a:t>liền</a:t>
            </a:r>
            <a:r>
              <a:rPr lang="en-US" dirty="0" smtClean="0"/>
              <a:t> </a:t>
            </a:r>
            <a:r>
              <a:rPr lang="en-US" dirty="0" err="1" smtClean="0"/>
              <a:t>với</a:t>
            </a:r>
            <a:r>
              <a:rPr lang="en-US" dirty="0" smtClean="0"/>
              <a:t> </a:t>
            </a:r>
            <a:r>
              <a:rPr lang="en-US" dirty="0" err="1" smtClean="0"/>
              <a:t>những</a:t>
            </a:r>
            <a:r>
              <a:rPr lang="en-US" dirty="0" smtClean="0"/>
              <a:t> </a:t>
            </a:r>
            <a:r>
              <a:rPr lang="en-US" dirty="0" err="1" smtClean="0"/>
              <a:t>giá</a:t>
            </a:r>
            <a:r>
              <a:rPr lang="en-US" dirty="0" smtClean="0"/>
              <a:t> </a:t>
            </a:r>
            <a:r>
              <a:rPr lang="en-US" dirty="0" err="1" smtClean="0"/>
              <a:t>trị</a:t>
            </a:r>
            <a:r>
              <a:rPr lang="en-US" dirty="0" smtClean="0"/>
              <a:t> </a:t>
            </a:r>
            <a:r>
              <a:rPr lang="en-US" dirty="0" err="1" smtClean="0"/>
              <a:t>của</a:t>
            </a:r>
            <a:r>
              <a:rPr lang="en-US" dirty="0" smtClean="0"/>
              <a:t> </a:t>
            </a:r>
            <a:r>
              <a:rPr lang="en-US" dirty="0" err="1" smtClean="0"/>
              <a:t>họ</a:t>
            </a:r>
            <a:r>
              <a:rPr lang="en-US" dirty="0" smtClean="0"/>
              <a:t>.</a:t>
            </a:r>
            <a:endParaRPr lang="en-NZ" dirty="0" smtClean="0"/>
          </a:p>
          <a:p>
            <a:pPr lvl="0"/>
            <a:r>
              <a:rPr lang="en-US" dirty="0" err="1" smtClean="0"/>
              <a:t>Lôi</a:t>
            </a:r>
            <a:r>
              <a:rPr lang="en-US" dirty="0" smtClean="0"/>
              <a:t> </a:t>
            </a:r>
            <a:r>
              <a:rPr lang="en-US" dirty="0" err="1" smtClean="0"/>
              <a:t>kéo</a:t>
            </a:r>
            <a:r>
              <a:rPr lang="en-US" dirty="0" smtClean="0"/>
              <a:t> </a:t>
            </a:r>
            <a:r>
              <a:rPr lang="vi-VN" dirty="0" smtClean="0"/>
              <a:t>người LĐ</a:t>
            </a:r>
            <a:r>
              <a:rPr lang="en-US" dirty="0" smtClean="0"/>
              <a:t> </a:t>
            </a:r>
            <a:r>
              <a:rPr lang="en-US" dirty="0" err="1" smtClean="0"/>
              <a:t>tham</a:t>
            </a:r>
            <a:r>
              <a:rPr lang="en-US" dirty="0" smtClean="0"/>
              <a:t> </a:t>
            </a:r>
            <a:r>
              <a:rPr lang="en-US" dirty="0" err="1" smtClean="0"/>
              <a:t>gia</a:t>
            </a:r>
            <a:r>
              <a:rPr lang="en-US" dirty="0" smtClean="0"/>
              <a:t> </a:t>
            </a:r>
            <a:r>
              <a:rPr lang="en-US" dirty="0" err="1" smtClean="0"/>
              <a:t>vào</a:t>
            </a:r>
            <a:r>
              <a:rPr lang="en-US" dirty="0" smtClean="0"/>
              <a:t> </a:t>
            </a:r>
            <a:r>
              <a:rPr lang="en-US" dirty="0" err="1" smtClean="0"/>
              <a:t>việc</a:t>
            </a:r>
            <a:r>
              <a:rPr lang="en-US" dirty="0" smtClean="0"/>
              <a:t> </a:t>
            </a:r>
            <a:r>
              <a:rPr lang="en-US" dirty="0" err="1" smtClean="0"/>
              <a:t>quyết</a:t>
            </a:r>
            <a:r>
              <a:rPr lang="en-US" dirty="0" smtClean="0"/>
              <a:t> </a:t>
            </a:r>
            <a:r>
              <a:rPr lang="en-US" dirty="0" err="1" smtClean="0"/>
              <a:t>định</a:t>
            </a:r>
            <a:r>
              <a:rPr lang="en-US" dirty="0" smtClean="0"/>
              <a:t> </a:t>
            </a:r>
            <a:r>
              <a:rPr lang="en-US" dirty="0" err="1" smtClean="0"/>
              <a:t>thực</a:t>
            </a:r>
            <a:r>
              <a:rPr lang="en-US" dirty="0" smtClean="0"/>
              <a:t> </a:t>
            </a:r>
            <a:r>
              <a:rPr lang="en-US" dirty="0" err="1" smtClean="0"/>
              <a:t>hiện</a:t>
            </a:r>
            <a:r>
              <a:rPr lang="en-US" dirty="0" smtClean="0"/>
              <a:t> </a:t>
            </a:r>
            <a:r>
              <a:rPr lang="en-US" dirty="0" err="1" smtClean="0"/>
              <a:t>các</a:t>
            </a:r>
            <a:r>
              <a:rPr lang="en-US" dirty="0" smtClean="0"/>
              <a:t> </a:t>
            </a:r>
            <a:r>
              <a:rPr lang="en-US" dirty="0" err="1" smtClean="0"/>
              <a:t>định</a:t>
            </a:r>
            <a:r>
              <a:rPr lang="en-US" dirty="0" smtClean="0"/>
              <a:t> </a:t>
            </a:r>
            <a:r>
              <a:rPr lang="en-US" dirty="0" err="1" smtClean="0"/>
              <a:t>hướng</a:t>
            </a:r>
            <a:r>
              <a:rPr lang="en-US" dirty="0" smtClean="0"/>
              <a:t> </a:t>
            </a:r>
            <a:r>
              <a:rPr lang="en-US" dirty="0" err="1" smtClean="0"/>
              <a:t>chiến</a:t>
            </a:r>
            <a:r>
              <a:rPr lang="en-US" dirty="0" smtClean="0"/>
              <a:t> </a:t>
            </a:r>
            <a:r>
              <a:rPr lang="en-US" dirty="0" err="1" smtClean="0"/>
              <a:t>lược</a:t>
            </a:r>
            <a:r>
              <a:rPr lang="en-US" dirty="0" smtClean="0"/>
              <a:t> </a:t>
            </a:r>
            <a:r>
              <a:rPr lang="en-US" dirty="0" err="1" smtClean="0"/>
              <a:t>như</a:t>
            </a:r>
            <a:r>
              <a:rPr lang="en-US" dirty="0" smtClean="0"/>
              <a:t> </a:t>
            </a:r>
            <a:r>
              <a:rPr lang="en-US" dirty="0" err="1" smtClean="0"/>
              <a:t>thế</a:t>
            </a:r>
            <a:r>
              <a:rPr lang="en-US" dirty="0" smtClean="0"/>
              <a:t> </a:t>
            </a:r>
            <a:r>
              <a:rPr lang="en-US" dirty="0" err="1" smtClean="0"/>
              <a:t>nào</a:t>
            </a:r>
            <a:r>
              <a:rPr lang="en-US" dirty="0" smtClean="0"/>
              <a:t> - </a:t>
            </a:r>
            <a:r>
              <a:rPr lang="en-US" dirty="0" err="1" smtClean="0"/>
              <a:t>quá</a:t>
            </a:r>
            <a:r>
              <a:rPr lang="en-US" dirty="0" smtClean="0"/>
              <a:t> </a:t>
            </a:r>
            <a:r>
              <a:rPr lang="en-US" dirty="0" err="1" smtClean="0"/>
              <a:t>trình</a:t>
            </a:r>
            <a:r>
              <a:rPr lang="en-US" dirty="0" smtClean="0"/>
              <a:t> </a:t>
            </a:r>
            <a:r>
              <a:rPr lang="en-US" dirty="0" err="1" smtClean="0"/>
              <a:t>tham</a:t>
            </a:r>
            <a:r>
              <a:rPr lang="en-US" dirty="0" smtClean="0"/>
              <a:t> </a:t>
            </a:r>
            <a:r>
              <a:rPr lang="en-US" dirty="0" err="1" smtClean="0"/>
              <a:t>gia</a:t>
            </a:r>
            <a:r>
              <a:rPr lang="en-US" dirty="0" smtClean="0"/>
              <a:t> </a:t>
            </a:r>
            <a:r>
              <a:rPr lang="en-US" dirty="0" err="1" smtClean="0"/>
              <a:t>phải</a:t>
            </a:r>
            <a:r>
              <a:rPr lang="en-US" dirty="0" smtClean="0"/>
              <a:t> </a:t>
            </a:r>
            <a:r>
              <a:rPr lang="en-US" dirty="0" err="1" smtClean="0"/>
              <a:t>thật</a:t>
            </a:r>
            <a:r>
              <a:rPr lang="en-US" dirty="0" smtClean="0"/>
              <a:t> </a:t>
            </a:r>
            <a:r>
              <a:rPr lang="en-US" dirty="0" err="1" smtClean="0"/>
              <a:t>sự</a:t>
            </a:r>
            <a:r>
              <a:rPr lang="en-US" dirty="0" smtClean="0"/>
              <a:t> </a:t>
            </a:r>
            <a:r>
              <a:rPr lang="en-US" dirty="0" err="1" smtClean="0"/>
              <a:t>chứ</a:t>
            </a:r>
            <a:r>
              <a:rPr lang="en-US" dirty="0" smtClean="0"/>
              <a:t> </a:t>
            </a:r>
            <a:r>
              <a:rPr lang="en-US" dirty="0" err="1" smtClean="0"/>
              <a:t>không</a:t>
            </a:r>
            <a:r>
              <a:rPr lang="en-US" dirty="0" smtClean="0"/>
              <a:t> </a:t>
            </a:r>
            <a:r>
              <a:rPr lang="en-US" dirty="0" err="1" smtClean="0"/>
              <a:t>phải</a:t>
            </a:r>
            <a:r>
              <a:rPr lang="en-US" dirty="0" smtClean="0"/>
              <a:t> </a:t>
            </a:r>
            <a:r>
              <a:rPr lang="en-US" dirty="0" err="1" smtClean="0"/>
              <a:t>là</a:t>
            </a:r>
            <a:r>
              <a:rPr lang="en-US" dirty="0" smtClean="0"/>
              <a:t> </a:t>
            </a:r>
            <a:r>
              <a:rPr lang="en-US" dirty="0" err="1" smtClean="0"/>
              <a:t>chỉ</a:t>
            </a:r>
            <a:r>
              <a:rPr lang="en-US" dirty="0" smtClean="0"/>
              <a:t> </a:t>
            </a:r>
            <a:r>
              <a:rPr lang="en-US" dirty="0" err="1" smtClean="0"/>
              <a:t>làm</a:t>
            </a:r>
            <a:r>
              <a:rPr lang="en-US" dirty="0" smtClean="0"/>
              <a:t> </a:t>
            </a:r>
            <a:r>
              <a:rPr lang="en-US" dirty="0" err="1" smtClean="0"/>
              <a:t>một</a:t>
            </a:r>
            <a:r>
              <a:rPr lang="en-US" dirty="0" smtClean="0"/>
              <a:t> </a:t>
            </a:r>
            <a:r>
              <a:rPr lang="en-US" dirty="0" err="1" smtClean="0"/>
              <a:t>cách</a:t>
            </a:r>
            <a:r>
              <a:rPr lang="en-US" dirty="0" smtClean="0"/>
              <a:t> </a:t>
            </a:r>
            <a:r>
              <a:rPr lang="en-US" dirty="0" err="1" smtClean="0"/>
              <a:t>giả</a:t>
            </a:r>
            <a:r>
              <a:rPr lang="en-US" dirty="0" smtClean="0"/>
              <a:t> </a:t>
            </a:r>
            <a:r>
              <a:rPr lang="en-US" dirty="0" err="1" smtClean="0"/>
              <a:t>tạo</a:t>
            </a:r>
            <a:r>
              <a:rPr lang="en-US" dirty="0" smtClean="0"/>
              <a:t>.</a:t>
            </a:r>
            <a:endParaRPr lang="en-NZ" dirty="0" smtClean="0"/>
          </a:p>
          <a:p>
            <a:pPr lvl="0"/>
            <a:r>
              <a:rPr lang="en-US" dirty="0" err="1" smtClean="0"/>
              <a:t>Hổ</a:t>
            </a:r>
            <a:r>
              <a:rPr lang="en-US" dirty="0" smtClean="0"/>
              <a:t> </a:t>
            </a:r>
            <a:r>
              <a:rPr lang="en-US" dirty="0" err="1" smtClean="0"/>
              <a:t>trợ</a:t>
            </a:r>
            <a:r>
              <a:rPr lang="en-US" dirty="0" smtClean="0"/>
              <a:t> </a:t>
            </a:r>
            <a:r>
              <a:rPr lang="en-US" dirty="0" err="1" smtClean="0"/>
              <a:t>để</a:t>
            </a:r>
            <a:r>
              <a:rPr lang="en-US" dirty="0" smtClean="0"/>
              <a:t> </a:t>
            </a:r>
            <a:r>
              <a:rPr lang="vi-VN" dirty="0" smtClean="0"/>
              <a:t>người LĐ</a:t>
            </a:r>
            <a:r>
              <a:rPr lang="en-US" dirty="0" smtClean="0"/>
              <a:t> </a:t>
            </a:r>
            <a:r>
              <a:rPr lang="en-US" dirty="0" err="1" smtClean="0"/>
              <a:t>có</a:t>
            </a:r>
            <a:r>
              <a:rPr lang="en-US" dirty="0" smtClean="0"/>
              <a:t> </a:t>
            </a:r>
            <a:r>
              <a:rPr lang="en-US" dirty="0" err="1" smtClean="0"/>
              <a:t>thể</a:t>
            </a:r>
            <a:r>
              <a:rPr lang="en-US" dirty="0" smtClean="0"/>
              <a:t> </a:t>
            </a:r>
            <a:r>
              <a:rPr lang="en-US" dirty="0" err="1" smtClean="0"/>
              <a:t>thành</a:t>
            </a:r>
            <a:r>
              <a:rPr lang="en-US" dirty="0" smtClean="0"/>
              <a:t> </a:t>
            </a:r>
            <a:r>
              <a:rPr lang="en-US" dirty="0" err="1" smtClean="0"/>
              <a:t>công</a:t>
            </a:r>
            <a:r>
              <a:rPr lang="en-US" dirty="0" smtClean="0"/>
              <a:t> </a:t>
            </a:r>
            <a:r>
              <a:rPr lang="en-US" dirty="0" err="1" smtClean="0"/>
              <a:t>trong</a:t>
            </a:r>
            <a:r>
              <a:rPr lang="en-US" dirty="0" smtClean="0"/>
              <a:t> </a:t>
            </a:r>
            <a:r>
              <a:rPr lang="en-US" dirty="0" err="1" smtClean="0"/>
              <a:t>quá</a:t>
            </a:r>
            <a:r>
              <a:rPr lang="en-US" dirty="0" smtClean="0"/>
              <a:t> </a:t>
            </a:r>
            <a:r>
              <a:rPr lang="en-US" dirty="0" err="1" smtClean="0"/>
              <a:t>trình</a:t>
            </a:r>
            <a:r>
              <a:rPr lang="en-US" dirty="0" smtClean="0"/>
              <a:t> </a:t>
            </a:r>
            <a:r>
              <a:rPr lang="en-US" dirty="0" err="1" smtClean="0"/>
              <a:t>vươn</a:t>
            </a:r>
            <a:r>
              <a:rPr lang="en-US" dirty="0" smtClean="0"/>
              <a:t> </a:t>
            </a:r>
            <a:r>
              <a:rPr lang="en-US" dirty="0" err="1" smtClean="0"/>
              <a:t>tới</a:t>
            </a:r>
            <a:r>
              <a:rPr lang="en-US" dirty="0" smtClean="0"/>
              <a:t> </a:t>
            </a:r>
            <a:r>
              <a:rPr lang="en-US" dirty="0" err="1" smtClean="0"/>
              <a:t>để</a:t>
            </a:r>
            <a:r>
              <a:rPr lang="en-US" dirty="0" smtClean="0"/>
              <a:t> </a:t>
            </a:r>
            <a:r>
              <a:rPr lang="en-US" dirty="0" err="1" smtClean="0"/>
              <a:t>đạt</a:t>
            </a:r>
            <a:r>
              <a:rPr lang="en-US" dirty="0" smtClean="0"/>
              <a:t> </a:t>
            </a:r>
            <a:r>
              <a:rPr lang="en-US" dirty="0" err="1" smtClean="0"/>
              <a:t>được</a:t>
            </a:r>
            <a:r>
              <a:rPr lang="en-US" dirty="0" smtClean="0"/>
              <a:t> </a:t>
            </a:r>
            <a:r>
              <a:rPr lang="en-US" dirty="0" err="1" smtClean="0"/>
              <a:t>mục</a:t>
            </a:r>
            <a:r>
              <a:rPr lang="en-US" dirty="0" smtClean="0"/>
              <a:t> </a:t>
            </a:r>
            <a:r>
              <a:rPr lang="en-US" dirty="0" err="1" smtClean="0"/>
              <a:t>tiêu</a:t>
            </a:r>
            <a:r>
              <a:rPr lang="en-US" dirty="0" smtClean="0"/>
              <a:t> </a:t>
            </a:r>
            <a:r>
              <a:rPr lang="en-US" dirty="0" err="1" smtClean="0"/>
              <a:t>chiến</a:t>
            </a:r>
            <a:r>
              <a:rPr lang="en-US" dirty="0" smtClean="0"/>
              <a:t> </a:t>
            </a:r>
            <a:r>
              <a:rPr lang="en-US" dirty="0" err="1" smtClean="0"/>
              <a:t>lược</a:t>
            </a:r>
            <a:r>
              <a:rPr lang="en-US" dirty="0" smtClean="0"/>
              <a:t>.</a:t>
            </a:r>
            <a:endParaRPr lang="en-NZ" dirty="0" smtClean="0"/>
          </a:p>
          <a:p>
            <a:pPr lvl="0"/>
            <a:r>
              <a:rPr lang="en-US" dirty="0" err="1" smtClean="0"/>
              <a:t>Bảo</a:t>
            </a:r>
            <a:r>
              <a:rPr lang="en-US" dirty="0" smtClean="0"/>
              <a:t> </a:t>
            </a:r>
            <a:r>
              <a:rPr lang="en-US" dirty="0" err="1" smtClean="0"/>
              <a:t>đảm</a:t>
            </a:r>
            <a:r>
              <a:rPr lang="en-US" dirty="0" smtClean="0"/>
              <a:t> </a:t>
            </a:r>
            <a:r>
              <a:rPr lang="en-US" dirty="0" err="1" smtClean="0"/>
              <a:t>rằng</a:t>
            </a:r>
            <a:r>
              <a:rPr lang="en-US" dirty="0" smtClean="0"/>
              <a:t> </a:t>
            </a:r>
            <a:r>
              <a:rPr lang="en-US" dirty="0" err="1" smtClean="0"/>
              <a:t>những</a:t>
            </a:r>
            <a:r>
              <a:rPr lang="en-US" dirty="0" smtClean="0"/>
              <a:t> </a:t>
            </a:r>
            <a:r>
              <a:rPr lang="en-US" dirty="0" err="1" smtClean="0"/>
              <a:t>khen</a:t>
            </a:r>
            <a:r>
              <a:rPr lang="en-US" dirty="0" smtClean="0"/>
              <a:t> </a:t>
            </a:r>
            <a:r>
              <a:rPr lang="en-US" dirty="0" err="1" smtClean="0"/>
              <a:t>thưởng</a:t>
            </a:r>
            <a:r>
              <a:rPr lang="en-US" dirty="0" smtClean="0"/>
              <a:t> </a:t>
            </a:r>
            <a:r>
              <a:rPr lang="en-US" dirty="0" err="1" smtClean="0"/>
              <a:t>và</a:t>
            </a:r>
            <a:r>
              <a:rPr lang="en-US" dirty="0" smtClean="0"/>
              <a:t> </a:t>
            </a:r>
            <a:r>
              <a:rPr lang="en-US" dirty="0" err="1" smtClean="0"/>
              <a:t>biểu</a:t>
            </a:r>
            <a:r>
              <a:rPr lang="en-US" dirty="0" smtClean="0"/>
              <a:t> </a:t>
            </a:r>
            <a:r>
              <a:rPr lang="en-US" dirty="0" err="1" smtClean="0"/>
              <a:t>dương</a:t>
            </a:r>
            <a:r>
              <a:rPr lang="en-US" dirty="0" smtClean="0"/>
              <a:t> </a:t>
            </a:r>
            <a:r>
              <a:rPr lang="en-US" dirty="0" err="1" smtClean="0"/>
              <a:t>là</a:t>
            </a:r>
            <a:r>
              <a:rPr lang="en-US" dirty="0" smtClean="0"/>
              <a:t> </a:t>
            </a:r>
            <a:r>
              <a:rPr lang="en-US" dirty="0" err="1" smtClean="0"/>
              <a:t>đúng</a:t>
            </a:r>
            <a:r>
              <a:rPr lang="en-US" dirty="0" smtClean="0"/>
              <a:t> </a:t>
            </a:r>
            <a:r>
              <a:rPr lang="en-US" dirty="0" err="1" smtClean="0"/>
              <a:t>đắn</a:t>
            </a:r>
            <a:r>
              <a:rPr lang="en-US" dirty="0" smtClean="0"/>
              <a:t>.</a:t>
            </a:r>
            <a:endParaRPr lang="en-NZ" dirty="0" smtClean="0"/>
          </a:p>
          <a:p>
            <a:endParaRPr lang="en-NZ"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Cải</a:t>
            </a:r>
            <a:r>
              <a:rPr lang="en-NZ" dirty="0" smtClean="0"/>
              <a:t> </a:t>
            </a:r>
            <a:r>
              <a:rPr lang="en-NZ" dirty="0" err="1" smtClean="0"/>
              <a:t>thiện</a:t>
            </a:r>
            <a:r>
              <a:rPr lang="en-NZ" dirty="0" smtClean="0"/>
              <a:t> </a:t>
            </a:r>
            <a:r>
              <a:rPr lang="en-NZ" dirty="0" err="1" smtClean="0"/>
              <a:t>công</a:t>
            </a:r>
            <a:r>
              <a:rPr lang="en-NZ" dirty="0" smtClean="0"/>
              <a:t> </a:t>
            </a:r>
            <a:r>
              <a:rPr lang="en-NZ" dirty="0" err="1" smtClean="0"/>
              <a:t>việc</a:t>
            </a:r>
            <a:endParaRPr lang="en-NZ" dirty="0"/>
          </a:p>
        </p:txBody>
      </p:sp>
      <p:sp>
        <p:nvSpPr>
          <p:cNvPr id="3" name="Content Placeholder 2"/>
          <p:cNvSpPr>
            <a:spLocks noGrp="1"/>
          </p:cNvSpPr>
          <p:nvPr>
            <p:ph idx="1"/>
          </p:nvPr>
        </p:nvSpPr>
        <p:spPr/>
        <p:txBody>
          <a:bodyPr>
            <a:normAutofit/>
          </a:bodyPr>
          <a:lstStyle/>
          <a:p>
            <a:pPr lvl="0"/>
            <a:r>
              <a:rPr lang="en-US" dirty="0" err="1" smtClean="0"/>
              <a:t>Bản</a:t>
            </a:r>
            <a:r>
              <a:rPr lang="en-US" dirty="0" smtClean="0"/>
              <a:t> </a:t>
            </a:r>
            <a:r>
              <a:rPr lang="en-US" dirty="0" err="1" smtClean="0"/>
              <a:t>chất</a:t>
            </a:r>
            <a:r>
              <a:rPr lang="en-US" dirty="0" smtClean="0"/>
              <a:t>: </a:t>
            </a:r>
            <a:r>
              <a:rPr lang="en-US" dirty="0" err="1" smtClean="0"/>
              <a:t>Làm</a:t>
            </a:r>
            <a:r>
              <a:rPr lang="en-US" dirty="0" smtClean="0"/>
              <a:t> </a:t>
            </a:r>
            <a:r>
              <a:rPr lang="en-US" dirty="0" err="1" smtClean="0"/>
              <a:t>phong</a:t>
            </a:r>
            <a:r>
              <a:rPr lang="en-US" dirty="0" smtClean="0"/>
              <a:t> </a:t>
            </a:r>
            <a:r>
              <a:rPr lang="en-US" dirty="0" err="1" smtClean="0"/>
              <a:t>phú</a:t>
            </a:r>
            <a:r>
              <a:rPr lang="en-US" dirty="0" smtClean="0"/>
              <a:t> </a:t>
            </a:r>
            <a:r>
              <a:rPr lang="en-US" dirty="0" err="1" smtClean="0"/>
              <a:t>công</a:t>
            </a:r>
            <a:r>
              <a:rPr lang="en-US" dirty="0" smtClean="0"/>
              <a:t> </a:t>
            </a:r>
            <a:r>
              <a:rPr lang="en-US" dirty="0" err="1" smtClean="0"/>
              <a:t>việc</a:t>
            </a:r>
            <a:r>
              <a:rPr lang="en-US" dirty="0" smtClean="0"/>
              <a:t> </a:t>
            </a:r>
            <a:r>
              <a:rPr lang="en-US" dirty="0" err="1" smtClean="0"/>
              <a:t>nhằm</a:t>
            </a:r>
            <a:r>
              <a:rPr lang="en-US" dirty="0" smtClean="0"/>
              <a:t> </a:t>
            </a:r>
            <a:r>
              <a:rPr lang="en-US" dirty="0" err="1" smtClean="0"/>
              <a:t>gia</a:t>
            </a:r>
            <a:r>
              <a:rPr lang="en-US" dirty="0" smtClean="0"/>
              <a:t> </a:t>
            </a:r>
            <a:r>
              <a:rPr lang="en-US" dirty="0" err="1" smtClean="0"/>
              <a:t>tăng</a:t>
            </a:r>
            <a:r>
              <a:rPr lang="en-US" dirty="0" smtClean="0"/>
              <a:t> </a:t>
            </a:r>
            <a:r>
              <a:rPr lang="en-US" dirty="0" err="1" smtClean="0"/>
              <a:t>sự</a:t>
            </a:r>
            <a:r>
              <a:rPr lang="en-US" dirty="0" smtClean="0"/>
              <a:t> </a:t>
            </a:r>
            <a:r>
              <a:rPr lang="en-US" dirty="0" err="1" smtClean="0"/>
              <a:t>thách</a:t>
            </a:r>
            <a:r>
              <a:rPr lang="en-US" dirty="0" smtClean="0"/>
              <a:t> </a:t>
            </a:r>
            <a:r>
              <a:rPr lang="en-US" dirty="0" err="1" smtClean="0"/>
              <a:t>thức</a:t>
            </a:r>
            <a:r>
              <a:rPr lang="en-US" dirty="0" smtClean="0"/>
              <a:t> </a:t>
            </a:r>
            <a:r>
              <a:rPr lang="en-US" dirty="0" err="1" smtClean="0"/>
              <a:t>và</a:t>
            </a:r>
            <a:r>
              <a:rPr lang="en-US" dirty="0" smtClean="0"/>
              <a:t> </a:t>
            </a:r>
            <a:r>
              <a:rPr lang="en-US" dirty="0" err="1" smtClean="0"/>
              <a:t>thành</a:t>
            </a:r>
            <a:r>
              <a:rPr lang="en-US" dirty="0" smtClean="0"/>
              <a:t> </a:t>
            </a:r>
            <a:r>
              <a:rPr lang="en-US" dirty="0" err="1" smtClean="0"/>
              <a:t>tựu</a:t>
            </a:r>
            <a:r>
              <a:rPr lang="en-US" dirty="0" smtClean="0"/>
              <a:t> </a:t>
            </a:r>
            <a:r>
              <a:rPr lang="en-US" dirty="0" err="1" smtClean="0"/>
              <a:t>cũng</a:t>
            </a:r>
            <a:r>
              <a:rPr lang="en-US" dirty="0" smtClean="0"/>
              <a:t> </a:t>
            </a:r>
            <a:r>
              <a:rPr lang="en-US" dirty="0" err="1" smtClean="0"/>
              <a:t>lớn</a:t>
            </a:r>
            <a:r>
              <a:rPr lang="en-US" dirty="0" smtClean="0"/>
              <a:t> </a:t>
            </a:r>
            <a:r>
              <a:rPr lang="en-US" dirty="0" err="1" smtClean="0"/>
              <a:t>hơn</a:t>
            </a:r>
            <a:r>
              <a:rPr lang="en-US" dirty="0" smtClean="0"/>
              <a:t> </a:t>
            </a:r>
            <a:r>
              <a:rPr lang="en-US" dirty="0" err="1" smtClean="0"/>
              <a:t>trong</a:t>
            </a:r>
            <a:r>
              <a:rPr lang="en-US" dirty="0" smtClean="0"/>
              <a:t> </a:t>
            </a:r>
            <a:r>
              <a:rPr lang="en-US" dirty="0" err="1" smtClean="0"/>
              <a:t>công</a:t>
            </a:r>
            <a:r>
              <a:rPr lang="en-US" dirty="0" smtClean="0"/>
              <a:t> </a:t>
            </a:r>
            <a:r>
              <a:rPr lang="en-US" dirty="0" err="1" smtClean="0"/>
              <a:t>việc</a:t>
            </a:r>
            <a:r>
              <a:rPr lang="en-US" dirty="0" smtClean="0"/>
              <a:t>.</a:t>
            </a:r>
            <a:endParaRPr lang="en-NZ" dirty="0" smtClean="0"/>
          </a:p>
          <a:p>
            <a:pPr lvl="0"/>
            <a:r>
              <a:rPr lang="en-US" dirty="0" err="1" smtClean="0"/>
              <a:t>Để</a:t>
            </a:r>
            <a:r>
              <a:rPr lang="en-US" dirty="0" smtClean="0"/>
              <a:t> </a:t>
            </a:r>
            <a:r>
              <a:rPr lang="en-US" dirty="0" err="1" smtClean="0"/>
              <a:t>cho</a:t>
            </a:r>
            <a:r>
              <a:rPr lang="en-US" dirty="0" smtClean="0"/>
              <a:t> </a:t>
            </a:r>
            <a:r>
              <a:rPr lang="vi-VN" dirty="0" smtClean="0"/>
              <a:t>người LĐ</a:t>
            </a:r>
            <a:r>
              <a:rPr lang="en-US" dirty="0" smtClean="0"/>
              <a:t> </a:t>
            </a:r>
            <a:r>
              <a:rPr lang="en-US" dirty="0" err="1" smtClean="0"/>
              <a:t>có</a:t>
            </a:r>
            <a:r>
              <a:rPr lang="en-US" dirty="0" smtClean="0"/>
              <a:t> </a:t>
            </a:r>
            <a:r>
              <a:rPr lang="en-US" dirty="0" err="1" smtClean="0"/>
              <a:t>nhiều</a:t>
            </a:r>
            <a:r>
              <a:rPr lang="en-US" dirty="0" smtClean="0"/>
              <a:t> </a:t>
            </a:r>
            <a:r>
              <a:rPr lang="en-US" dirty="0" err="1" smtClean="0"/>
              <a:t>tự</a:t>
            </a:r>
            <a:r>
              <a:rPr lang="en-US" dirty="0" smtClean="0"/>
              <a:t> do </a:t>
            </a:r>
            <a:r>
              <a:rPr lang="en-US" dirty="0" err="1" smtClean="0"/>
              <a:t>hơn</a:t>
            </a:r>
            <a:r>
              <a:rPr lang="en-US" dirty="0" smtClean="0"/>
              <a:t> </a:t>
            </a:r>
            <a:r>
              <a:rPr lang="en-US" dirty="0" err="1" smtClean="0"/>
              <a:t>trong</a:t>
            </a:r>
            <a:r>
              <a:rPr lang="en-US" dirty="0" smtClean="0"/>
              <a:t> </a:t>
            </a:r>
            <a:r>
              <a:rPr lang="en-US" dirty="0" err="1" smtClean="0"/>
              <a:t>việc</a:t>
            </a:r>
            <a:r>
              <a:rPr lang="en-US" dirty="0" smtClean="0"/>
              <a:t> </a:t>
            </a:r>
            <a:r>
              <a:rPr lang="en-US" dirty="0" err="1" smtClean="0"/>
              <a:t>lựa</a:t>
            </a:r>
            <a:r>
              <a:rPr lang="en-US" dirty="0" smtClean="0"/>
              <a:t> </a:t>
            </a:r>
            <a:r>
              <a:rPr lang="en-US" dirty="0" err="1" smtClean="0"/>
              <a:t>chọn</a:t>
            </a:r>
            <a:r>
              <a:rPr lang="en-US" dirty="0" smtClean="0"/>
              <a:t> </a:t>
            </a:r>
            <a:r>
              <a:rPr lang="en-US" dirty="0" err="1" smtClean="0"/>
              <a:t>phương</a:t>
            </a:r>
            <a:r>
              <a:rPr lang="en-US" dirty="0" smtClean="0"/>
              <a:t> </a:t>
            </a:r>
            <a:r>
              <a:rPr lang="en-US" dirty="0" err="1" smtClean="0"/>
              <a:t>pháp</a:t>
            </a:r>
            <a:r>
              <a:rPr lang="en-US" dirty="0" smtClean="0"/>
              <a:t> </a:t>
            </a:r>
            <a:r>
              <a:rPr lang="en-US" dirty="0" err="1" smtClean="0"/>
              <a:t>làm</a:t>
            </a:r>
            <a:r>
              <a:rPr lang="en-US" dirty="0" smtClean="0"/>
              <a:t> </a:t>
            </a:r>
            <a:r>
              <a:rPr lang="en-US" dirty="0" err="1" smtClean="0"/>
              <a:t>việc</a:t>
            </a:r>
            <a:r>
              <a:rPr lang="en-US" dirty="0" smtClean="0"/>
              <a:t>, </a:t>
            </a:r>
            <a:r>
              <a:rPr lang="en-US" dirty="0" err="1" smtClean="0"/>
              <a:t>trình</a:t>
            </a:r>
            <a:r>
              <a:rPr lang="en-US" dirty="0" smtClean="0"/>
              <a:t> </a:t>
            </a:r>
            <a:r>
              <a:rPr lang="en-US" dirty="0" err="1" smtClean="0"/>
              <a:t>tự</a:t>
            </a:r>
            <a:r>
              <a:rPr lang="en-US" dirty="0" smtClean="0"/>
              <a:t> </a:t>
            </a:r>
            <a:r>
              <a:rPr lang="en-US" dirty="0" err="1" smtClean="0"/>
              <a:t>thực</a:t>
            </a:r>
            <a:r>
              <a:rPr lang="en-US" dirty="0" smtClean="0"/>
              <a:t> </a:t>
            </a:r>
            <a:r>
              <a:rPr lang="en-US" dirty="0" err="1" smtClean="0"/>
              <a:t>hiện</a:t>
            </a:r>
            <a:r>
              <a:rPr lang="en-US" dirty="0" smtClean="0"/>
              <a:t> </a:t>
            </a:r>
            <a:r>
              <a:rPr lang="en-US" dirty="0" err="1" smtClean="0"/>
              <a:t>công</a:t>
            </a:r>
            <a:r>
              <a:rPr lang="en-US" dirty="0" smtClean="0"/>
              <a:t> </a:t>
            </a:r>
            <a:r>
              <a:rPr lang="en-US" dirty="0" err="1" smtClean="0"/>
              <a:t>việc</a:t>
            </a:r>
            <a:r>
              <a:rPr lang="en-US" dirty="0" smtClean="0"/>
              <a:t> </a:t>
            </a:r>
            <a:r>
              <a:rPr lang="en-US" dirty="0" err="1" smtClean="0"/>
              <a:t>và</a:t>
            </a:r>
            <a:r>
              <a:rPr lang="en-US" dirty="0" smtClean="0"/>
              <a:t> </a:t>
            </a:r>
            <a:r>
              <a:rPr lang="en-US" dirty="0" err="1" smtClean="0"/>
              <a:t>nhịp</a:t>
            </a:r>
            <a:r>
              <a:rPr lang="en-US" dirty="0" smtClean="0"/>
              <a:t> </a:t>
            </a:r>
            <a:r>
              <a:rPr lang="en-US" dirty="0" err="1" smtClean="0"/>
              <a:t>độ</a:t>
            </a:r>
            <a:r>
              <a:rPr lang="en-US" dirty="0" smtClean="0"/>
              <a:t> </a:t>
            </a:r>
            <a:r>
              <a:rPr lang="en-US" dirty="0" err="1" smtClean="0"/>
              <a:t>tiến</a:t>
            </a:r>
            <a:r>
              <a:rPr lang="en-US" dirty="0" smtClean="0"/>
              <a:t> </a:t>
            </a:r>
            <a:r>
              <a:rPr lang="en-US" dirty="0" err="1" smtClean="0"/>
              <a:t>hành</a:t>
            </a:r>
            <a:r>
              <a:rPr lang="en-US" dirty="0" smtClean="0"/>
              <a:t> </a:t>
            </a:r>
            <a:r>
              <a:rPr lang="en-US" dirty="0" err="1" smtClean="0"/>
              <a:t>công</a:t>
            </a:r>
            <a:r>
              <a:rPr lang="en-US" dirty="0" smtClean="0"/>
              <a:t> </a:t>
            </a:r>
            <a:r>
              <a:rPr lang="en-US" dirty="0" err="1" smtClean="0"/>
              <a:t>việc</a:t>
            </a:r>
            <a:r>
              <a:rPr lang="en-US" dirty="0" smtClean="0"/>
              <a:t> (</a:t>
            </a:r>
            <a:r>
              <a:rPr lang="en-US" dirty="0" err="1" smtClean="0"/>
              <a:t>làm</a:t>
            </a:r>
            <a:r>
              <a:rPr lang="en-US" dirty="0" smtClean="0"/>
              <a:t> </a:t>
            </a:r>
            <a:r>
              <a:rPr lang="en-US" dirty="0" err="1" smtClean="0"/>
              <a:t>việc</a:t>
            </a:r>
            <a:r>
              <a:rPr lang="en-US" dirty="0" smtClean="0"/>
              <a:t> </a:t>
            </a:r>
            <a:r>
              <a:rPr lang="en-US" dirty="0" err="1" smtClean="0"/>
              <a:t>theo</a:t>
            </a:r>
            <a:r>
              <a:rPr lang="en-US" dirty="0" smtClean="0"/>
              <a:t> </a:t>
            </a:r>
            <a:r>
              <a:rPr lang="en-US" dirty="0" err="1" smtClean="0"/>
              <a:t>giờ</a:t>
            </a:r>
            <a:r>
              <a:rPr lang="en-US" dirty="0" smtClean="0"/>
              <a:t> </a:t>
            </a:r>
            <a:r>
              <a:rPr lang="en-US" dirty="0" err="1" smtClean="0"/>
              <a:t>giấc</a:t>
            </a:r>
            <a:r>
              <a:rPr lang="en-US" dirty="0" smtClean="0"/>
              <a:t> </a:t>
            </a:r>
            <a:r>
              <a:rPr lang="en-US" dirty="0" err="1" smtClean="0"/>
              <a:t>linh</a:t>
            </a:r>
            <a:r>
              <a:rPr lang="en-US" dirty="0" smtClean="0"/>
              <a:t> </a:t>
            </a:r>
            <a:r>
              <a:rPr lang="en-US" dirty="0" err="1" smtClean="0"/>
              <a:t>hoạt</a:t>
            </a:r>
            <a:r>
              <a:rPr lang="en-US" dirty="0" smtClean="0"/>
              <a:t> </a:t>
            </a:r>
            <a:r>
              <a:rPr lang="en-US" dirty="0" err="1" smtClean="0"/>
              <a:t>là</a:t>
            </a:r>
            <a:r>
              <a:rPr lang="en-US" dirty="0" smtClean="0"/>
              <a:t> </a:t>
            </a:r>
            <a:r>
              <a:rPr lang="en-US" dirty="0" err="1" smtClean="0"/>
              <a:t>một</a:t>
            </a:r>
            <a:r>
              <a:rPr lang="en-US" dirty="0" smtClean="0"/>
              <a:t> </a:t>
            </a:r>
            <a:r>
              <a:rPr lang="en-US" dirty="0" err="1" smtClean="0"/>
              <a:t>ví</a:t>
            </a:r>
            <a:r>
              <a:rPr lang="en-US" dirty="0" smtClean="0"/>
              <a:t> </a:t>
            </a:r>
            <a:r>
              <a:rPr lang="en-US" dirty="0" err="1" smtClean="0"/>
              <a:t>dụ</a:t>
            </a:r>
            <a:r>
              <a:rPr lang="en-US" dirty="0" smtClean="0"/>
              <a:t>).</a:t>
            </a:r>
            <a:endParaRPr lang="en-NZ" dirty="0" smtClean="0"/>
          </a:p>
          <a:p>
            <a:endParaRPr lang="en-NZ"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Cải</a:t>
            </a:r>
            <a:r>
              <a:rPr lang="en-NZ" dirty="0" smtClean="0"/>
              <a:t> </a:t>
            </a:r>
            <a:r>
              <a:rPr lang="en-NZ" dirty="0" err="1" smtClean="0"/>
              <a:t>thiện</a:t>
            </a:r>
            <a:r>
              <a:rPr lang="en-NZ" dirty="0" smtClean="0"/>
              <a:t> </a:t>
            </a:r>
            <a:r>
              <a:rPr lang="en-NZ" dirty="0" err="1" smtClean="0"/>
              <a:t>công</a:t>
            </a:r>
            <a:r>
              <a:rPr lang="en-NZ" dirty="0" smtClean="0"/>
              <a:t> </a:t>
            </a:r>
            <a:r>
              <a:rPr lang="en-NZ" dirty="0" err="1" smtClean="0"/>
              <a:t>việc</a:t>
            </a:r>
            <a:endParaRPr lang="en-NZ" dirty="0"/>
          </a:p>
        </p:txBody>
      </p:sp>
      <p:sp>
        <p:nvSpPr>
          <p:cNvPr id="3" name="Content Placeholder 2"/>
          <p:cNvSpPr>
            <a:spLocks noGrp="1"/>
          </p:cNvSpPr>
          <p:nvPr>
            <p:ph idx="1"/>
          </p:nvPr>
        </p:nvSpPr>
        <p:spPr/>
        <p:txBody>
          <a:bodyPr>
            <a:normAutofit fontScale="92500" lnSpcReduction="10000"/>
          </a:bodyPr>
          <a:lstStyle/>
          <a:p>
            <a:pPr lvl="0"/>
            <a:r>
              <a:rPr lang="en-US" dirty="0" err="1" smtClean="0"/>
              <a:t>Khuyến</a:t>
            </a:r>
            <a:r>
              <a:rPr lang="en-US" dirty="0" smtClean="0"/>
              <a:t> </a:t>
            </a:r>
            <a:r>
              <a:rPr lang="en-US" dirty="0" err="1" smtClean="0"/>
              <a:t>khích</a:t>
            </a:r>
            <a:r>
              <a:rPr lang="en-US" dirty="0" smtClean="0"/>
              <a:t> </a:t>
            </a:r>
            <a:r>
              <a:rPr lang="vi-VN" dirty="0" smtClean="0"/>
              <a:t>người LĐ</a:t>
            </a:r>
            <a:r>
              <a:rPr lang="en-US" dirty="0" smtClean="0"/>
              <a:t> </a:t>
            </a:r>
            <a:r>
              <a:rPr lang="en-US" dirty="0" err="1" smtClean="0"/>
              <a:t>tham</a:t>
            </a:r>
            <a:r>
              <a:rPr lang="en-US" dirty="0" smtClean="0"/>
              <a:t> </a:t>
            </a:r>
            <a:r>
              <a:rPr lang="en-US" dirty="0" err="1" smtClean="0"/>
              <a:t>gia</a:t>
            </a:r>
            <a:r>
              <a:rPr lang="en-US" dirty="0" smtClean="0"/>
              <a:t> (</a:t>
            </a:r>
            <a:r>
              <a:rPr lang="en-US" dirty="0" err="1" smtClean="0"/>
              <a:t>vào</a:t>
            </a:r>
            <a:r>
              <a:rPr lang="en-US" dirty="0" smtClean="0"/>
              <a:t> </a:t>
            </a:r>
            <a:r>
              <a:rPr lang="en-US" dirty="0" err="1" smtClean="0"/>
              <a:t>các</a:t>
            </a:r>
            <a:r>
              <a:rPr lang="en-US" dirty="0" smtClean="0"/>
              <a:t> </a:t>
            </a:r>
            <a:r>
              <a:rPr lang="en-US" dirty="0" err="1" smtClean="0"/>
              <a:t>quyết</a:t>
            </a:r>
            <a:r>
              <a:rPr lang="en-US" dirty="0" smtClean="0"/>
              <a:t> </a:t>
            </a:r>
            <a:r>
              <a:rPr lang="en-US" dirty="0" err="1" smtClean="0"/>
              <a:t>định</a:t>
            </a:r>
            <a:r>
              <a:rPr lang="en-US" dirty="0" smtClean="0"/>
              <a:t>).</a:t>
            </a:r>
            <a:endParaRPr lang="en-NZ" dirty="0" smtClean="0"/>
          </a:p>
          <a:p>
            <a:pPr lvl="0"/>
            <a:r>
              <a:rPr lang="en-US" dirty="0" err="1" smtClean="0"/>
              <a:t>Giao</a:t>
            </a:r>
            <a:r>
              <a:rPr lang="en-US" dirty="0" smtClean="0"/>
              <a:t> </a:t>
            </a:r>
            <a:r>
              <a:rPr lang="en-US" dirty="0" err="1" smtClean="0"/>
              <a:t>trách</a:t>
            </a:r>
            <a:r>
              <a:rPr lang="en-US" dirty="0" smtClean="0"/>
              <a:t> </a:t>
            </a:r>
            <a:r>
              <a:rPr lang="en-US" dirty="0" err="1" smtClean="0"/>
              <a:t>nhiệm</a:t>
            </a:r>
            <a:r>
              <a:rPr lang="en-US" dirty="0" smtClean="0"/>
              <a:t> </a:t>
            </a:r>
            <a:r>
              <a:rPr lang="en-US" dirty="0" err="1" smtClean="0"/>
              <a:t>cá</a:t>
            </a:r>
            <a:r>
              <a:rPr lang="en-US" dirty="0" smtClean="0"/>
              <a:t> </a:t>
            </a:r>
            <a:r>
              <a:rPr lang="en-US" dirty="0" err="1" smtClean="0"/>
              <a:t>nhân</a:t>
            </a:r>
            <a:r>
              <a:rPr lang="en-US" dirty="0" smtClean="0"/>
              <a:t> </a:t>
            </a:r>
            <a:r>
              <a:rPr lang="en-US" dirty="0" err="1" smtClean="0"/>
              <a:t>đối</a:t>
            </a:r>
            <a:r>
              <a:rPr lang="en-US" dirty="0" smtClean="0"/>
              <a:t> </a:t>
            </a:r>
            <a:r>
              <a:rPr lang="en-US" dirty="0" err="1" smtClean="0"/>
              <a:t>với</a:t>
            </a:r>
            <a:r>
              <a:rPr lang="en-US" dirty="0" smtClean="0"/>
              <a:t> </a:t>
            </a:r>
            <a:r>
              <a:rPr lang="en-US" dirty="0" err="1" smtClean="0"/>
              <a:t>những</a:t>
            </a:r>
            <a:r>
              <a:rPr lang="en-US" dirty="0" smtClean="0"/>
              <a:t> </a:t>
            </a:r>
            <a:r>
              <a:rPr lang="en-US" dirty="0" err="1" smtClean="0"/>
              <a:t>công</a:t>
            </a:r>
            <a:r>
              <a:rPr lang="en-US" dirty="0" smtClean="0"/>
              <a:t> </a:t>
            </a:r>
            <a:r>
              <a:rPr lang="en-US" dirty="0" err="1" smtClean="0"/>
              <a:t>việc</a:t>
            </a:r>
            <a:r>
              <a:rPr lang="en-US" dirty="0" smtClean="0"/>
              <a:t>.</a:t>
            </a:r>
            <a:endParaRPr lang="en-NZ" dirty="0" smtClean="0"/>
          </a:p>
          <a:p>
            <a:pPr lvl="0"/>
            <a:r>
              <a:rPr lang="en-US" dirty="0" err="1" smtClean="0"/>
              <a:t>Khuyến</a:t>
            </a:r>
            <a:r>
              <a:rPr lang="en-US" dirty="0" smtClean="0"/>
              <a:t> </a:t>
            </a:r>
            <a:r>
              <a:rPr lang="en-US" dirty="0" err="1" smtClean="0"/>
              <a:t>khích</a:t>
            </a:r>
            <a:r>
              <a:rPr lang="en-US" dirty="0" smtClean="0"/>
              <a:t> </a:t>
            </a:r>
            <a:r>
              <a:rPr lang="vi-VN" dirty="0" smtClean="0"/>
              <a:t>người LĐ</a:t>
            </a:r>
            <a:r>
              <a:rPr lang="en-US" dirty="0" smtClean="0"/>
              <a:t> </a:t>
            </a:r>
            <a:r>
              <a:rPr lang="en-US" dirty="0" err="1" smtClean="0"/>
              <a:t>giao</a:t>
            </a:r>
            <a:r>
              <a:rPr lang="en-US" dirty="0" smtClean="0"/>
              <a:t> </a:t>
            </a:r>
            <a:r>
              <a:rPr lang="en-US" dirty="0" err="1" smtClean="0"/>
              <a:t>lưu</a:t>
            </a:r>
            <a:r>
              <a:rPr lang="en-US" dirty="0" smtClean="0"/>
              <a:t>, </a:t>
            </a:r>
            <a:r>
              <a:rPr lang="en-US" dirty="0" err="1" smtClean="0"/>
              <a:t>tiếp</a:t>
            </a:r>
            <a:r>
              <a:rPr lang="en-US" dirty="0" smtClean="0"/>
              <a:t> </a:t>
            </a:r>
            <a:r>
              <a:rPr lang="en-US" dirty="0" err="1" smtClean="0"/>
              <a:t>xúc</a:t>
            </a:r>
            <a:r>
              <a:rPr lang="en-US" dirty="0" smtClean="0"/>
              <a:t> qua </a:t>
            </a:r>
            <a:r>
              <a:rPr lang="en-US" dirty="0" err="1" smtClean="0"/>
              <a:t>lại</a:t>
            </a:r>
            <a:r>
              <a:rPr lang="en-US" dirty="0" smtClean="0"/>
              <a:t> </a:t>
            </a:r>
            <a:r>
              <a:rPr lang="en-US" dirty="0" err="1" smtClean="0"/>
              <a:t>với</a:t>
            </a:r>
            <a:r>
              <a:rPr lang="en-US" dirty="0" smtClean="0"/>
              <a:t> </a:t>
            </a:r>
            <a:r>
              <a:rPr lang="en-US" dirty="0" err="1" smtClean="0"/>
              <a:t>nhau</a:t>
            </a:r>
            <a:r>
              <a:rPr lang="en-US" dirty="0" smtClean="0"/>
              <a:t>.</a:t>
            </a:r>
            <a:endParaRPr lang="en-NZ" dirty="0" smtClean="0"/>
          </a:p>
          <a:p>
            <a:pPr lvl="0"/>
            <a:r>
              <a:rPr lang="en-US" dirty="0" smtClean="0"/>
              <a:t>Cho </a:t>
            </a:r>
            <a:r>
              <a:rPr lang="vi-VN" dirty="0" smtClean="0"/>
              <a:t>người LĐ</a:t>
            </a:r>
            <a:r>
              <a:rPr lang="en-US" dirty="0" smtClean="0"/>
              <a:t> </a:t>
            </a:r>
            <a:r>
              <a:rPr lang="en-US" dirty="0" err="1" smtClean="0"/>
              <a:t>thấy</a:t>
            </a:r>
            <a:r>
              <a:rPr lang="en-US" dirty="0" smtClean="0"/>
              <a:t> </a:t>
            </a:r>
            <a:r>
              <a:rPr lang="en-US" dirty="0" err="1" smtClean="0"/>
              <a:t>rằng</a:t>
            </a:r>
            <a:r>
              <a:rPr lang="en-US" dirty="0" smtClean="0"/>
              <a:t> </a:t>
            </a:r>
            <a:r>
              <a:rPr lang="en-US" dirty="0" err="1" smtClean="0"/>
              <a:t>vai</a:t>
            </a:r>
            <a:r>
              <a:rPr lang="en-US" dirty="0" smtClean="0"/>
              <a:t> </a:t>
            </a:r>
            <a:r>
              <a:rPr lang="en-US" dirty="0" err="1" smtClean="0"/>
              <a:t>trò</a:t>
            </a:r>
            <a:r>
              <a:rPr lang="en-US" dirty="0" smtClean="0"/>
              <a:t> </a:t>
            </a:r>
            <a:r>
              <a:rPr lang="en-US" dirty="0" err="1" smtClean="0"/>
              <a:t>của</a:t>
            </a:r>
            <a:r>
              <a:rPr lang="en-US" dirty="0" smtClean="0"/>
              <a:t> </a:t>
            </a:r>
            <a:r>
              <a:rPr lang="en-US" dirty="0" err="1" smtClean="0"/>
              <a:t>họ</a:t>
            </a:r>
            <a:r>
              <a:rPr lang="en-US" dirty="0" smtClean="0"/>
              <a:t> </a:t>
            </a:r>
            <a:r>
              <a:rPr lang="en-US" dirty="0" err="1" smtClean="0"/>
              <a:t>là</a:t>
            </a:r>
            <a:r>
              <a:rPr lang="en-US" dirty="0" smtClean="0"/>
              <a:t> </a:t>
            </a:r>
            <a:r>
              <a:rPr lang="en-US" dirty="0" err="1" smtClean="0"/>
              <a:t>quan</a:t>
            </a:r>
            <a:r>
              <a:rPr lang="en-US" dirty="0" smtClean="0"/>
              <a:t> </a:t>
            </a:r>
            <a:r>
              <a:rPr lang="en-US" dirty="0" err="1" smtClean="0"/>
              <a:t>trọng</a:t>
            </a:r>
            <a:r>
              <a:rPr lang="en-US" dirty="0" smtClean="0"/>
              <a:t>.</a:t>
            </a:r>
            <a:endParaRPr lang="en-NZ" dirty="0" smtClean="0"/>
          </a:p>
          <a:p>
            <a:pPr lvl="0"/>
            <a:r>
              <a:rPr lang="en-US" dirty="0" smtClean="0"/>
              <a:t>Cho </a:t>
            </a:r>
            <a:r>
              <a:rPr lang="vi-VN" dirty="0" smtClean="0"/>
              <a:t>người LĐ</a:t>
            </a:r>
            <a:r>
              <a:rPr lang="en-US" dirty="0" smtClean="0"/>
              <a:t> </a:t>
            </a:r>
            <a:r>
              <a:rPr lang="en-US" dirty="0" err="1" smtClean="0"/>
              <a:t>thấy</a:t>
            </a:r>
            <a:r>
              <a:rPr lang="en-US" dirty="0" smtClean="0"/>
              <a:t> </a:t>
            </a:r>
            <a:r>
              <a:rPr lang="en-US" dirty="0" err="1" smtClean="0"/>
              <a:t>rằng</a:t>
            </a:r>
            <a:r>
              <a:rPr lang="en-US" dirty="0" smtClean="0"/>
              <a:t> </a:t>
            </a:r>
            <a:r>
              <a:rPr lang="en-US" dirty="0" err="1" smtClean="0"/>
              <a:t>công</a:t>
            </a:r>
            <a:r>
              <a:rPr lang="en-US" dirty="0" smtClean="0"/>
              <a:t> </a:t>
            </a:r>
            <a:r>
              <a:rPr lang="en-US" dirty="0" err="1" smtClean="0"/>
              <a:t>việc</a:t>
            </a:r>
            <a:r>
              <a:rPr lang="en-US" dirty="0" smtClean="0"/>
              <a:t> </a:t>
            </a:r>
            <a:r>
              <a:rPr lang="en-US" dirty="0" err="1" smtClean="0"/>
              <a:t>của</a:t>
            </a:r>
            <a:r>
              <a:rPr lang="en-US" dirty="0" smtClean="0"/>
              <a:t> </a:t>
            </a:r>
            <a:r>
              <a:rPr lang="en-US" dirty="0" err="1" smtClean="0"/>
              <a:t>họ</a:t>
            </a:r>
            <a:r>
              <a:rPr lang="en-US" dirty="0" smtClean="0"/>
              <a:t> </a:t>
            </a:r>
            <a:r>
              <a:rPr lang="en-US" dirty="0" err="1" smtClean="0"/>
              <a:t>phù</a:t>
            </a:r>
            <a:r>
              <a:rPr lang="en-US" dirty="0" smtClean="0"/>
              <a:t> </a:t>
            </a:r>
            <a:r>
              <a:rPr lang="en-US" dirty="0" err="1" smtClean="0"/>
              <a:t>hợp</a:t>
            </a:r>
            <a:r>
              <a:rPr lang="en-US" dirty="0" smtClean="0"/>
              <a:t>, </a:t>
            </a:r>
            <a:r>
              <a:rPr lang="en-US" dirty="0" err="1" smtClean="0"/>
              <a:t>hài</a:t>
            </a:r>
            <a:r>
              <a:rPr lang="en-US" dirty="0" smtClean="0"/>
              <a:t> </a:t>
            </a:r>
            <a:r>
              <a:rPr lang="en-US" dirty="0" err="1" smtClean="0"/>
              <a:t>hòa</a:t>
            </a:r>
            <a:r>
              <a:rPr lang="en-US" dirty="0" smtClean="0"/>
              <a:t> </a:t>
            </a:r>
            <a:r>
              <a:rPr lang="en-US" dirty="0" err="1" smtClean="0"/>
              <a:t>với</a:t>
            </a:r>
            <a:r>
              <a:rPr lang="en-US" dirty="0" smtClean="0"/>
              <a:t> </a:t>
            </a:r>
            <a:r>
              <a:rPr lang="en-US" dirty="0" err="1" smtClean="0"/>
              <a:t>mục</a:t>
            </a:r>
            <a:r>
              <a:rPr lang="en-US" dirty="0" smtClean="0"/>
              <a:t> </a:t>
            </a:r>
            <a:r>
              <a:rPr lang="en-US" dirty="0" err="1" smtClean="0"/>
              <a:t>tiêu</a:t>
            </a:r>
            <a:r>
              <a:rPr lang="en-US" dirty="0" smtClean="0"/>
              <a:t> </a:t>
            </a:r>
            <a:r>
              <a:rPr lang="en-US" dirty="0" err="1" smtClean="0"/>
              <a:t>của</a:t>
            </a:r>
            <a:r>
              <a:rPr lang="en-US" dirty="0" smtClean="0"/>
              <a:t> </a:t>
            </a:r>
            <a:r>
              <a:rPr lang="en-US" dirty="0" err="1" smtClean="0"/>
              <a:t>toàn</a:t>
            </a:r>
            <a:r>
              <a:rPr lang="en-US" dirty="0" smtClean="0"/>
              <a:t> </a:t>
            </a:r>
            <a:r>
              <a:rPr lang="en-US" dirty="0" err="1" smtClean="0"/>
              <a:t>công</a:t>
            </a:r>
            <a:r>
              <a:rPr lang="en-US" dirty="0" smtClean="0"/>
              <a:t> </a:t>
            </a:r>
            <a:r>
              <a:rPr lang="en-US" dirty="0" err="1" smtClean="0"/>
              <a:t>ty</a:t>
            </a:r>
            <a:r>
              <a:rPr lang="en-US" dirty="0" smtClean="0"/>
              <a:t>.</a:t>
            </a:r>
            <a:endParaRPr lang="en-NZ" dirty="0" smtClean="0"/>
          </a:p>
          <a:p>
            <a:pPr lvl="0"/>
            <a:r>
              <a:rPr lang="en-US" dirty="0" err="1" smtClean="0"/>
              <a:t>Kịp</a:t>
            </a:r>
            <a:r>
              <a:rPr lang="en-US" dirty="0" smtClean="0"/>
              <a:t> </a:t>
            </a:r>
            <a:r>
              <a:rPr lang="en-US" dirty="0" err="1" smtClean="0"/>
              <a:t>thời</a:t>
            </a:r>
            <a:r>
              <a:rPr lang="en-US" dirty="0" smtClean="0"/>
              <a:t> </a:t>
            </a:r>
            <a:r>
              <a:rPr lang="en-US" dirty="0" err="1" smtClean="0"/>
              <a:t>cung</a:t>
            </a:r>
            <a:r>
              <a:rPr lang="en-US" dirty="0" smtClean="0"/>
              <a:t> </a:t>
            </a:r>
            <a:r>
              <a:rPr lang="en-US" dirty="0" err="1" smtClean="0"/>
              <a:t>cấp</a:t>
            </a:r>
            <a:r>
              <a:rPr lang="en-US" dirty="0" smtClean="0"/>
              <a:t> </a:t>
            </a:r>
            <a:r>
              <a:rPr lang="en-US" dirty="0" err="1" smtClean="0"/>
              <a:t>các</a:t>
            </a:r>
            <a:r>
              <a:rPr lang="en-US" dirty="0" smtClean="0"/>
              <a:t> </a:t>
            </a:r>
            <a:r>
              <a:rPr lang="en-US" dirty="0" err="1" smtClean="0"/>
              <a:t>thông</a:t>
            </a:r>
            <a:r>
              <a:rPr lang="en-US" dirty="0" smtClean="0"/>
              <a:t> tin </a:t>
            </a:r>
            <a:r>
              <a:rPr lang="en-US" dirty="0" err="1" smtClean="0"/>
              <a:t>phản</a:t>
            </a:r>
            <a:r>
              <a:rPr lang="en-US" dirty="0" smtClean="0"/>
              <a:t> </a:t>
            </a:r>
            <a:r>
              <a:rPr lang="en-US" dirty="0" err="1" smtClean="0"/>
              <a:t>hồi</a:t>
            </a:r>
            <a:r>
              <a:rPr lang="en-US" dirty="0" smtClean="0"/>
              <a:t> </a:t>
            </a:r>
            <a:r>
              <a:rPr lang="en-US" dirty="0" err="1" smtClean="0"/>
              <a:t>về</a:t>
            </a:r>
            <a:r>
              <a:rPr lang="en-US" dirty="0" smtClean="0"/>
              <a:t> </a:t>
            </a:r>
            <a:r>
              <a:rPr lang="en-US" dirty="0" err="1" smtClean="0"/>
              <a:t>hiệu</a:t>
            </a:r>
            <a:r>
              <a:rPr lang="en-US" dirty="0" smtClean="0"/>
              <a:t> </a:t>
            </a:r>
            <a:r>
              <a:rPr lang="en-US" dirty="0" err="1" smtClean="0"/>
              <a:t>quả</a:t>
            </a:r>
            <a:r>
              <a:rPr lang="en-US" dirty="0" smtClean="0"/>
              <a:t> </a:t>
            </a:r>
            <a:r>
              <a:rPr lang="en-US" dirty="0" err="1" smtClean="0"/>
              <a:t>công</a:t>
            </a:r>
            <a:r>
              <a:rPr lang="en-US" dirty="0" smtClean="0"/>
              <a:t> </a:t>
            </a:r>
            <a:r>
              <a:rPr lang="en-US" dirty="0" err="1" smtClean="0"/>
              <a:t>tác</a:t>
            </a:r>
            <a:r>
              <a:rPr lang="en-US" dirty="0" smtClean="0"/>
              <a:t>.</a:t>
            </a:r>
            <a:endParaRPr lang="en-NZ" dirty="0" smtClean="0"/>
          </a:p>
          <a:p>
            <a:pPr lvl="0"/>
            <a:r>
              <a:rPr lang="en-US" dirty="0" smtClean="0"/>
              <a:t>Cho </a:t>
            </a:r>
            <a:r>
              <a:rPr lang="vi-VN" dirty="0" smtClean="0"/>
              <a:t>người LĐ</a:t>
            </a:r>
            <a:r>
              <a:rPr lang="en-US" dirty="0" smtClean="0"/>
              <a:t> </a:t>
            </a:r>
            <a:r>
              <a:rPr lang="en-US" dirty="0" err="1" smtClean="0"/>
              <a:t>phát</a:t>
            </a:r>
            <a:r>
              <a:rPr lang="en-US" dirty="0" smtClean="0"/>
              <a:t> </a:t>
            </a:r>
            <a:r>
              <a:rPr lang="en-US" dirty="0" err="1" smtClean="0"/>
              <a:t>biểu</a:t>
            </a:r>
            <a:r>
              <a:rPr lang="en-US" dirty="0" smtClean="0"/>
              <a:t> </a:t>
            </a:r>
            <a:r>
              <a:rPr lang="en-US" dirty="0" err="1" smtClean="0"/>
              <a:t>về</a:t>
            </a:r>
            <a:r>
              <a:rPr lang="en-US" dirty="0" smtClean="0"/>
              <a:t> </a:t>
            </a:r>
            <a:r>
              <a:rPr lang="en-US" dirty="0" err="1" smtClean="0"/>
              <a:t>điều</a:t>
            </a:r>
            <a:r>
              <a:rPr lang="en-US" dirty="0" smtClean="0"/>
              <a:t> </a:t>
            </a:r>
            <a:r>
              <a:rPr lang="en-US" dirty="0" err="1" smtClean="0"/>
              <a:t>kiện</a:t>
            </a:r>
            <a:r>
              <a:rPr lang="en-US" dirty="0" smtClean="0"/>
              <a:t> </a:t>
            </a:r>
            <a:r>
              <a:rPr lang="en-US" dirty="0" err="1" smtClean="0"/>
              <a:t>vật</a:t>
            </a:r>
            <a:r>
              <a:rPr lang="en-US" dirty="0" smtClean="0"/>
              <a:t> </a:t>
            </a:r>
            <a:r>
              <a:rPr lang="en-US" dirty="0" err="1" smtClean="0"/>
              <a:t>chất</a:t>
            </a:r>
            <a:r>
              <a:rPr lang="en-US" dirty="0" smtClean="0"/>
              <a:t> </a:t>
            </a:r>
            <a:r>
              <a:rPr lang="en-US" dirty="0" err="1" smtClean="0"/>
              <a:t>tại</a:t>
            </a:r>
            <a:r>
              <a:rPr lang="en-US" dirty="0" smtClean="0"/>
              <a:t> </a:t>
            </a:r>
            <a:r>
              <a:rPr lang="en-US" dirty="0" err="1" smtClean="0"/>
              <a:t>nơi</a:t>
            </a:r>
            <a:r>
              <a:rPr lang="en-US" dirty="0" smtClean="0"/>
              <a:t> </a:t>
            </a:r>
            <a:r>
              <a:rPr lang="en-US" dirty="0" err="1" smtClean="0"/>
              <a:t>làm</a:t>
            </a:r>
            <a:r>
              <a:rPr lang="en-US" dirty="0" smtClean="0"/>
              <a:t> </a:t>
            </a:r>
            <a:r>
              <a:rPr lang="en-US" dirty="0" err="1" smtClean="0"/>
              <a:t>việc</a:t>
            </a:r>
            <a:r>
              <a:rPr lang="en-US" dirty="0" smtClean="0"/>
              <a:t>.</a:t>
            </a:r>
            <a:endParaRPr lang="en-NZ" dirty="0" smtClean="0"/>
          </a:p>
          <a:p>
            <a:endParaRPr lang="en-NZ"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err="1" smtClean="0"/>
              <a:t>Tăng</a:t>
            </a:r>
            <a:r>
              <a:rPr lang="en-NZ" dirty="0" smtClean="0"/>
              <a:t> </a:t>
            </a:r>
            <a:r>
              <a:rPr lang="en-NZ" dirty="0" err="1" smtClean="0"/>
              <a:t>cường</a:t>
            </a:r>
            <a:r>
              <a:rPr lang="en-NZ" dirty="0" smtClean="0"/>
              <a:t> </a:t>
            </a:r>
            <a:r>
              <a:rPr lang="en-NZ" dirty="0" err="1" smtClean="0"/>
              <a:t>sự</a:t>
            </a:r>
            <a:r>
              <a:rPr lang="en-NZ" dirty="0" smtClean="0"/>
              <a:t> </a:t>
            </a:r>
            <a:r>
              <a:rPr lang="en-NZ" dirty="0" err="1" smtClean="0"/>
              <a:t>tham</a:t>
            </a:r>
            <a:r>
              <a:rPr lang="en-NZ" dirty="0" smtClean="0"/>
              <a:t> </a:t>
            </a:r>
            <a:r>
              <a:rPr lang="en-NZ" dirty="0" err="1" smtClean="0"/>
              <a:t>gia</a:t>
            </a:r>
            <a:endParaRPr lang="en-NZ" dirty="0"/>
          </a:p>
        </p:txBody>
      </p:sp>
      <p:sp>
        <p:nvSpPr>
          <p:cNvPr id="3" name="Content Placeholder 2"/>
          <p:cNvSpPr>
            <a:spLocks noGrp="1"/>
          </p:cNvSpPr>
          <p:nvPr>
            <p:ph idx="1"/>
          </p:nvPr>
        </p:nvSpPr>
        <p:spPr/>
        <p:txBody>
          <a:bodyPr/>
          <a:lstStyle/>
          <a:p>
            <a:pPr lvl="0"/>
            <a:r>
              <a:rPr lang="en-US" dirty="0" smtClean="0"/>
              <a:t>Cho </a:t>
            </a:r>
            <a:r>
              <a:rPr lang="en-US" dirty="0" err="1" smtClean="0"/>
              <a:t>phép</a:t>
            </a:r>
            <a:r>
              <a:rPr lang="en-US" dirty="0" smtClean="0"/>
              <a:t>, </a:t>
            </a:r>
            <a:r>
              <a:rPr lang="en-US" dirty="0" err="1" smtClean="0"/>
              <a:t>lôi</a:t>
            </a:r>
            <a:r>
              <a:rPr lang="en-US" dirty="0" smtClean="0"/>
              <a:t> </a:t>
            </a:r>
            <a:r>
              <a:rPr lang="en-US" dirty="0" err="1" smtClean="0"/>
              <a:t>kéo</a:t>
            </a:r>
            <a:r>
              <a:rPr lang="en-US" dirty="0" smtClean="0"/>
              <a:t> </a:t>
            </a:r>
            <a:r>
              <a:rPr lang="en-US" dirty="0" err="1" smtClean="0"/>
              <a:t>Người</a:t>
            </a:r>
            <a:r>
              <a:rPr lang="en-US" dirty="0" smtClean="0"/>
              <a:t> LĐ </a:t>
            </a:r>
            <a:r>
              <a:rPr lang="en-US" dirty="0" err="1" smtClean="0"/>
              <a:t>vào</a:t>
            </a:r>
            <a:r>
              <a:rPr lang="en-US" dirty="0" smtClean="0"/>
              <a:t>  </a:t>
            </a:r>
            <a:r>
              <a:rPr lang="en-US" dirty="0" err="1" smtClean="0"/>
              <a:t>việc</a:t>
            </a:r>
            <a:r>
              <a:rPr lang="en-US" dirty="0" smtClean="0"/>
              <a:t> </a:t>
            </a:r>
            <a:r>
              <a:rPr lang="en-US" dirty="0" err="1" smtClean="0"/>
              <a:t>xác</a:t>
            </a:r>
            <a:r>
              <a:rPr lang="en-US" dirty="0" smtClean="0"/>
              <a:t> </a:t>
            </a:r>
            <a:r>
              <a:rPr lang="en-US" dirty="0" err="1" smtClean="0"/>
              <a:t>định</a:t>
            </a:r>
            <a:r>
              <a:rPr lang="en-US" dirty="0" smtClean="0"/>
              <a:t> </a:t>
            </a:r>
            <a:r>
              <a:rPr lang="en-US" dirty="0" err="1" smtClean="0"/>
              <a:t>các</a:t>
            </a:r>
            <a:r>
              <a:rPr lang="en-US" dirty="0" smtClean="0"/>
              <a:t> </a:t>
            </a:r>
            <a:r>
              <a:rPr lang="en-US" dirty="0" err="1" smtClean="0"/>
              <a:t>mục</a:t>
            </a:r>
            <a:r>
              <a:rPr lang="en-US" dirty="0" smtClean="0"/>
              <a:t> </a:t>
            </a:r>
            <a:r>
              <a:rPr lang="en-US" dirty="0" err="1" smtClean="0"/>
              <a:t>tiêu</a:t>
            </a:r>
            <a:r>
              <a:rPr lang="en-US" dirty="0" smtClean="0"/>
              <a:t> </a:t>
            </a:r>
            <a:r>
              <a:rPr lang="en-US" dirty="0" err="1" smtClean="0"/>
              <a:t>công</a:t>
            </a:r>
            <a:r>
              <a:rPr lang="en-US" dirty="0" smtClean="0"/>
              <a:t> </a:t>
            </a:r>
            <a:r>
              <a:rPr lang="en-US" dirty="0" err="1" smtClean="0"/>
              <a:t>việc</a:t>
            </a:r>
            <a:r>
              <a:rPr lang="en-US" dirty="0" smtClean="0"/>
              <a:t>.</a:t>
            </a:r>
            <a:endParaRPr lang="en-NZ" dirty="0" smtClean="0"/>
          </a:p>
          <a:p>
            <a:pPr lvl="0"/>
            <a:r>
              <a:rPr lang="en-US" dirty="0" smtClean="0"/>
              <a:t>Cho </a:t>
            </a:r>
            <a:r>
              <a:rPr lang="en-US" dirty="0" err="1" smtClean="0"/>
              <a:t>phép</a:t>
            </a:r>
            <a:r>
              <a:rPr lang="en-US" dirty="0" smtClean="0"/>
              <a:t> </a:t>
            </a:r>
            <a:r>
              <a:rPr lang="en-US" dirty="0" err="1" smtClean="0"/>
              <a:t>họ</a:t>
            </a:r>
            <a:r>
              <a:rPr lang="en-US" dirty="0" smtClean="0"/>
              <a:t> </a:t>
            </a:r>
            <a:r>
              <a:rPr lang="en-US" dirty="0" err="1" smtClean="0"/>
              <a:t>tham</a:t>
            </a:r>
            <a:r>
              <a:rPr lang="en-US" dirty="0" smtClean="0"/>
              <a:t> </a:t>
            </a:r>
            <a:r>
              <a:rPr lang="en-US" dirty="0" err="1" smtClean="0"/>
              <a:t>gia</a:t>
            </a:r>
            <a:r>
              <a:rPr lang="en-US" dirty="0" smtClean="0"/>
              <a:t> </a:t>
            </a:r>
            <a:r>
              <a:rPr lang="en-US" dirty="0" err="1" smtClean="0"/>
              <a:t>vào</a:t>
            </a:r>
            <a:r>
              <a:rPr lang="en-US" dirty="0" smtClean="0"/>
              <a:t> </a:t>
            </a:r>
            <a:r>
              <a:rPr lang="en-US" dirty="0" err="1" smtClean="0"/>
              <a:t>các</a:t>
            </a:r>
            <a:r>
              <a:rPr lang="en-US" dirty="0" smtClean="0"/>
              <a:t> </a:t>
            </a:r>
            <a:r>
              <a:rPr lang="en-US" dirty="0" err="1" smtClean="0"/>
              <a:t>quyết</a:t>
            </a:r>
            <a:r>
              <a:rPr lang="en-US" dirty="0" smtClean="0"/>
              <a:t> </a:t>
            </a:r>
            <a:r>
              <a:rPr lang="en-US" dirty="0" err="1" smtClean="0"/>
              <a:t>định</a:t>
            </a:r>
            <a:r>
              <a:rPr lang="en-US" dirty="0" smtClean="0"/>
              <a:t> : </a:t>
            </a:r>
            <a:r>
              <a:rPr lang="en-US" dirty="0" err="1" smtClean="0"/>
              <a:t>nhất</a:t>
            </a:r>
            <a:r>
              <a:rPr lang="en-US" dirty="0" smtClean="0"/>
              <a:t> </a:t>
            </a:r>
            <a:r>
              <a:rPr lang="en-US" dirty="0" err="1" smtClean="0"/>
              <a:t>là</a:t>
            </a:r>
            <a:r>
              <a:rPr lang="en-US" dirty="0" smtClean="0"/>
              <a:t> </a:t>
            </a:r>
            <a:r>
              <a:rPr lang="en-US" dirty="0" err="1" smtClean="0"/>
              <a:t>khi</a:t>
            </a:r>
            <a:r>
              <a:rPr lang="en-US" dirty="0" smtClean="0"/>
              <a:t> </a:t>
            </a:r>
            <a:r>
              <a:rPr lang="en-US" dirty="0" err="1" smtClean="0"/>
              <a:t>các</a:t>
            </a:r>
            <a:r>
              <a:rPr lang="en-US" dirty="0" smtClean="0"/>
              <a:t> </a:t>
            </a:r>
            <a:r>
              <a:rPr lang="en-US" dirty="0" err="1" smtClean="0"/>
              <a:t>quyết</a:t>
            </a:r>
            <a:r>
              <a:rPr lang="en-US" dirty="0" smtClean="0"/>
              <a:t> </a:t>
            </a:r>
            <a:r>
              <a:rPr lang="en-US" dirty="0" err="1" smtClean="0"/>
              <a:t>định</a:t>
            </a:r>
            <a:r>
              <a:rPr lang="en-US" dirty="0" smtClean="0"/>
              <a:t> </a:t>
            </a:r>
            <a:r>
              <a:rPr lang="en-US" dirty="0" err="1" smtClean="0"/>
              <a:t>này</a:t>
            </a:r>
            <a:r>
              <a:rPr lang="en-US" dirty="0" smtClean="0"/>
              <a:t> </a:t>
            </a:r>
            <a:r>
              <a:rPr lang="en-US" dirty="0" err="1" smtClean="0"/>
              <a:t>tác</a:t>
            </a:r>
            <a:r>
              <a:rPr lang="en-US" dirty="0" smtClean="0"/>
              <a:t> </a:t>
            </a:r>
            <a:r>
              <a:rPr lang="en-US" dirty="0" err="1" smtClean="0"/>
              <a:t>động</a:t>
            </a:r>
            <a:r>
              <a:rPr lang="en-US" dirty="0" smtClean="0"/>
              <a:t> </a:t>
            </a:r>
            <a:r>
              <a:rPr lang="en-US" dirty="0" err="1" smtClean="0"/>
              <a:t>lên</a:t>
            </a:r>
            <a:r>
              <a:rPr lang="en-US" dirty="0" smtClean="0"/>
              <a:t> </a:t>
            </a:r>
            <a:r>
              <a:rPr lang="en-US" dirty="0" err="1" smtClean="0"/>
              <a:t>công</a:t>
            </a:r>
            <a:r>
              <a:rPr lang="en-US" dirty="0" smtClean="0"/>
              <a:t> </a:t>
            </a:r>
            <a:r>
              <a:rPr lang="en-US" dirty="0" err="1" smtClean="0"/>
              <a:t>việc</a:t>
            </a:r>
            <a:r>
              <a:rPr lang="en-US" dirty="0" smtClean="0"/>
              <a:t> </a:t>
            </a:r>
            <a:r>
              <a:rPr lang="en-US" dirty="0" err="1" smtClean="0"/>
              <a:t>của</a:t>
            </a:r>
            <a:r>
              <a:rPr lang="en-US" dirty="0" smtClean="0"/>
              <a:t> </a:t>
            </a:r>
            <a:r>
              <a:rPr lang="en-US" dirty="0" err="1" smtClean="0"/>
              <a:t>họ</a:t>
            </a:r>
            <a:r>
              <a:rPr lang="en-US" dirty="0" smtClean="0"/>
              <a:t> (</a:t>
            </a:r>
            <a:r>
              <a:rPr lang="en-US" dirty="0" err="1" smtClean="0"/>
              <a:t>cân</a:t>
            </a:r>
            <a:r>
              <a:rPr lang="en-US" dirty="0" smtClean="0"/>
              <a:t> </a:t>
            </a:r>
            <a:r>
              <a:rPr lang="en-US" dirty="0" err="1" smtClean="0"/>
              <a:t>nhắc</a:t>
            </a:r>
            <a:r>
              <a:rPr lang="en-US" dirty="0" smtClean="0"/>
              <a:t> </a:t>
            </a:r>
            <a:r>
              <a:rPr lang="en-US" dirty="0" err="1" smtClean="0"/>
              <a:t>mức</a:t>
            </a:r>
            <a:r>
              <a:rPr lang="en-US" dirty="0" smtClean="0"/>
              <a:t> </a:t>
            </a:r>
            <a:r>
              <a:rPr lang="en-US" dirty="0" err="1" smtClean="0"/>
              <a:t>độ</a:t>
            </a:r>
            <a:r>
              <a:rPr lang="en-US" dirty="0" smtClean="0"/>
              <a:t> </a:t>
            </a:r>
            <a:r>
              <a:rPr lang="en-US" dirty="0" err="1" smtClean="0"/>
              <a:t>tham</a:t>
            </a:r>
            <a:r>
              <a:rPr lang="en-US" dirty="0" smtClean="0"/>
              <a:t> </a:t>
            </a:r>
            <a:r>
              <a:rPr lang="en-US" dirty="0" err="1" smtClean="0"/>
              <a:t>gia</a:t>
            </a:r>
            <a:r>
              <a:rPr lang="en-US" dirty="0" smtClean="0"/>
              <a:t>).</a:t>
            </a:r>
          </a:p>
          <a:p>
            <a:r>
              <a:rPr lang="en-US" dirty="0" smtClean="0"/>
              <a:t>Một </a:t>
            </a:r>
            <a:r>
              <a:rPr lang="en-US" dirty="0" err="1" smtClean="0"/>
              <a:t>khi</a:t>
            </a:r>
            <a:r>
              <a:rPr lang="en-US" dirty="0" smtClean="0"/>
              <a:t> </a:t>
            </a:r>
            <a:r>
              <a:rPr lang="en-US" dirty="0" err="1" smtClean="0"/>
              <a:t>đã</a:t>
            </a:r>
            <a:r>
              <a:rPr lang="en-US" dirty="0" smtClean="0"/>
              <a:t> </a:t>
            </a:r>
            <a:r>
              <a:rPr lang="en-US" dirty="0" err="1" smtClean="0"/>
              <a:t>cho</a:t>
            </a:r>
            <a:r>
              <a:rPr lang="en-US" dirty="0" smtClean="0"/>
              <a:t> NLĐ </a:t>
            </a:r>
            <a:r>
              <a:rPr lang="en-US" dirty="0" err="1" smtClean="0"/>
              <a:t>nêu</a:t>
            </a:r>
            <a:r>
              <a:rPr lang="en-US" dirty="0" smtClean="0"/>
              <a:t> ý </a:t>
            </a:r>
            <a:r>
              <a:rPr lang="en-US" dirty="0" err="1" smtClean="0"/>
              <a:t>kiến</a:t>
            </a:r>
            <a:r>
              <a:rPr lang="en-US" dirty="0" smtClean="0"/>
              <a:t>, </a:t>
            </a:r>
            <a:r>
              <a:rPr lang="en-US" dirty="0" err="1" smtClean="0"/>
              <a:t>đề</a:t>
            </a:r>
            <a:r>
              <a:rPr lang="en-US" dirty="0" smtClean="0"/>
              <a:t> </a:t>
            </a:r>
            <a:r>
              <a:rPr lang="en-US" dirty="0" err="1" smtClean="0"/>
              <a:t>xuất</a:t>
            </a:r>
            <a:r>
              <a:rPr lang="en-US" dirty="0" smtClean="0"/>
              <a:t>, </a:t>
            </a:r>
            <a:r>
              <a:rPr lang="en-US" dirty="0" err="1" smtClean="0"/>
              <a:t>thì</a:t>
            </a:r>
            <a:r>
              <a:rPr lang="en-US" dirty="0" smtClean="0"/>
              <a:t>  </a:t>
            </a:r>
            <a:r>
              <a:rPr lang="en-US" dirty="0" err="1" smtClean="0"/>
              <a:t>phải</a:t>
            </a:r>
            <a:r>
              <a:rPr lang="en-US" dirty="0" smtClean="0"/>
              <a:t> </a:t>
            </a:r>
            <a:r>
              <a:rPr lang="en-US" dirty="0" err="1" smtClean="0"/>
              <a:t>nghiên</a:t>
            </a:r>
            <a:r>
              <a:rPr lang="en-US" dirty="0" smtClean="0"/>
              <a:t> </a:t>
            </a:r>
            <a:r>
              <a:rPr lang="en-US" dirty="0" err="1" smtClean="0"/>
              <a:t>cứu</a:t>
            </a:r>
            <a:r>
              <a:rPr lang="en-US" dirty="0" smtClean="0"/>
              <a:t> </a:t>
            </a:r>
            <a:r>
              <a:rPr lang="en-US" dirty="0" err="1" smtClean="0"/>
              <a:t>các</a:t>
            </a:r>
            <a:r>
              <a:rPr lang="en-US" dirty="0" smtClean="0"/>
              <a:t> </a:t>
            </a:r>
            <a:r>
              <a:rPr lang="en-US" dirty="0" err="1" smtClean="0"/>
              <a:t>đề</a:t>
            </a:r>
            <a:r>
              <a:rPr lang="en-US" dirty="0" smtClean="0"/>
              <a:t> </a:t>
            </a:r>
            <a:r>
              <a:rPr lang="en-US" dirty="0" err="1" smtClean="0"/>
              <a:t>nghị</a:t>
            </a:r>
            <a:r>
              <a:rPr lang="en-US" dirty="0" smtClean="0"/>
              <a:t> </a:t>
            </a:r>
            <a:r>
              <a:rPr lang="en-US" dirty="0" err="1" smtClean="0"/>
              <a:t>đó</a:t>
            </a:r>
            <a:r>
              <a:rPr lang="en-US" dirty="0" smtClean="0"/>
              <a:t> </a:t>
            </a:r>
            <a:r>
              <a:rPr lang="en-US" dirty="0" err="1" smtClean="0"/>
              <a:t>một</a:t>
            </a:r>
            <a:r>
              <a:rPr lang="en-US" dirty="0" smtClean="0"/>
              <a:t> </a:t>
            </a:r>
            <a:r>
              <a:rPr lang="en-US" dirty="0" err="1" smtClean="0"/>
              <a:t>cách</a:t>
            </a:r>
            <a:r>
              <a:rPr lang="en-US" dirty="0" smtClean="0"/>
              <a:t> </a:t>
            </a:r>
            <a:r>
              <a:rPr lang="en-US" dirty="0" err="1" smtClean="0"/>
              <a:t>nghiêm</a:t>
            </a:r>
            <a:r>
              <a:rPr lang="en-US" dirty="0" smtClean="0"/>
              <a:t> </a:t>
            </a:r>
            <a:r>
              <a:rPr lang="en-US" dirty="0" err="1" smtClean="0"/>
              <a:t>túc</a:t>
            </a:r>
            <a:r>
              <a:rPr lang="en-US" dirty="0" smtClean="0"/>
              <a:t>. </a:t>
            </a:r>
            <a:r>
              <a:rPr lang="en-US" dirty="0" err="1" smtClean="0"/>
              <a:t>Nếu</a:t>
            </a:r>
            <a:r>
              <a:rPr lang="en-US" dirty="0" smtClean="0"/>
              <a:t> </a:t>
            </a:r>
            <a:r>
              <a:rPr lang="en-US" dirty="0" err="1" smtClean="0"/>
              <a:t>chỉ</a:t>
            </a:r>
            <a:r>
              <a:rPr lang="en-US" dirty="0" smtClean="0"/>
              <a:t> </a:t>
            </a:r>
            <a:r>
              <a:rPr lang="en-US" dirty="0" err="1" smtClean="0"/>
              <a:t>luôn</a:t>
            </a:r>
            <a:r>
              <a:rPr lang="en-US" dirty="0" smtClean="0"/>
              <a:t> </a:t>
            </a:r>
            <a:r>
              <a:rPr lang="en-US" dirty="0" err="1" smtClean="0"/>
              <a:t>hỏi</a:t>
            </a:r>
            <a:r>
              <a:rPr lang="en-US" dirty="0" smtClean="0"/>
              <a:t> </a:t>
            </a:r>
            <a:r>
              <a:rPr lang="en-US" dirty="0" err="1" smtClean="0"/>
              <a:t>mà</a:t>
            </a:r>
            <a:r>
              <a:rPr lang="en-US" dirty="0" smtClean="0"/>
              <a:t> </a:t>
            </a:r>
            <a:r>
              <a:rPr lang="en-US" dirty="0" err="1" smtClean="0"/>
              <a:t>không</a:t>
            </a:r>
            <a:r>
              <a:rPr lang="en-US" dirty="0" smtClean="0"/>
              <a:t> </a:t>
            </a:r>
            <a:r>
              <a:rPr lang="en-US" dirty="0" err="1" smtClean="0"/>
              <a:t>có</a:t>
            </a:r>
            <a:r>
              <a:rPr lang="en-US" dirty="0" smtClean="0"/>
              <a:t> </a:t>
            </a:r>
            <a:r>
              <a:rPr lang="en-US" dirty="0" err="1" smtClean="0"/>
              <a:t>hành</a:t>
            </a:r>
            <a:r>
              <a:rPr lang="en-US" dirty="0" smtClean="0"/>
              <a:t> </a:t>
            </a:r>
            <a:r>
              <a:rPr lang="en-US" dirty="0" err="1" smtClean="0"/>
              <a:t>động</a:t>
            </a:r>
            <a:r>
              <a:rPr lang="en-US" dirty="0" smtClean="0"/>
              <a:t> </a:t>
            </a:r>
            <a:r>
              <a:rPr lang="en-US" dirty="0" err="1" smtClean="0"/>
              <a:t>gì</a:t>
            </a:r>
            <a:r>
              <a:rPr lang="en-US" dirty="0" smtClean="0"/>
              <a:t> </a:t>
            </a:r>
            <a:r>
              <a:rPr lang="en-US" dirty="0" err="1" smtClean="0"/>
              <a:t>thì</a:t>
            </a:r>
            <a:r>
              <a:rPr lang="en-US" dirty="0" smtClean="0"/>
              <a:t> </a:t>
            </a:r>
            <a:r>
              <a:rPr lang="en-US" dirty="0" err="1" smtClean="0"/>
              <a:t>sẽ</a:t>
            </a:r>
            <a:r>
              <a:rPr lang="en-US" dirty="0" smtClean="0"/>
              <a:t> </a:t>
            </a:r>
            <a:r>
              <a:rPr lang="en-US" dirty="0" err="1" smtClean="0"/>
              <a:t>làm</a:t>
            </a:r>
            <a:r>
              <a:rPr lang="en-US" dirty="0" smtClean="0"/>
              <a:t> </a:t>
            </a:r>
            <a:r>
              <a:rPr lang="en-US" dirty="0" err="1" smtClean="0"/>
              <a:t>giảm</a:t>
            </a:r>
            <a:r>
              <a:rPr lang="en-US" dirty="0" smtClean="0"/>
              <a:t> </a:t>
            </a:r>
            <a:r>
              <a:rPr lang="en-US" dirty="0" err="1" smtClean="0"/>
              <a:t>nhiệt</a:t>
            </a:r>
            <a:r>
              <a:rPr lang="en-US" dirty="0" smtClean="0"/>
              <a:t> </a:t>
            </a:r>
            <a:r>
              <a:rPr lang="en-US" dirty="0" err="1" smtClean="0"/>
              <a:t>tình</a:t>
            </a:r>
            <a:r>
              <a:rPr lang="en-US" dirty="0" smtClean="0"/>
              <a:t> </a:t>
            </a:r>
            <a:r>
              <a:rPr lang="en-US" dirty="0" err="1" smtClean="0"/>
              <a:t>và</a:t>
            </a:r>
            <a:r>
              <a:rPr lang="en-US" dirty="0" smtClean="0"/>
              <a:t> </a:t>
            </a:r>
            <a:r>
              <a:rPr lang="en-US" dirty="0" err="1" smtClean="0"/>
              <a:t>sự</a:t>
            </a:r>
            <a:r>
              <a:rPr lang="en-US" dirty="0" smtClean="0"/>
              <a:t> tin </a:t>
            </a:r>
            <a:r>
              <a:rPr lang="en-US" dirty="0" err="1" smtClean="0"/>
              <a:t>tưởng</a:t>
            </a:r>
            <a:r>
              <a:rPr lang="en-US" dirty="0" smtClean="0"/>
              <a:t> </a:t>
            </a:r>
            <a:r>
              <a:rPr lang="en-US" dirty="0" err="1" smtClean="0"/>
              <a:t>của</a:t>
            </a:r>
            <a:r>
              <a:rPr lang="en-US" dirty="0" smtClean="0"/>
              <a:t> </a:t>
            </a:r>
            <a:r>
              <a:rPr lang="en-US" dirty="0" err="1" smtClean="0"/>
              <a:t>người</a:t>
            </a:r>
            <a:r>
              <a:rPr lang="en-US" dirty="0" smtClean="0"/>
              <a:t> LĐ.</a:t>
            </a:r>
            <a:endParaRPr lang="en-NZ" dirty="0" smtClean="0"/>
          </a:p>
          <a:p>
            <a:pPr lvl="0"/>
            <a:endParaRPr lang="en-NZ"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1402</TotalTime>
  <Words>6922</Words>
  <Application>Microsoft Office PowerPoint</Application>
  <PresentationFormat>On-screen Show (4:3)</PresentationFormat>
  <Paragraphs>394</Paragraphs>
  <Slides>104</Slides>
  <Notes>1</Notes>
  <HiddenSlides>0</HiddenSlides>
  <MMClips>0</MMClips>
  <ScaleCrop>false</ScaleCrop>
  <HeadingPairs>
    <vt:vector size="4" baseType="variant">
      <vt:variant>
        <vt:lpstr>Theme</vt:lpstr>
      </vt:variant>
      <vt:variant>
        <vt:i4>2</vt:i4>
      </vt:variant>
      <vt:variant>
        <vt:lpstr>Slide Titles</vt:lpstr>
      </vt:variant>
      <vt:variant>
        <vt:i4>104</vt:i4>
      </vt:variant>
    </vt:vector>
  </HeadingPairs>
  <TitlesOfParts>
    <vt:vector size="106" baseType="lpstr">
      <vt:lpstr>Flow</vt:lpstr>
      <vt:lpstr>Custom Design</vt:lpstr>
      <vt:lpstr>ĐỘNG LỰC LÀM VIỆC</vt:lpstr>
      <vt:lpstr>NỘI DUNG CHƯƠNG TRÌNH</vt:lpstr>
      <vt:lpstr>PHẦN THỨ NHẤT</vt:lpstr>
      <vt:lpstr>NGƯỜI LAO ĐỘNG  VÀ TÂM LÝ NGƯỜI LAO ĐỘNG</vt:lpstr>
      <vt:lpstr>Người lao động là ai?</vt:lpstr>
      <vt:lpstr>Slide 6</vt:lpstr>
      <vt:lpstr>Slide 7</vt:lpstr>
      <vt:lpstr>Slide 8</vt:lpstr>
      <vt:lpstr>Tham khảo Luật Lao động</vt:lpstr>
      <vt:lpstr>Tham khảo Luật Lao động</vt:lpstr>
      <vt:lpstr>Người LĐ có vai trò gì?</vt:lpstr>
      <vt:lpstr>Vấn đề Quan hệ lao động</vt:lpstr>
      <vt:lpstr>Quan hệ lao động</vt:lpstr>
      <vt:lpstr>Quan hệ lao động</vt:lpstr>
      <vt:lpstr>Vấn đề quan hệ lao động</vt:lpstr>
      <vt:lpstr>Slide 16</vt:lpstr>
      <vt:lpstr>Sự thay đổi trong quan hệ LĐ</vt:lpstr>
      <vt:lpstr>Tâm lý người lao động</vt:lpstr>
      <vt:lpstr>Một số vấn đề về tâm lý NLĐ</vt:lpstr>
      <vt:lpstr>Các thuộc tính tâm lý điển hình của người lao động:</vt:lpstr>
      <vt:lpstr>Xu hướng</vt:lpstr>
      <vt:lpstr>Khí chất</vt:lpstr>
      <vt:lpstr>Tính cách</vt:lpstr>
      <vt:lpstr>     Năng lực</vt:lpstr>
      <vt:lpstr>Các trạng thái tâm lý phổ biến nảy sinh trong lao động</vt:lpstr>
      <vt:lpstr>Trạng thái chú ý</vt:lpstr>
      <vt:lpstr>Tâm thế lao động</vt:lpstr>
      <vt:lpstr>Trạng thái căng thẳng trong lao động </vt:lpstr>
      <vt:lpstr>Trạng thái đơn điệu trong lao động</vt:lpstr>
      <vt:lpstr>Trạng thái mệt mỏi trong lao động</vt:lpstr>
      <vt:lpstr>Mở rộng : 10 đặc điểm NVN</vt:lpstr>
      <vt:lpstr>NLĐ mong muốn gì?</vt:lpstr>
      <vt:lpstr>NLĐ không mong muốn gì?</vt:lpstr>
      <vt:lpstr>   Tóm lại, NLĐ là một vấn đề đa diện và phức tạp</vt:lpstr>
      <vt:lpstr>PHẦN THỨ HAI:KHÁI QUÁT VỀ ĐỘNG LỰC LÀM VIỆC </vt:lpstr>
      <vt:lpstr>1. Khái quát lịch sử vấn đề</vt:lpstr>
      <vt:lpstr> A. Lý thuyết của Aristotle</vt:lpstr>
      <vt:lpstr>     B. Chủ nghĩa khoái lạc:Theo đuổi niềm vui và né tránh đau khổ</vt:lpstr>
      <vt:lpstr>Chủ nghĩa khoái lạc (tiếp )</vt:lpstr>
      <vt:lpstr>Chủ nghĩa khoái lạc (tiếp)</vt:lpstr>
      <vt:lpstr>C.. Thuyết tiến hóa và Động lực</vt:lpstr>
      <vt:lpstr>C. Thuyết tiến hóa và ...</vt:lpstr>
      <vt:lpstr>D. Động lực vô thức </vt:lpstr>
      <vt:lpstr>D. Động lực vô thức...</vt:lpstr>
      <vt:lpstr>Động lực vô thức</vt:lpstr>
      <vt:lpstr>E. Các nguồn bên trong/nội tại của động lực</vt:lpstr>
      <vt:lpstr>Các nguồn bên trong... (tiếp)</vt:lpstr>
      <vt:lpstr>Các nguồn bên trong...</vt:lpstr>
      <vt:lpstr>F. Bản năng, Động cơ, Nhu cầu</vt:lpstr>
      <vt:lpstr>G. Các nguồn bên ngoài của Động lực</vt:lpstr>
      <vt:lpstr>H. Các nguồn bên trong và bên ngoài là những yếu tố tạo ra hành vi</vt:lpstr>
      <vt:lpstr>2. Khái niệm</vt:lpstr>
      <vt:lpstr>Phân tích khái niệm</vt:lpstr>
      <vt:lpstr>Phân tích khái niệm</vt:lpstr>
      <vt:lpstr>Phân biệt Động cơ – Động lực</vt:lpstr>
      <vt:lpstr>Phân biệt...</vt:lpstr>
      <vt:lpstr>Slide 57</vt:lpstr>
      <vt:lpstr>Nguồn gốc của động lực lao động</vt:lpstr>
      <vt:lpstr>Vai trò và ý nghĩa</vt:lpstr>
      <vt:lpstr>Phân loại</vt:lpstr>
      <vt:lpstr>Lực kéo và lực đẩy</vt:lpstr>
      <vt:lpstr>Tự kiểm soát</vt:lpstr>
      <vt:lpstr>Nội động lực:</vt:lpstr>
      <vt:lpstr>Slide 64</vt:lpstr>
      <vt:lpstr>Ngoại động lực:</vt:lpstr>
      <vt:lpstr>5. CÁC YẾU TỔ ẢNH HƯỞNG</vt:lpstr>
      <vt:lpstr>Các yếu tố bên ngoài NLĐ</vt:lpstr>
      <vt:lpstr>Bên ngoài tổ chức</vt:lpstr>
      <vt:lpstr>Bên ngoài tổ chức</vt:lpstr>
      <vt:lpstr>Bên trong tổ chức: Mục tiêu, VH</vt:lpstr>
      <vt:lpstr>Bên trong: Lãnh đạo</vt:lpstr>
      <vt:lpstr>Lãnh đạo và Quản lý</vt:lpstr>
      <vt:lpstr>Lãnh đạo &gt; &lt; Quản lý</vt:lpstr>
      <vt:lpstr>Bên trong: Cấu trúc</vt:lpstr>
      <vt:lpstr>Bên trong:Tính chất công việc</vt:lpstr>
      <vt:lpstr>Các yếu tố thuộc về NLĐ...</vt:lpstr>
      <vt:lpstr>6. Động lực trong khu vực công</vt:lpstr>
      <vt:lpstr>Động lực làm việc trong KVC?</vt:lpstr>
      <vt:lpstr>Slide 79</vt:lpstr>
      <vt:lpstr>Đặc điểm của PSM</vt:lpstr>
      <vt:lpstr>Đặc trưng của PSM</vt:lpstr>
      <vt:lpstr>Các nội dung chính của PSM</vt:lpstr>
      <vt:lpstr>Vai trò và ý nghĩa</vt:lpstr>
      <vt:lpstr>Tóm lại</vt:lpstr>
      <vt:lpstr>Phần thứ năm</vt:lpstr>
      <vt:lpstr>Slide 86</vt:lpstr>
      <vt:lpstr>Tạo Động lực làm việc </vt:lpstr>
      <vt:lpstr>Điều kiện tiên quyết: HIỂU</vt:lpstr>
      <vt:lpstr>Điều kiện tiên quyết: HIỂU</vt:lpstr>
      <vt:lpstr>10 Yếu tố triệt tiêu động lực</vt:lpstr>
      <vt:lpstr>Hiểu để Thay đổi!</vt:lpstr>
      <vt:lpstr>3. CÁC PHƯƠNG HƯỚNG  TẠO ĐỘNG LỰC (sgk)</vt:lpstr>
      <vt:lpstr>Slide 93</vt:lpstr>
      <vt:lpstr>Slide 94</vt:lpstr>
      <vt:lpstr>Một số cách thức cụ thể</vt:lpstr>
      <vt:lpstr>Giao tiếp và kết nối</vt:lpstr>
      <vt:lpstr>Cải thiện công việc</vt:lpstr>
      <vt:lpstr>Cải thiện công việc</vt:lpstr>
      <vt:lpstr>Tăng cường sự tham gia</vt:lpstr>
      <vt:lpstr>Đánh giá đúng</vt:lpstr>
      <vt:lpstr>Tăng cường trách nhiệm</vt:lpstr>
      <vt:lpstr>Thăng chức, thăng tiến</vt:lpstr>
      <vt:lpstr>Cải thiện môi trường làm việc</vt:lpstr>
      <vt:lpstr>Tiền bạc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ĐỘNG LỰC LÀM ViỆC</dc:title>
  <dc:creator>User</dc:creator>
  <cp:lastModifiedBy>LongMax</cp:lastModifiedBy>
  <cp:revision>265</cp:revision>
  <dcterms:created xsi:type="dcterms:W3CDTF">2012-08-03T01:56:21Z</dcterms:created>
  <dcterms:modified xsi:type="dcterms:W3CDTF">2012-11-27T07:24:23Z</dcterms:modified>
</cp:coreProperties>
</file>