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7" autoAdjust="0"/>
    <p:restoredTop sz="86475" autoAdjust="0"/>
  </p:normalViewPr>
  <p:slideViewPr>
    <p:cSldViewPr>
      <p:cViewPr varScale="1">
        <p:scale>
          <a:sx n="79" d="100"/>
          <a:sy n="79" d="100"/>
        </p:scale>
        <p:origin x="-15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5A26018-D7D3-4C02-A160-3C339863FA5D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4741E05-0174-4C6E-824F-0396A228D16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573016"/>
            <a:ext cx="7990656" cy="2232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самые многочисленные 18 семейств :</a:t>
            </a:r>
            <a:br>
              <a:rPr lang="ru-RU" dirty="0" smtClean="0"/>
            </a:br>
            <a:r>
              <a:rPr lang="ru-RU" sz="2700" dirty="0" smtClean="0"/>
              <a:t> карповые – 26 видов</a:t>
            </a:r>
            <a:br>
              <a:rPr lang="ru-RU" sz="2700" dirty="0" smtClean="0"/>
            </a:br>
            <a:r>
              <a:rPr lang="ru-RU" sz="2700" dirty="0" smtClean="0"/>
              <a:t> окуневые -6 видов</a:t>
            </a:r>
            <a:br>
              <a:rPr lang="ru-RU" sz="2700" dirty="0" smtClean="0"/>
            </a:br>
            <a:r>
              <a:rPr lang="ru-RU" sz="2700" dirty="0" smtClean="0"/>
              <a:t> осетровые-4 вида</a:t>
            </a:r>
            <a:br>
              <a:rPr lang="ru-RU" sz="2700" dirty="0" smtClean="0"/>
            </a:br>
            <a:r>
              <a:rPr lang="ru-RU" sz="2700" dirty="0" smtClean="0"/>
              <a:t> сельдевые -4 вида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>бычковые -11 видов</a:t>
            </a:r>
            <a:br>
              <a:rPr lang="ru-RU" sz="2700" dirty="0" smtClean="0"/>
            </a:br>
            <a:r>
              <a:rPr lang="ru-RU" sz="2700" dirty="0" smtClean="0"/>
              <a:t> вьюновые  – 3 вида</a:t>
            </a:r>
            <a:br>
              <a:rPr lang="ru-RU" sz="2700" dirty="0" smtClean="0"/>
            </a:br>
            <a:r>
              <a:rPr lang="ru-RU" sz="2700" dirty="0" err="1" smtClean="0"/>
              <a:t>колюшковые</a:t>
            </a:r>
            <a:r>
              <a:rPr lang="ru-RU" sz="2700" dirty="0" smtClean="0"/>
              <a:t>- 2 вида</a:t>
            </a:r>
            <a:br>
              <a:rPr lang="ru-RU" sz="2700" dirty="0" smtClean="0"/>
            </a:br>
            <a:r>
              <a:rPr lang="ru-RU" sz="2700" dirty="0" smtClean="0"/>
              <a:t>остальные представлены единичными видами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7101408"/>
            <a:ext cx="6400800" cy="72008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-603448"/>
            <a:ext cx="83529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Рыбы Ростовской области 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642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Семейство Вьюновые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3" y="2031231"/>
            <a:ext cx="424847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09185" y="2967335"/>
            <a:ext cx="112562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вьюн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3" y="4015591"/>
            <a:ext cx="360040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rot="10800000" flipV="1">
            <a:off x="3491880" y="5301208"/>
            <a:ext cx="22322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щиповка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93002"/>
            <a:ext cx="3168352" cy="1992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444208" y="3789041"/>
            <a:ext cx="187220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голец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937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Семейство </a:t>
            </a:r>
            <a:r>
              <a:rPr lang="ru-RU" dirty="0" err="1" smtClean="0"/>
              <a:t>колюшковые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32856"/>
            <a:ext cx="4474468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166" y="4005064"/>
            <a:ext cx="4106019" cy="204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51920" y="2564905"/>
            <a:ext cx="46085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Колюшка </a:t>
            </a:r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трехиглая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90928" y="4614030"/>
            <a:ext cx="273630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Колюшка малая южная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029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Другие семейства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583" y="1901424"/>
            <a:ext cx="3280946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59832" y="2127151"/>
            <a:ext cx="22616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минога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96702"/>
            <a:ext cx="3445320" cy="1688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9873" y="3259722"/>
            <a:ext cx="12241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сом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99" y="4941658"/>
            <a:ext cx="3272174" cy="14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876939" y="4941168"/>
            <a:ext cx="177518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лосось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045" y="1705163"/>
            <a:ext cx="3312368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652120" y="2711927"/>
            <a:ext cx="24482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угорь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723" y="3661905"/>
            <a:ext cx="230425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04248" y="4136883"/>
            <a:ext cx="19442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щука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152" y="5060305"/>
            <a:ext cx="2340261" cy="1300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516217" y="5322752"/>
            <a:ext cx="28083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налим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701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Рыбы, занесенные в красную книгу: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Семейство Осетровых: белуга, шип, стерлядь, осетр, севрюга</a:t>
            </a:r>
          </a:p>
          <a:p>
            <a:r>
              <a:rPr lang="ru-RU" dirty="0" smtClean="0"/>
              <a:t>2.Семейство Сельдевые: пузанок азовский, </a:t>
            </a:r>
            <a:r>
              <a:rPr lang="ru-RU" smtClean="0"/>
              <a:t>сельдь азово- черноморская</a:t>
            </a:r>
            <a:endParaRPr lang="ru-RU" dirty="0" smtClean="0"/>
          </a:p>
          <a:p>
            <a:r>
              <a:rPr lang="ru-RU" dirty="0" smtClean="0"/>
              <a:t>3. Семейство Карповые: елей обыкновенный, рыбец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293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33361" cy="145929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Практическая работа « Определение видов рыб донского региона»</a:t>
            </a:r>
            <a:br>
              <a:rPr lang="ru-RU" sz="2800" dirty="0" smtClean="0"/>
            </a:br>
            <a:r>
              <a:rPr lang="ru-RU" sz="2800" dirty="0" smtClean="0"/>
              <a:t>Цель: научиться определять разные виды рыб своего региона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420887"/>
            <a:ext cx="6039773" cy="3302181"/>
          </a:xfrm>
        </p:spPr>
        <p:txBody>
          <a:bodyPr/>
          <a:lstStyle/>
          <a:p>
            <a:r>
              <a:rPr lang="ru-RU" dirty="0" smtClean="0"/>
              <a:t>                      Ход</a:t>
            </a:r>
          </a:p>
          <a:p>
            <a:r>
              <a:rPr lang="ru-RU" dirty="0" smtClean="0"/>
              <a:t>Рассмотрите рыбу, зарисуйте обозначьте отличительные признаки</a:t>
            </a:r>
          </a:p>
          <a:p>
            <a:r>
              <a:rPr lang="ru-RU" dirty="0" smtClean="0"/>
              <a:t>Опишите отличительные особенности рыбы, по которым вы её узнаете.</a:t>
            </a:r>
          </a:p>
          <a:p>
            <a:r>
              <a:rPr lang="ru-RU" smtClean="0"/>
              <a:t>Сделайте вывод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4369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Урок « Рыбы Донского бассейна»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4600" dirty="0" smtClean="0"/>
              <a:t>Цель: Изучить видовой состав рыб Ростовской области</a:t>
            </a:r>
          </a:p>
          <a:p>
            <a:endParaRPr lang="ru-RU" dirty="0"/>
          </a:p>
          <a:p>
            <a:r>
              <a:rPr lang="ru-RU" sz="3200" dirty="0" smtClean="0"/>
              <a:t>План</a:t>
            </a:r>
          </a:p>
          <a:p>
            <a:endParaRPr lang="ru-RU" sz="3200" dirty="0"/>
          </a:p>
          <a:p>
            <a:pPr marL="0" indent="0">
              <a:buNone/>
            </a:pPr>
            <a:r>
              <a:rPr lang="ru-RU" sz="3200" dirty="0" smtClean="0"/>
              <a:t> 1</a:t>
            </a:r>
            <a:r>
              <a:rPr lang="ru-RU" sz="3200" dirty="0"/>
              <a:t>. Общая </a:t>
            </a:r>
            <a:r>
              <a:rPr lang="ru-RU" sz="3200" dirty="0" smtClean="0"/>
              <a:t>характеристика </a:t>
            </a:r>
            <a:r>
              <a:rPr lang="ru-RU" sz="3200" dirty="0"/>
              <a:t>видового состава рыб</a:t>
            </a:r>
          </a:p>
          <a:p>
            <a:pPr marL="0" indent="0">
              <a:buNone/>
            </a:pPr>
            <a:r>
              <a:rPr lang="ru-RU" sz="3200" dirty="0" smtClean="0"/>
              <a:t>2.Биологические </a:t>
            </a:r>
            <a:r>
              <a:rPr lang="ru-RU" sz="3200" dirty="0"/>
              <a:t>группы рыб по образу жизни</a:t>
            </a:r>
          </a:p>
          <a:p>
            <a:pPr marL="0" indent="0">
              <a:buNone/>
            </a:pPr>
            <a:r>
              <a:rPr lang="ru-RU" sz="3200" dirty="0" smtClean="0"/>
              <a:t>3.Рыбы</a:t>
            </a:r>
            <a:r>
              <a:rPr lang="ru-RU" sz="3200" dirty="0"/>
              <a:t>, занесенные в красную книгу                                                                                                                        4. Лабораторная работа </a:t>
            </a:r>
            <a:r>
              <a:rPr lang="ru-RU" sz="3200" dirty="0" smtClean="0"/>
              <a:t>« Определение видов рыб донского региона»</a:t>
            </a:r>
            <a:endParaRPr lang="ru-RU" sz="3200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10661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Семейство карповые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1" y="2967335"/>
            <a:ext cx="20162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плотва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1907703" y="5106379"/>
            <a:ext cx="252028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елец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845" y="2000250"/>
            <a:ext cx="27527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08103" y="2967335"/>
            <a:ext cx="316835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голавль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892" y="3909179"/>
            <a:ext cx="28575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44208" y="4813992"/>
            <a:ext cx="2088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язь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3267811" cy="1459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21388"/>
            <a:ext cx="3672408" cy="1384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01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линь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93056"/>
            <a:ext cx="25431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57" y="1981925"/>
            <a:ext cx="28575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2356444"/>
            <a:ext cx="192699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подуст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510" y="659731"/>
            <a:ext cx="28575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20072" y="1340769"/>
            <a:ext cx="33843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пескарь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24956"/>
            <a:ext cx="2857500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46408" y="2780929"/>
            <a:ext cx="24140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шемая</a:t>
            </a:r>
            <a:endParaRPr lang="ru-RU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456222"/>
            <a:ext cx="28575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131841" y="3259722"/>
            <a:ext cx="187220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уклейка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374" y="3444255"/>
            <a:ext cx="2857500" cy="1215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724128" y="4221088"/>
            <a:ext cx="30963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быстрянка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841" y="4659678"/>
            <a:ext cx="2541127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 rot="10800000" flipH="1" flipV="1">
            <a:off x="2201283" y="4978826"/>
            <a:ext cx="208268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густера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4809229"/>
            <a:ext cx="27908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98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459432"/>
            <a:ext cx="5915000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endParaRPr lang="ru-RU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757" y="385763"/>
            <a:ext cx="26860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5776" y="908721"/>
            <a:ext cx="20162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синец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817" y="630748"/>
            <a:ext cx="241744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84168" y="1052736"/>
            <a:ext cx="34563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рыбец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5211"/>
            <a:ext cx="3096344" cy="118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11760" y="2276873"/>
            <a:ext cx="23042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чехонь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62055"/>
            <a:ext cx="27051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84168" y="2967335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горчак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96952"/>
            <a:ext cx="20764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627783" y="2967335"/>
            <a:ext cx="244827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Карась</a:t>
            </a:r>
          </a:p>
          <a:p>
            <a:pPr algn="ctr"/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379" y="3622565"/>
            <a:ext cx="25812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 rot="10800000" flipV="1">
            <a:off x="5581800" y="3752165"/>
            <a:ext cx="28609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белоглазка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653136"/>
            <a:ext cx="2088231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195737" y="4961401"/>
            <a:ext cx="187220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вырезуб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06" y="4831801"/>
            <a:ext cx="25527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924736" y="4675493"/>
            <a:ext cx="28237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краснопёрка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638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Семейство Окуневые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3156"/>
            <a:ext cx="3096344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07905" y="2348881"/>
            <a:ext cx="147981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окунь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713" y="1866613"/>
            <a:ext cx="2768661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81" y="3544135"/>
            <a:ext cx="28575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91880" y="3429000"/>
            <a:ext cx="144015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берш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07012"/>
            <a:ext cx="26003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 rot="10800000" flipH="1" flipV="1">
            <a:off x="7111739" y="3311906"/>
            <a:ext cx="102552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ерш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98" y="4869160"/>
            <a:ext cx="28575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 rot="10800000" flipH="1" flipV="1">
            <a:off x="2411760" y="5403413"/>
            <a:ext cx="25922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бирючок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083" y="4398497"/>
            <a:ext cx="2376264" cy="1545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796135" y="5414156"/>
            <a:ext cx="234112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перкарина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503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Семейство Осетровые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31" y="2166746"/>
            <a:ext cx="28575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5776" y="2234209"/>
            <a:ext cx="23042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белуга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45558"/>
            <a:ext cx="28575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92080" y="2234209"/>
            <a:ext cx="32403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осетр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155" y="4221088"/>
            <a:ext cx="278815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3648" y="4873515"/>
            <a:ext cx="21374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севрюга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870" y="3356992"/>
            <a:ext cx="4622619" cy="1032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56176" y="4645123"/>
            <a:ext cx="21602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стерлядь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073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Семейство Сельдевые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96853"/>
            <a:ext cx="4392488" cy="156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24544" y="1916832"/>
            <a:ext cx="53285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Сельдь донская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48789"/>
            <a:ext cx="3600399" cy="2009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rot="10800000" flipV="1">
            <a:off x="2123728" y="5024444"/>
            <a:ext cx="266429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Сельдь азовская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824" y="1884096"/>
            <a:ext cx="2888863" cy="147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092280" y="2096852"/>
            <a:ext cx="18493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пузанок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05593"/>
            <a:ext cx="2840734" cy="1629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 flipH="1">
            <a:off x="6876256" y="5373216"/>
            <a:ext cx="19442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тюлька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21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Семейство Бычковые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86742"/>
            <a:ext cx="3384376" cy="1829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22540" y="2226403"/>
            <a:ext cx="34216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Бычок песочник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364" y="4019512"/>
            <a:ext cx="3769010" cy="174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08520" y="5085184"/>
            <a:ext cx="549128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Бычок -цуцик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607" y="1804415"/>
            <a:ext cx="2592288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886818" y="2708920"/>
            <a:ext cx="300566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пуголовка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204" y="3426710"/>
            <a:ext cx="4025426" cy="1583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 rot="10800000" flipV="1">
            <a:off x="6300192" y="5619437"/>
            <a:ext cx="20882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ширман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797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120</TotalTime>
  <Words>196</Words>
  <Application>Microsoft Office PowerPoint</Application>
  <PresentationFormat>Экран (4:3)</PresentationFormat>
  <Paragraphs>77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Кнопка</vt:lpstr>
      <vt:lpstr>самые многочисленные 18 семейств :  карповые – 26 видов  окуневые -6 видов  осетровые-4 вида  сельдевые -4 вида бычковые -11 видов  вьюновые  – 3 вида колюшковые- 2 вида остальные представлены единичными видами </vt:lpstr>
      <vt:lpstr>Урок « Рыбы Донского бассейна»</vt:lpstr>
      <vt:lpstr>Семейство карповые</vt:lpstr>
      <vt:lpstr>линь</vt:lpstr>
      <vt:lpstr>Презентация PowerPoint</vt:lpstr>
      <vt:lpstr>Семейство Окуневые</vt:lpstr>
      <vt:lpstr>Семейство Осетровые</vt:lpstr>
      <vt:lpstr>Семейство Сельдевые</vt:lpstr>
      <vt:lpstr>Семейство Бычковые</vt:lpstr>
      <vt:lpstr>Семейство Вьюновые</vt:lpstr>
      <vt:lpstr>Семейство колюшковые</vt:lpstr>
      <vt:lpstr>Другие семейства</vt:lpstr>
      <vt:lpstr>Рыбы, занесенные в красную книгу:</vt:lpstr>
      <vt:lpstr>Практическая работа « Определение видов рыб донского региона» Цель: научиться определять разные виды рыб своего региона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самые многочисленные 18 семейств :  карповые – 26 видов  окуневые -6 видов  осетровые-4 вида  сельдевые -4 вида бычки-11 видов  вьюновые  – 3 вида остальные представлены единичными видами</dc:title>
  <dc:creator>USER</dc:creator>
  <cp:lastModifiedBy>USER</cp:lastModifiedBy>
  <cp:revision>13</cp:revision>
  <dcterms:created xsi:type="dcterms:W3CDTF">2014-07-10T10:32:42Z</dcterms:created>
  <dcterms:modified xsi:type="dcterms:W3CDTF">2016-03-19T09:54:51Z</dcterms:modified>
</cp:coreProperties>
</file>