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88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3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0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9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7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7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76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25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0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9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27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311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90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74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72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39BA4B-E54D-43EE-BA7B-7B21729B9EBA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FEADE57-C7E5-409A-8B00-85F0C6B4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9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â«Ø§Ø±Ù Ø¯Ø§ÙØ´Ú¯Ø§Ù ØªØ¨Ø±ÛØ²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284" y="-273627"/>
            <a:ext cx="22383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0504" y="2230586"/>
            <a:ext cx="495992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موضوع سخنرانی </a:t>
            </a:r>
            <a:r>
              <a:rPr lang="fa-IR" b="1" dirty="0" smtClean="0"/>
              <a:t>:</a:t>
            </a:r>
          </a:p>
          <a:p>
            <a:pPr algn="ctr" rtl="1"/>
            <a:r>
              <a:rPr lang="fa-IR" b="1" dirty="0"/>
              <a:t/>
            </a:r>
            <a:br>
              <a:rPr lang="fa-IR" b="1" dirty="0"/>
            </a:br>
            <a:r>
              <a:rPr lang="fa-IR" sz="2800" b="1" dirty="0"/>
              <a:t>آشنایی با نرم افزار </a:t>
            </a:r>
            <a:r>
              <a:rPr lang="fa-IR" sz="2800" b="1" dirty="0" smtClean="0"/>
              <a:t>لتکس</a:t>
            </a:r>
          </a:p>
          <a:p>
            <a:pPr algn="ctr" rtl="1"/>
            <a:endParaRPr lang="fa-IR" sz="2800" b="1" dirty="0"/>
          </a:p>
          <a:p>
            <a:pPr algn="ctr" rtl="1"/>
            <a:endParaRPr lang="fa-IR" sz="2800" b="1" dirty="0" smtClean="0"/>
          </a:p>
          <a:p>
            <a:pPr algn="ctr" rtl="1"/>
            <a:endParaRPr lang="fa-IR" sz="2800" b="1" dirty="0"/>
          </a:p>
          <a:p>
            <a:pPr algn="ctr" rtl="1"/>
            <a:r>
              <a:rPr lang="fa-IR" b="1" dirty="0"/>
              <a:t/>
            </a:r>
            <a:br>
              <a:rPr lang="fa-IR" b="1" dirty="0"/>
            </a:br>
            <a:r>
              <a:rPr lang="fa-IR" b="1" dirty="0"/>
              <a:t/>
            </a:r>
            <a:br>
              <a:rPr lang="fa-IR" b="1" dirty="0"/>
            </a:br>
            <a:r>
              <a:rPr lang="fa-IR" b="1" dirty="0"/>
              <a:t>امین رضایی اکبریه</a:t>
            </a:r>
            <a:endParaRPr lang="en-US" b="1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36" y="2121476"/>
            <a:ext cx="390525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8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72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8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62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99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58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4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2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9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3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4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62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62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4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2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6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7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24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01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89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0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0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67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48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66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بخش دوم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1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895" y="709863"/>
            <a:ext cx="6563702" cy="533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75" y="1609555"/>
            <a:ext cx="1885704" cy="452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93" y="3811932"/>
            <a:ext cx="2320867" cy="17279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855" y="1618602"/>
            <a:ext cx="4097781" cy="4432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043" y="2842325"/>
            <a:ext cx="5512059" cy="4252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491" y="5040186"/>
            <a:ext cx="8050507" cy="50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1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1" y="554194"/>
            <a:ext cx="11117195" cy="599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8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422" y="922193"/>
            <a:ext cx="9791700" cy="1466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447" y="3298247"/>
            <a:ext cx="806767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65" y="457200"/>
            <a:ext cx="10434882" cy="573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994" y="772905"/>
            <a:ext cx="2973611" cy="3799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979" y="1831796"/>
            <a:ext cx="5729640" cy="506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643" y="2618914"/>
            <a:ext cx="2212076" cy="3636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78" y="2618914"/>
            <a:ext cx="5221951" cy="5337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648" y="3276601"/>
            <a:ext cx="1595596" cy="506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0159" y="3721651"/>
            <a:ext cx="1704387" cy="30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3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4" y="512474"/>
            <a:ext cx="10739901" cy="597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3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579" y="528900"/>
            <a:ext cx="5149424" cy="452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1" y="1154279"/>
            <a:ext cx="10723417" cy="539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7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147" y="792137"/>
            <a:ext cx="1740650" cy="452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798" y="1665541"/>
            <a:ext cx="2937347" cy="506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453" y="3333227"/>
            <a:ext cx="9827421" cy="143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20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778" y="482529"/>
            <a:ext cx="4569207" cy="434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90" y="1153710"/>
            <a:ext cx="10848109" cy="530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7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137" y="543040"/>
            <a:ext cx="4460416" cy="4794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351" y="2230289"/>
            <a:ext cx="8159298" cy="239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20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109" y="1746873"/>
            <a:ext cx="8195562" cy="38630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37" y="543040"/>
            <a:ext cx="4460416" cy="4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85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042" y="1711514"/>
            <a:ext cx="8159298" cy="3573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37" y="543040"/>
            <a:ext cx="4460416" cy="4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0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351" y="1732711"/>
            <a:ext cx="8159298" cy="3392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37" y="543040"/>
            <a:ext cx="4460416" cy="4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43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2" y="1593596"/>
            <a:ext cx="10377055" cy="42668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37" y="543040"/>
            <a:ext cx="4460416" cy="4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07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2" y="1454727"/>
            <a:ext cx="10501745" cy="41286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37" y="543040"/>
            <a:ext cx="4460416" cy="4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638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411" y="764996"/>
            <a:ext cx="1668123" cy="506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35" y="1834923"/>
            <a:ext cx="9899948" cy="805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3224" y="3743772"/>
            <a:ext cx="1994495" cy="139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79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810" y="759620"/>
            <a:ext cx="4895579" cy="434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647" y="1801081"/>
            <a:ext cx="5765904" cy="24245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716" y="5018376"/>
            <a:ext cx="90582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6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946" y="126582"/>
            <a:ext cx="8050507" cy="613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5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800" y="1162757"/>
            <a:ext cx="7760399" cy="453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597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150" y="575271"/>
            <a:ext cx="3191192" cy="4704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707" y="1259523"/>
            <a:ext cx="5584586" cy="5428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366" y="1802336"/>
            <a:ext cx="2030759" cy="1854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4474" y="3801695"/>
            <a:ext cx="4823052" cy="398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806" y="4476304"/>
            <a:ext cx="1704387" cy="34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83" y="886692"/>
            <a:ext cx="10751126" cy="574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3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135" y="599418"/>
            <a:ext cx="6962601" cy="443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50" y="1371600"/>
            <a:ext cx="10474735" cy="458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000" y="519569"/>
            <a:ext cx="7325236" cy="4432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495" y="1230675"/>
            <a:ext cx="1668123" cy="434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664" y="1932734"/>
            <a:ext cx="7977980" cy="29221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148" y="5345259"/>
            <a:ext cx="5113160" cy="4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352" y="516467"/>
            <a:ext cx="1559333" cy="588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352" y="1210875"/>
            <a:ext cx="1813177" cy="3075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229" y="1916254"/>
            <a:ext cx="9827421" cy="416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1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793" y="1135617"/>
            <a:ext cx="9138414" cy="45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3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511" y="902388"/>
            <a:ext cx="9065887" cy="524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922" y="486199"/>
            <a:ext cx="3408773" cy="3437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607" y="1097106"/>
            <a:ext cx="9048750" cy="895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395" y="2259582"/>
            <a:ext cx="8231825" cy="450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975" y="312320"/>
            <a:ext cx="4605470" cy="497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294" y="1114698"/>
            <a:ext cx="10081266" cy="576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5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37" y="1194706"/>
            <a:ext cx="9473345" cy="51973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975" y="312320"/>
            <a:ext cx="4605470" cy="49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4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2686050"/>
            <a:ext cx="98488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467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115" y="617688"/>
            <a:ext cx="1704387" cy="5518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115" y="1327087"/>
            <a:ext cx="1776914" cy="3799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334" y="1864596"/>
            <a:ext cx="9972475" cy="483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637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421" y="2171484"/>
            <a:ext cx="9791158" cy="251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11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21" y="459913"/>
            <a:ext cx="1740650" cy="4794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637" y="1115249"/>
            <a:ext cx="9806218" cy="527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2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997" y="907213"/>
            <a:ext cx="5149424" cy="416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694" y="1695459"/>
            <a:ext cx="9936212" cy="46862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040" y="6001771"/>
            <a:ext cx="2901084" cy="37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824" y="373967"/>
            <a:ext cx="1704387" cy="651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208" y="1125433"/>
            <a:ext cx="9523464" cy="517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543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52" y="653047"/>
            <a:ext cx="6019749" cy="841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011" y="1408036"/>
            <a:ext cx="1813177" cy="19360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361" y="3593452"/>
            <a:ext cx="9134475" cy="962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2057" y="4882365"/>
            <a:ext cx="6877050" cy="561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7632" y="5558271"/>
            <a:ext cx="910590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634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057" y="627303"/>
            <a:ext cx="2610975" cy="588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555" y="1215350"/>
            <a:ext cx="8268089" cy="4550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58" y="6096139"/>
            <a:ext cx="7579081" cy="51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074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946" y="687246"/>
            <a:ext cx="3662618" cy="57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915" y="1651687"/>
            <a:ext cx="4496680" cy="506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738" y="2405972"/>
            <a:ext cx="8123034" cy="417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1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15636"/>
            <a:ext cx="10474035" cy="61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9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771" y="710430"/>
            <a:ext cx="3154929" cy="588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30" y="2085019"/>
            <a:ext cx="9573576" cy="35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236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84" y="2470031"/>
            <a:ext cx="9718631" cy="191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6657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61</TotalTime>
  <Words>5</Words>
  <Application>Microsoft Office PowerPoint</Application>
  <PresentationFormat>Widescreen</PresentationFormat>
  <Paragraphs>7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Times New Roman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بخش دوم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Amin</dc:creator>
  <cp:lastModifiedBy>Amin</cp:lastModifiedBy>
  <cp:revision>8</cp:revision>
  <dcterms:created xsi:type="dcterms:W3CDTF">2019-02-18T10:42:30Z</dcterms:created>
  <dcterms:modified xsi:type="dcterms:W3CDTF">2019-02-18T11:43:59Z</dcterms:modified>
</cp:coreProperties>
</file>