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6" r:id="rId6"/>
    <p:sldId id="271" r:id="rId7"/>
    <p:sldId id="272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0CED-0180-422E-AAA2-572C3191545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72DCA-A277-4322-9EA6-DCB69B2C80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b="1" dirty="0" smtClean="0"/>
              <a:t>UNIVERSITY OF PORT HARCOURT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FACULTY OF SCIENCE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DEPARTMENT OF ANIMAL AND ENVIRONMENTAL BIOLOGY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SEMINAR PRESENTATION 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ON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ENVIRONMENTAL STEWARDSHIP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PRESENTED 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BY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BENSTOWE, MERIT URIAH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U2014/5550037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COURSE TITLE:			SEMINAR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COURSE CODE:			AEB 481.2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SUPERVISOR:			DR. O.E ORIAKPONO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SEMINAR CO-ORDIANTOR:	PROF. F.O. NDUKA, DR U.I DANIEL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MAY, 2018.</a:t>
            </a:r>
            <a:endParaRPr lang="en-US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RECOMMENDATIONS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In </a:t>
            </a:r>
            <a:r>
              <a:rPr lang="en-US" dirty="0"/>
              <a:t>order to</a:t>
            </a:r>
            <a:r>
              <a:rPr lang="en-US" b="1" dirty="0"/>
              <a:t> </a:t>
            </a:r>
            <a:r>
              <a:rPr lang="en-US" dirty="0"/>
              <a:t>have a sustainable environment, </a:t>
            </a:r>
            <a:r>
              <a:rPr lang="en-US" dirty="0" smtClean="0"/>
              <a:t>the</a:t>
            </a:r>
          </a:p>
          <a:p>
            <a:pPr algn="just">
              <a:buNone/>
            </a:pPr>
            <a:r>
              <a:rPr lang="en-US" dirty="0" smtClean="0"/>
              <a:t>following </a:t>
            </a:r>
            <a:r>
              <a:rPr lang="en-US" dirty="0"/>
              <a:t>should be ensured: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Wastes should be properly </a:t>
            </a:r>
            <a:r>
              <a:rPr lang="en-US" dirty="0" smtClean="0"/>
              <a:t>managed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Pollution should be </a:t>
            </a:r>
            <a:r>
              <a:rPr lang="en-US" dirty="0" smtClean="0"/>
              <a:t>avoided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Activities that alter the natural status of the environment should be </a:t>
            </a:r>
            <a:r>
              <a:rPr lang="en-US" dirty="0" smtClean="0"/>
              <a:t>curtailed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Government should educate her citizens on the need to have a sustainable </a:t>
            </a:r>
            <a:r>
              <a:rPr lang="en-US" dirty="0" smtClean="0"/>
              <a:t>environment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Font typeface="Wingdings" pitchFamily="2" charset="2"/>
              <a:buChar char="q"/>
            </a:pPr>
            <a:r>
              <a:rPr lang="en-US" dirty="0"/>
              <a:t>Tree planting should be encouraged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THANKS FOR LISTENING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7150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Environmental stewardship refers to responsible use and protection of the </a:t>
            </a:r>
            <a:r>
              <a:rPr lang="en-US" dirty="0" smtClean="0"/>
              <a:t>natural environment through conservation </a:t>
            </a:r>
            <a:r>
              <a:rPr lang="en-US" dirty="0"/>
              <a:t>and </a:t>
            </a:r>
            <a:r>
              <a:rPr lang="en-US" dirty="0" smtClean="0"/>
              <a:t>sustainable </a:t>
            </a:r>
            <a:r>
              <a:rPr lang="en-US" dirty="0"/>
              <a:t>practices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Aldo </a:t>
            </a:r>
            <a:r>
              <a:rPr lang="en-US" dirty="0" err="1" smtClean="0"/>
              <a:t>Leopord</a:t>
            </a:r>
            <a:r>
              <a:rPr lang="en-US" dirty="0" smtClean="0"/>
              <a:t> in (1887–1949</a:t>
            </a:r>
            <a:r>
              <a:rPr lang="en-US" dirty="0"/>
              <a:t>) championed environmental stewardship based on </a:t>
            </a:r>
            <a:r>
              <a:rPr lang="en-US" dirty="0" smtClean="0"/>
              <a:t>a land "</a:t>
            </a:r>
            <a:r>
              <a:rPr lang="en-US" dirty="0"/>
              <a:t>dealing with man's relation to land and to the animals and plants which grow upon it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It can also  be defined as “the responsible use (including conservation) of natural resources in a way that takes full and balanced account of the interests of society, future generations, and other species, as well as of private needs, and accepts significant answerability to society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ENVIRONMENTAL STEWARDSHIP AND SUSTAINABILITY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594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It is aimed at the following: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Environmentally Responsible Facilities </a:t>
            </a:r>
            <a:r>
              <a:rPr lang="en-US" dirty="0" smtClean="0"/>
              <a:t>Operations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Pollution </a:t>
            </a:r>
            <a:r>
              <a:rPr lang="en-US" dirty="0" smtClean="0"/>
              <a:t>Prevention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Minimize Hazardous Waste and Toxic </a:t>
            </a:r>
            <a:r>
              <a:rPr lang="en-US" dirty="0" smtClean="0"/>
              <a:t>Materials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Environmentally Responsible </a:t>
            </a:r>
            <a:r>
              <a:rPr lang="en-US" dirty="0" smtClean="0"/>
              <a:t>Acquisition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Conservation of Energy, Water and Other </a:t>
            </a:r>
            <a:r>
              <a:rPr lang="en-US" dirty="0" smtClean="0"/>
              <a:t>Resources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Green </a:t>
            </a:r>
            <a:r>
              <a:rPr lang="en-US" dirty="0" smtClean="0"/>
              <a:t>Technology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Environmental Education and </a:t>
            </a:r>
            <a:r>
              <a:rPr lang="en-US" dirty="0" smtClean="0"/>
              <a:t>Awareness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Environmental Stewardship </a:t>
            </a:r>
            <a:r>
              <a:rPr lang="en-US" dirty="0" smtClean="0"/>
              <a:t>Theory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Carrying </a:t>
            </a:r>
            <a:r>
              <a:rPr lang="en-US" dirty="0" smtClean="0"/>
              <a:t>Capacity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ENVIRONMENTAL STEWARDSHIP THEORY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various theories of environmental</a:t>
            </a:r>
          </a:p>
          <a:p>
            <a:pPr>
              <a:buNone/>
            </a:pPr>
            <a:r>
              <a:rPr lang="en-US" dirty="0" smtClean="0"/>
              <a:t>stewardship. They are: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Carrying </a:t>
            </a:r>
            <a:r>
              <a:rPr lang="en-US" dirty="0" smtClean="0"/>
              <a:t>Capacity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/>
              <a:t>Ecological </a:t>
            </a:r>
            <a:r>
              <a:rPr lang="en-US" smtClean="0"/>
              <a:t>footprint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Tragedy of the </a:t>
            </a:r>
            <a:r>
              <a:rPr lang="en-US" dirty="0" smtClean="0"/>
              <a:t>commons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6019800"/>
            <a:ext cx="4267200" cy="6858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Plate 1: Demonstration of the need for a green environment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C:\Users\HP\Documents\merit aeb\zzzzzz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838200"/>
            <a:ext cx="4267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C:\Users\HP\Documents\merit aeb\xxxcv.jpg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838200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0"/>
            <a:ext cx="8229600" cy="71596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Plate 2: Campaign for a pollution free environment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C:\Users\HP\Documents\merit aeb\index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81000"/>
            <a:ext cx="411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C:\Users\HP\Documents\merit aeb\pix1.jpg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0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Plate 3: Demonstration of a “save our environment campaign”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C:\Users\HP\Documents\merit aeb\s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42672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 descr="C:\Users\HP\Documents\merit aeb\zas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90600"/>
            <a:ext cx="441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BASIC STEPS TAKEN IN ENVIRONMENTAL STEWARDSHIP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562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/>
              <a:t>Environmental stewardship can start </a:t>
            </a:r>
            <a:r>
              <a:rPr lang="en-US" dirty="0" smtClean="0"/>
              <a:t>with: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use of best management practices in managing your </a:t>
            </a:r>
            <a:r>
              <a:rPr lang="en-US" dirty="0" smtClean="0"/>
              <a:t>home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Landscape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N</a:t>
            </a:r>
            <a:r>
              <a:rPr lang="en-US" dirty="0" smtClean="0"/>
              <a:t>eighborhood </a:t>
            </a:r>
            <a:r>
              <a:rPr lang="en-US" dirty="0"/>
              <a:t>and community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Actions that reduce </a:t>
            </a:r>
            <a:r>
              <a:rPr lang="en-US" dirty="0" smtClean="0"/>
              <a:t>waste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Clean-up </a:t>
            </a:r>
            <a:r>
              <a:rPr lang="en-US" dirty="0"/>
              <a:t>water and provide </a:t>
            </a:r>
            <a:r>
              <a:rPr lang="en-US" dirty="0" smtClean="0"/>
              <a:t> a sustainable environment for </a:t>
            </a:r>
            <a:r>
              <a:rPr lang="en-US" dirty="0"/>
              <a:t>biological </a:t>
            </a:r>
            <a:r>
              <a:rPr lang="en-US" dirty="0" smtClean="0"/>
              <a:t>diversity.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These </a:t>
            </a:r>
            <a:r>
              <a:rPr lang="en-US" dirty="0"/>
              <a:t>actions can make both economic and environmental contributions to those who practice environmental stewardship.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763000" cy="5867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environment is faced with </a:t>
            </a:r>
            <a:r>
              <a:rPr lang="en-US" dirty="0"/>
              <a:t>increasing pressure for scarce resources and a changing natural environment due </a:t>
            </a:r>
            <a:r>
              <a:rPr lang="en-US" dirty="0" smtClean="0"/>
              <a:t>to: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Habitat destruction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Pollution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C</a:t>
            </a:r>
            <a:r>
              <a:rPr lang="en-US" dirty="0" smtClean="0"/>
              <a:t>limate change.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Hence Environmental stewardship is the answer to the threat posed by the above mentioned maladies on the ecosystem for sustainability.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381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INTRODUCTION</vt:lpstr>
      <vt:lpstr>ENVIRONMENTAL STEWARDSHIP AND SUSTAINABILITY</vt:lpstr>
      <vt:lpstr> ENVIRONMENTAL STEWARDSHIP THEORY </vt:lpstr>
      <vt:lpstr>Plate 1: Demonstration of the need for a green environment</vt:lpstr>
      <vt:lpstr>Plate 2: Campaign for a pollution free environment</vt:lpstr>
      <vt:lpstr>Plate 3: Demonstration of a “save our environment campaign”</vt:lpstr>
      <vt:lpstr>BASIC STEPS TAKEN IN ENVIRONMENTAL STEWARDSHIP</vt:lpstr>
      <vt:lpstr>CONCLUSION </vt:lpstr>
      <vt:lpstr> RECOMMENDATIONS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19</cp:revision>
  <dcterms:created xsi:type="dcterms:W3CDTF">2018-05-18T11:21:11Z</dcterms:created>
  <dcterms:modified xsi:type="dcterms:W3CDTF">2018-05-18T12:29:44Z</dcterms:modified>
</cp:coreProperties>
</file>