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3" r:id="rId3"/>
    <p:sldId id="268" r:id="rId4"/>
    <p:sldId id="257" r:id="rId5"/>
    <p:sldId id="258" r:id="rId6"/>
    <p:sldId id="264" r:id="rId7"/>
    <p:sldId id="259" r:id="rId8"/>
    <p:sldId id="270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0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47ABF-191C-4EEC-A079-0F2AD23D538C}" type="datetimeFigureOut">
              <a:rPr lang="en-PH" smtClean="0"/>
              <a:t>1/29/2016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9E18B-0631-4731-9A12-032469DEA93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542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 ratio</a:t>
            </a:r>
            <a:r>
              <a:rPr lang="en-PH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defined as the ratio of width to height of an image. A 4:3 aspect ratio means that for every 4 inches of width in an image, you will have 3 inches of height. In mathematical terms, that comes out to the screen being 33% wider than it is high. A 16:9 aspect ratio means that for every 16 inches of width in an image, you will have 9 inches of height. Unlike the 4:3 aspect ratio, a 16:9 aspect ratio is 78% wider than high.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E18B-0631-4731-9A12-032469DEA93A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3964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Simple workspace for PD 13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9E18B-0631-4731-9A12-032469DEA93A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1681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6578-52F8-4CBC-A682-2C72F3C8BFB5}" type="datetimeFigureOut">
              <a:rPr lang="en-PH" smtClean="0"/>
              <a:t>1/29/2016</a:t>
            </a:fld>
            <a:endParaRPr lang="en-P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69A4CD-E70F-4198-ABE6-696D546B2289}" type="slidenum">
              <a:rPr lang="en-PH" smtClean="0"/>
              <a:t>‹#›</a:t>
            </a:fld>
            <a:endParaRPr lang="en-P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6578-52F8-4CBC-A682-2C72F3C8BFB5}" type="datetimeFigureOut">
              <a:rPr lang="en-PH" smtClean="0"/>
              <a:t>1/29/2016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A4CD-E70F-4198-ABE6-696D546B2289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6578-52F8-4CBC-A682-2C72F3C8BFB5}" type="datetimeFigureOut">
              <a:rPr lang="en-PH" smtClean="0"/>
              <a:t>1/29/2016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A4CD-E70F-4198-ABE6-696D546B2289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6578-52F8-4CBC-A682-2C72F3C8BFB5}" type="datetimeFigureOut">
              <a:rPr lang="en-PH" smtClean="0"/>
              <a:t>1/29/2016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A4CD-E70F-4198-ABE6-696D546B2289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6578-52F8-4CBC-A682-2C72F3C8BFB5}" type="datetimeFigureOut">
              <a:rPr lang="en-PH" smtClean="0"/>
              <a:t>1/29/2016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A4CD-E70F-4198-ABE6-696D546B2289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6578-52F8-4CBC-A682-2C72F3C8BFB5}" type="datetimeFigureOut">
              <a:rPr lang="en-PH" smtClean="0"/>
              <a:t>1/29/2016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A4CD-E70F-4198-ABE6-696D546B2289}" type="slidenum">
              <a:rPr lang="en-PH" smtClean="0"/>
              <a:t>‹#›</a:t>
            </a:fld>
            <a:endParaRPr lang="en-PH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6578-52F8-4CBC-A682-2C72F3C8BFB5}" type="datetimeFigureOut">
              <a:rPr lang="en-PH" smtClean="0"/>
              <a:t>1/29/2016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A4CD-E70F-4198-ABE6-696D546B2289}" type="slidenum">
              <a:rPr lang="en-PH" smtClean="0"/>
              <a:t>‹#›</a:t>
            </a:fld>
            <a:endParaRPr lang="en-P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6578-52F8-4CBC-A682-2C72F3C8BFB5}" type="datetimeFigureOut">
              <a:rPr lang="en-PH" smtClean="0"/>
              <a:t>1/29/2016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A4CD-E70F-4198-ABE6-696D546B2289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6578-52F8-4CBC-A682-2C72F3C8BFB5}" type="datetimeFigureOut">
              <a:rPr lang="en-PH" smtClean="0"/>
              <a:t>1/29/2016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A4CD-E70F-4198-ABE6-696D546B2289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6578-52F8-4CBC-A682-2C72F3C8BFB5}" type="datetimeFigureOut">
              <a:rPr lang="en-PH" smtClean="0"/>
              <a:t>1/29/2016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A4CD-E70F-4198-ABE6-696D546B2289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6578-52F8-4CBC-A682-2C72F3C8BFB5}" type="datetimeFigureOut">
              <a:rPr lang="en-PH" smtClean="0"/>
              <a:t>1/29/2016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A4CD-E70F-4198-ABE6-696D546B2289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8846578-52F8-4CBC-A682-2C72F3C8BFB5}" type="datetimeFigureOut">
              <a:rPr lang="en-PH" smtClean="0"/>
              <a:t>1/29/2016</a:t>
            </a:fld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369A4CD-E70F-4198-ABE6-696D546B2289}" type="slidenum">
              <a:rPr lang="en-PH" smtClean="0"/>
              <a:t>‹#›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P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7315200" cy="2595025"/>
          </a:xfrm>
        </p:spPr>
        <p:txBody>
          <a:bodyPr/>
          <a:lstStyle/>
          <a:p>
            <a:r>
              <a:rPr lang="en-PH" dirty="0" smtClean="0"/>
              <a:t>Introduction to Video Editing using </a:t>
            </a:r>
            <a:r>
              <a:rPr lang="en-PH" dirty="0" err="1" smtClean="0"/>
              <a:t>Cyberlink</a:t>
            </a:r>
            <a:r>
              <a:rPr lang="en-PH" dirty="0" smtClean="0"/>
              <a:t> Power Director 13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19600"/>
            <a:ext cx="7315200" cy="1144632"/>
          </a:xfrm>
        </p:spPr>
        <p:txBody>
          <a:bodyPr/>
          <a:lstStyle/>
          <a:p>
            <a:pPr algn="ctr"/>
            <a:r>
              <a:rPr lang="en-PH" b="1" dirty="0" smtClean="0"/>
              <a:t>PEPSI P. DULDULAO</a:t>
            </a:r>
          </a:p>
          <a:p>
            <a:pPr algn="ctr"/>
            <a:r>
              <a:rPr lang="en-PH" i="1" dirty="0" smtClean="0"/>
              <a:t>T-III/OIC EPSA</a:t>
            </a:r>
            <a:endParaRPr lang="en-PH" i="1" dirty="0"/>
          </a:p>
        </p:txBody>
      </p:sp>
    </p:spTree>
    <p:extLst>
      <p:ext uri="{BB962C8B-B14F-4D97-AF65-F5344CB8AC3E}">
        <p14:creationId xmlns:p14="http://schemas.microsoft.com/office/powerpoint/2010/main" val="29306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1154097"/>
          </a:xfrm>
        </p:spPr>
        <p:txBody>
          <a:bodyPr/>
          <a:lstStyle/>
          <a:p>
            <a:r>
              <a:rPr lang="en-PH" dirty="0" smtClean="0"/>
              <a:t>Workshop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315200" cy="4724400"/>
          </a:xfrm>
        </p:spPr>
        <p:txBody>
          <a:bodyPr/>
          <a:lstStyle/>
          <a:p>
            <a:r>
              <a:rPr lang="en-PH" dirty="0" smtClean="0"/>
              <a:t>Using the full feature editor of your video editing software, create a 3 to 5-minute feature presentation of your respective schools (including beginning and end credits)</a:t>
            </a:r>
          </a:p>
          <a:p>
            <a:pPr lvl="1"/>
            <a:r>
              <a:rPr lang="en-PH" dirty="0" smtClean="0"/>
              <a:t>The feature may showcase the following: brief history, vision/mission, school community, faculty and staff, learners, school facilities, outstanding achievements, activities/programs/projects, alumni, etc.</a:t>
            </a:r>
          </a:p>
          <a:p>
            <a:r>
              <a:rPr lang="en-PH" dirty="0" smtClean="0"/>
              <a:t>Make use of any appropriate music for your audio background. </a:t>
            </a:r>
          </a:p>
          <a:p>
            <a:r>
              <a:rPr lang="en-PH" dirty="0" smtClean="0"/>
              <a:t>Record a voice-over to be included in the AVP as part of the narration.</a:t>
            </a:r>
          </a:p>
          <a:p>
            <a:r>
              <a:rPr lang="en-PH" dirty="0" smtClean="0"/>
              <a:t>Apply captions/titles/headings and texts whenever necessary</a:t>
            </a:r>
          </a:p>
          <a:p>
            <a:r>
              <a:rPr lang="en-PH" dirty="0" smtClean="0"/>
              <a:t>Produce the vid in mp4 format. </a:t>
            </a:r>
          </a:p>
          <a:p>
            <a:pPr marL="4572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04074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PH" dirty="0" smtClean="0"/>
              <a:t>Minimum System Requirements for </a:t>
            </a:r>
            <a:r>
              <a:rPr lang="en-PH" dirty="0" err="1" smtClean="0"/>
              <a:t>Cyberlink</a:t>
            </a:r>
            <a:r>
              <a:rPr lang="en-PH" dirty="0" smtClean="0"/>
              <a:t> Power Director 13</a:t>
            </a:r>
            <a:endParaRPr lang="en-P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799"/>
            <a:ext cx="6477000" cy="525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12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/>
              <a:t>Minimum System Requirements for </a:t>
            </a:r>
            <a:r>
              <a:rPr lang="en-PH" dirty="0" smtClean="0"/>
              <a:t>Cyber link </a:t>
            </a:r>
            <a:r>
              <a:rPr lang="en-PH" dirty="0"/>
              <a:t>Power Director 13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674704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96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>
            <a:normAutofit/>
          </a:bodyPr>
          <a:lstStyle/>
          <a:p>
            <a:r>
              <a:rPr lang="en-PH" dirty="0" smtClean="0"/>
              <a:t>Screen format/Aspect Ratio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4400" dirty="0" smtClean="0"/>
              <a:t>16:9</a:t>
            </a:r>
          </a:p>
          <a:p>
            <a:r>
              <a:rPr lang="en-PH" sz="4400" dirty="0" smtClean="0"/>
              <a:t>4:3</a:t>
            </a:r>
            <a:endParaRPr lang="en-PH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429577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51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PH" dirty="0" smtClean="0"/>
              <a:t>Editing Modes</a:t>
            </a:r>
            <a:endParaRPr lang="en-P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30" y="1600200"/>
            <a:ext cx="74104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77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685800"/>
            <a:ext cx="88180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87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/>
          <a:lstStyle/>
          <a:p>
            <a:r>
              <a:rPr lang="en-PH" dirty="0" smtClean="0"/>
              <a:t>Workspace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3539527"/>
          </a:xfrm>
        </p:spPr>
        <p:txBody>
          <a:bodyPr>
            <a:normAutofit/>
          </a:bodyPr>
          <a:lstStyle/>
          <a:p>
            <a:r>
              <a:rPr lang="en-PH" sz="2400" dirty="0" smtClean="0"/>
              <a:t>Media room-imported images, videos</a:t>
            </a:r>
          </a:p>
          <a:p>
            <a:r>
              <a:rPr lang="en-PH" sz="2400" dirty="0" smtClean="0"/>
              <a:t>Effects- “</a:t>
            </a:r>
            <a:r>
              <a:rPr lang="en-PH" sz="2400" dirty="0" err="1" smtClean="0"/>
              <a:t>fx</a:t>
            </a:r>
            <a:r>
              <a:rPr lang="en-PH" sz="2400" dirty="0" smtClean="0"/>
              <a:t>”</a:t>
            </a:r>
          </a:p>
          <a:p>
            <a:r>
              <a:rPr lang="en-PH" sz="2400" dirty="0" err="1" smtClean="0"/>
              <a:t>PiP</a:t>
            </a:r>
            <a:r>
              <a:rPr lang="en-PH" sz="2400" dirty="0" smtClean="0"/>
              <a:t> room “picture in picture”</a:t>
            </a:r>
          </a:p>
          <a:p>
            <a:r>
              <a:rPr lang="en-PH" sz="2400" dirty="0" smtClean="0"/>
              <a:t>Particle room-animated graphics</a:t>
            </a:r>
          </a:p>
          <a:p>
            <a:r>
              <a:rPr lang="en-PH" sz="2400" dirty="0" smtClean="0"/>
              <a:t>Title room-for titles, headings and texts</a:t>
            </a:r>
          </a:p>
          <a:p>
            <a:r>
              <a:rPr lang="en-PH" sz="2400" dirty="0" smtClean="0"/>
              <a:t>Transition room</a:t>
            </a:r>
          </a:p>
          <a:p>
            <a:r>
              <a:rPr lang="en-PH" sz="2400" dirty="0" smtClean="0"/>
              <a:t>Audio Mixing Room-</a:t>
            </a:r>
          </a:p>
          <a:p>
            <a:r>
              <a:rPr lang="en-PH" sz="2400" dirty="0" smtClean="0"/>
              <a:t>Voice over recording room</a:t>
            </a:r>
          </a:p>
          <a:p>
            <a:pPr marL="45720" indent="0">
              <a:buNone/>
            </a:pPr>
            <a:endParaRPr lang="en-PH" sz="2400" dirty="0" smtClean="0"/>
          </a:p>
          <a:p>
            <a:endParaRPr lang="en-PH" sz="2400" dirty="0"/>
          </a:p>
        </p:txBody>
      </p:sp>
    </p:spTree>
    <p:extLst>
      <p:ext uri="{BB962C8B-B14F-4D97-AF65-F5344CB8AC3E}">
        <p14:creationId xmlns:p14="http://schemas.microsoft.com/office/powerpoint/2010/main" val="347137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871"/>
            <a:ext cx="7315200" cy="1154097"/>
          </a:xfrm>
        </p:spPr>
        <p:txBody>
          <a:bodyPr/>
          <a:lstStyle/>
          <a:p>
            <a:r>
              <a:rPr lang="en-PH" dirty="0" smtClean="0"/>
              <a:t>Tips when editing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315200" cy="4191000"/>
          </a:xfrm>
        </p:spPr>
        <p:txBody>
          <a:bodyPr>
            <a:noAutofit/>
          </a:bodyPr>
          <a:lstStyle/>
          <a:p>
            <a:r>
              <a:rPr lang="en-PH" sz="2400" dirty="0" smtClean="0"/>
              <a:t>Place your media files (images, video, audio etc.) in a single folder.</a:t>
            </a:r>
          </a:p>
          <a:p>
            <a:r>
              <a:rPr lang="en-PH" sz="2400" dirty="0" smtClean="0"/>
              <a:t>Plan your project (story board/story line)</a:t>
            </a:r>
          </a:p>
          <a:p>
            <a:r>
              <a:rPr lang="en-PH" sz="2400" dirty="0" smtClean="0"/>
              <a:t>Transitions, Pips, Particles and other enhancements must suit the purpose/theme of your project.</a:t>
            </a:r>
          </a:p>
          <a:p>
            <a:r>
              <a:rPr lang="en-PH" sz="2400" dirty="0" smtClean="0"/>
              <a:t>Give </a:t>
            </a:r>
            <a:r>
              <a:rPr lang="en-PH" sz="2400" dirty="0"/>
              <a:t>credit to where/whom it is </a:t>
            </a:r>
            <a:r>
              <a:rPr lang="en-PH" sz="2400" dirty="0" smtClean="0"/>
              <a:t>due. </a:t>
            </a:r>
            <a:endParaRPr lang="en-PH" sz="2400" dirty="0"/>
          </a:p>
          <a:p>
            <a:r>
              <a:rPr lang="en-PH" sz="2400" dirty="0" smtClean="0"/>
              <a:t>Save your project from time to time.</a:t>
            </a:r>
          </a:p>
          <a:p>
            <a:r>
              <a:rPr lang="en-PH" sz="2400" dirty="0" smtClean="0"/>
              <a:t> There is no hard and fast rule in the sequence of putting up your project. </a:t>
            </a:r>
            <a:endParaRPr lang="en-PH" sz="2400" dirty="0"/>
          </a:p>
          <a:p>
            <a:pPr lvl="1"/>
            <a:r>
              <a:rPr lang="en-PH" sz="2000" dirty="0" smtClean="0"/>
              <a:t>Story line (arranging videos and images on the timeline) &gt;transitioning</a:t>
            </a:r>
            <a:r>
              <a:rPr lang="en-PH" sz="2000" dirty="0"/>
              <a:t>&gt;</a:t>
            </a:r>
            <a:r>
              <a:rPr lang="en-PH" sz="2000" dirty="0" smtClean="0"/>
              <a:t> titling&gt; inserting audio / v-o</a:t>
            </a:r>
            <a:endParaRPr lang="en-PH" sz="2000" dirty="0"/>
          </a:p>
        </p:txBody>
      </p:sp>
    </p:spTree>
    <p:extLst>
      <p:ext uri="{BB962C8B-B14F-4D97-AF65-F5344CB8AC3E}">
        <p14:creationId xmlns:p14="http://schemas.microsoft.com/office/powerpoint/2010/main" val="124187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719464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6806" y="228600"/>
            <a:ext cx="7315200" cy="1154097"/>
          </a:xfrm>
        </p:spPr>
        <p:txBody>
          <a:bodyPr/>
          <a:lstStyle/>
          <a:p>
            <a:r>
              <a:rPr lang="en-PH" dirty="0" smtClean="0"/>
              <a:t>Director Zone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52142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154</TotalTime>
  <Words>285</Words>
  <Application>Microsoft Office PowerPoint</Application>
  <PresentationFormat>On-screen Show (4:3)</PresentationFormat>
  <Paragraphs>38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Perspective</vt:lpstr>
      <vt:lpstr>Introduction to Video Editing using Cyberlink Power Director 13</vt:lpstr>
      <vt:lpstr>Minimum System Requirements for Cyberlink Power Director 13</vt:lpstr>
      <vt:lpstr>Minimum System Requirements for Cyber link Power Director 13</vt:lpstr>
      <vt:lpstr>Screen format/Aspect Ratio</vt:lpstr>
      <vt:lpstr>Editing Modes</vt:lpstr>
      <vt:lpstr>PowerPoint Presentation</vt:lpstr>
      <vt:lpstr>Workspace</vt:lpstr>
      <vt:lpstr>Tips when editing</vt:lpstr>
      <vt:lpstr>Director Zone</vt:lpstr>
      <vt:lpstr>Workshop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Video Editing</dc:title>
  <dc:creator>Pepsi Duldulao</dc:creator>
  <cp:lastModifiedBy>JAY-ARE</cp:lastModifiedBy>
  <cp:revision>14</cp:revision>
  <dcterms:created xsi:type="dcterms:W3CDTF">2016-01-27T14:29:25Z</dcterms:created>
  <dcterms:modified xsi:type="dcterms:W3CDTF">2016-01-29T06:24:00Z</dcterms:modified>
</cp:coreProperties>
</file>